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1" r:id="rId4"/>
    <p:sldId id="262" r:id="rId5"/>
  </p:sldIdLst>
  <p:sldSz cx="10383838" cy="10383838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 Sans" panose="020B0502050000020003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70">
          <p15:clr>
            <a:srgbClr val="A4A3A4"/>
          </p15:clr>
        </p15:guide>
        <p15:guide id="2" pos="327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iGI0U/fr634Vu6RGST7isAFp9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5EE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31345-C347-4D41-A7B3-BC35CECEC9A2}" v="4" dt="2023-09-29T11:22:16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60"/>
  </p:normalViewPr>
  <p:slideViewPr>
    <p:cSldViewPr>
      <p:cViewPr varScale="1">
        <p:scale>
          <a:sx n="43" d="100"/>
          <a:sy n="43" d="100"/>
        </p:scale>
        <p:origin x="1556" y="48"/>
      </p:cViewPr>
      <p:guideLst>
        <p:guide orient="horz" pos="3270"/>
        <p:guide pos="32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slaw Piekarski" userId="fb8bd466-2022-451c-b174-a04648307766" providerId="ADAL" clId="{5D331345-C347-4D41-A7B3-BC35CECEC9A2}"/>
    <pc:docChg chg="custSel modSld">
      <pc:chgData name="Jaroslaw Piekarski" userId="fb8bd466-2022-451c-b174-a04648307766" providerId="ADAL" clId="{5D331345-C347-4D41-A7B3-BC35CECEC9A2}" dt="2023-09-29T11:22:21.700" v="21" actId="167"/>
      <pc:docMkLst>
        <pc:docMk/>
      </pc:docMkLst>
      <pc:sldChg chg="addSp delSp modSp mod">
        <pc:chgData name="Jaroslaw Piekarski" userId="fb8bd466-2022-451c-b174-a04648307766" providerId="ADAL" clId="{5D331345-C347-4D41-A7B3-BC35CECEC9A2}" dt="2023-09-29T11:20:04.826" v="5" actId="14100"/>
        <pc:sldMkLst>
          <pc:docMk/>
          <pc:sldMk cId="0" sldId="260"/>
        </pc:sldMkLst>
        <pc:picChg chg="add mod">
          <ac:chgData name="Jaroslaw Piekarski" userId="fb8bd466-2022-451c-b174-a04648307766" providerId="ADAL" clId="{5D331345-C347-4D41-A7B3-BC35CECEC9A2}" dt="2023-09-29T11:20:04.826" v="5" actId="14100"/>
          <ac:picMkLst>
            <pc:docMk/>
            <pc:sldMk cId="0" sldId="260"/>
            <ac:picMk id="3" creationId="{CF2DE9FB-F56A-A97D-14DA-2E65753F9269}"/>
          </ac:picMkLst>
        </pc:picChg>
        <pc:picChg chg="del">
          <ac:chgData name="Jaroslaw Piekarski" userId="fb8bd466-2022-451c-b174-a04648307766" providerId="ADAL" clId="{5D331345-C347-4D41-A7B3-BC35CECEC9A2}" dt="2023-09-29T11:19:54.853" v="0" actId="478"/>
          <ac:picMkLst>
            <pc:docMk/>
            <pc:sldMk cId="0" sldId="260"/>
            <ac:picMk id="3074" creationId="{00000000-0000-0000-0000-000000000000}"/>
          </ac:picMkLst>
        </pc:picChg>
      </pc:sldChg>
      <pc:sldChg chg="addSp delSp modSp mod">
        <pc:chgData name="Jaroslaw Piekarski" userId="fb8bd466-2022-451c-b174-a04648307766" providerId="ADAL" clId="{5D331345-C347-4D41-A7B3-BC35CECEC9A2}" dt="2023-09-29T11:22:10.604" v="18" actId="167"/>
        <pc:sldMkLst>
          <pc:docMk/>
          <pc:sldMk cId="0" sldId="261"/>
        </pc:sldMkLst>
        <pc:spChg chg="mod">
          <ac:chgData name="Jaroslaw Piekarski" userId="fb8bd466-2022-451c-b174-a04648307766" providerId="ADAL" clId="{5D331345-C347-4D41-A7B3-BC35CECEC9A2}" dt="2023-09-29T11:21:34.085" v="14"/>
          <ac:spMkLst>
            <pc:docMk/>
            <pc:sldMk cId="0" sldId="261"/>
            <ac:spMk id="11" creationId="{00000000-0000-0000-0000-000000000000}"/>
          </ac:spMkLst>
        </pc:spChg>
        <pc:picChg chg="add mod ord">
          <ac:chgData name="Jaroslaw Piekarski" userId="fb8bd466-2022-451c-b174-a04648307766" providerId="ADAL" clId="{5D331345-C347-4D41-A7B3-BC35CECEC9A2}" dt="2023-09-29T11:22:10.604" v="18" actId="167"/>
          <ac:picMkLst>
            <pc:docMk/>
            <pc:sldMk cId="0" sldId="261"/>
            <ac:picMk id="2" creationId="{91C32C7D-A10D-C3A4-778E-33CD3D14C84A}"/>
          </ac:picMkLst>
        </pc:picChg>
        <pc:picChg chg="del">
          <ac:chgData name="Jaroslaw Piekarski" userId="fb8bd466-2022-451c-b174-a04648307766" providerId="ADAL" clId="{5D331345-C347-4D41-A7B3-BC35CECEC9A2}" dt="2023-09-29T11:22:04.735" v="16" actId="478"/>
          <ac:picMkLst>
            <pc:docMk/>
            <pc:sldMk cId="0" sldId="261"/>
            <ac:picMk id="3074" creationId="{00000000-0000-0000-0000-000000000000}"/>
          </ac:picMkLst>
        </pc:picChg>
      </pc:sldChg>
      <pc:sldChg chg="addSp delSp modSp mod">
        <pc:chgData name="Jaroslaw Piekarski" userId="fb8bd466-2022-451c-b174-a04648307766" providerId="ADAL" clId="{5D331345-C347-4D41-A7B3-BC35CECEC9A2}" dt="2023-09-29T11:22:21.700" v="21" actId="167"/>
        <pc:sldMkLst>
          <pc:docMk/>
          <pc:sldMk cId="0" sldId="262"/>
        </pc:sldMkLst>
        <pc:spChg chg="mod">
          <ac:chgData name="Jaroslaw Piekarski" userId="fb8bd466-2022-451c-b174-a04648307766" providerId="ADAL" clId="{5D331345-C347-4D41-A7B3-BC35CECEC9A2}" dt="2023-09-29T11:21:44.638" v="15"/>
          <ac:spMkLst>
            <pc:docMk/>
            <pc:sldMk cId="0" sldId="262"/>
            <ac:spMk id="6" creationId="{00000000-0000-0000-0000-000000000000}"/>
          </ac:spMkLst>
        </pc:spChg>
        <pc:picChg chg="add mod ord">
          <ac:chgData name="Jaroslaw Piekarski" userId="fb8bd466-2022-451c-b174-a04648307766" providerId="ADAL" clId="{5D331345-C347-4D41-A7B3-BC35CECEC9A2}" dt="2023-09-29T11:22:21.700" v="21" actId="167"/>
          <ac:picMkLst>
            <pc:docMk/>
            <pc:sldMk cId="0" sldId="262"/>
            <ac:picMk id="2" creationId="{6B86D4FD-3D75-ADFC-555D-673E8E9B8E6D}"/>
          </ac:picMkLst>
        </pc:picChg>
        <pc:picChg chg="del">
          <ac:chgData name="Jaroslaw Piekarski" userId="fb8bd466-2022-451c-b174-a04648307766" providerId="ADAL" clId="{5D331345-C347-4D41-A7B3-BC35CECEC9A2}" dt="2023-09-29T11:22:15.662" v="19" actId="478"/>
          <ac:picMkLst>
            <pc:docMk/>
            <pc:sldMk cId="0" sldId="262"/>
            <ac:picMk id="3074" creationId="{00000000-0000-0000-0000-000000000000}"/>
          </ac:picMkLst>
        </pc:picChg>
      </pc:sldChg>
      <pc:sldChg chg="addSp delSp modSp mod">
        <pc:chgData name="Jaroslaw Piekarski" userId="fb8bd466-2022-451c-b174-a04648307766" providerId="ADAL" clId="{5D331345-C347-4D41-A7B3-BC35CECEC9A2}" dt="2023-09-29T11:21:05.952" v="13"/>
        <pc:sldMkLst>
          <pc:docMk/>
          <pc:sldMk cId="0" sldId="263"/>
        </pc:sldMkLst>
        <pc:spChg chg="mod">
          <ac:chgData name="Jaroslaw Piekarski" userId="fb8bd466-2022-451c-b174-a04648307766" providerId="ADAL" clId="{5D331345-C347-4D41-A7B3-BC35CECEC9A2}" dt="2023-09-29T11:21:05.952" v="13"/>
          <ac:spMkLst>
            <pc:docMk/>
            <pc:sldMk cId="0" sldId="263"/>
            <ac:spMk id="9" creationId="{00000000-0000-0000-0000-000000000000}"/>
          </ac:spMkLst>
        </pc:spChg>
        <pc:picChg chg="add mod ord">
          <ac:chgData name="Jaroslaw Piekarski" userId="fb8bd466-2022-451c-b174-a04648307766" providerId="ADAL" clId="{5D331345-C347-4D41-A7B3-BC35CECEC9A2}" dt="2023-09-29T11:20:29.837" v="12" actId="167"/>
          <ac:picMkLst>
            <pc:docMk/>
            <pc:sldMk cId="0" sldId="263"/>
            <ac:picMk id="3" creationId="{4E230AA1-795B-18C7-446A-6D98208BF845}"/>
          </ac:picMkLst>
        </pc:picChg>
        <pc:picChg chg="del">
          <ac:chgData name="Jaroslaw Piekarski" userId="fb8bd466-2022-451c-b174-a04648307766" providerId="ADAL" clId="{5D331345-C347-4D41-A7B3-BC35CECEC9A2}" dt="2023-09-29T11:20:08.107" v="6" actId="478"/>
          <ac:picMkLst>
            <pc:docMk/>
            <pc:sldMk cId="0" sldId="263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>
  <p:cSld name="2_Titelfoli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4069077" y="1404333"/>
            <a:ext cx="2562896" cy="26175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420244" y="3048610"/>
            <a:ext cx="4043967" cy="39280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 txBox="1"/>
          <p:nvPr/>
        </p:nvSpPr>
        <p:spPr>
          <a:xfrm>
            <a:off x="267758" y="9493233"/>
            <a:ext cx="61446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EE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2021.b2bsoftwaredays.com</a:t>
            </a:r>
            <a:endParaRPr sz="3600" b="1">
              <a:solidFill>
                <a:srgbClr val="EEEEE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15241" y="692256"/>
            <a:ext cx="3349058" cy="242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4"/>
              <a:buFont typeface="Calibri"/>
              <a:buNone/>
              <a:defRPr sz="363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>
            <a:spLocks noGrp="1"/>
          </p:cNvSpPr>
          <p:nvPr>
            <p:ph type="pic" idx="2"/>
          </p:nvPr>
        </p:nvSpPr>
        <p:spPr>
          <a:xfrm>
            <a:off x="4414484" y="1495083"/>
            <a:ext cx="5256818" cy="737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3634"/>
              <a:buFont typeface="Arial"/>
              <a:buNone/>
              <a:defRPr sz="36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3180"/>
              <a:buFont typeface="Arial"/>
              <a:buNone/>
              <a:defRPr sz="31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725"/>
              <a:buFont typeface="Arial"/>
              <a:buNone/>
              <a:defRPr sz="2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Font typeface="Arial"/>
              <a:buNone/>
              <a:defRPr sz="2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Font typeface="Arial"/>
              <a:buNone/>
              <a:defRPr sz="2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Font typeface="Arial"/>
              <a:buNone/>
              <a:defRPr sz="2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Font typeface="Arial"/>
              <a:buNone/>
              <a:defRPr sz="2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Font typeface="Arial"/>
              <a:buNone/>
              <a:defRPr sz="2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Font typeface="Arial"/>
              <a:buNone/>
              <a:defRPr sz="2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715241" y="3115152"/>
            <a:ext cx="3349058" cy="577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/>
            </a:lvl1pPr>
            <a:lvl2pPr marL="914400" lvl="1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590"/>
              <a:buNone/>
              <a:defRPr sz="1590"/>
            </a:lvl2pPr>
            <a:lvl3pPr marL="1371600" lvl="2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363"/>
              <a:buNone/>
              <a:defRPr sz="1363"/>
            </a:lvl3pPr>
            <a:lvl4pPr marL="1828800" lvl="3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4pPr>
            <a:lvl5pPr marL="2286000" lvl="4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5pPr>
            <a:lvl6pPr marL="2743200" lvl="5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6pPr>
            <a:lvl7pPr marL="3200400" lvl="6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7pPr>
            <a:lvl8pPr marL="3657600" lvl="7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8pPr>
            <a:lvl9pPr marL="4114800" lvl="8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13889" y="552846"/>
            <a:ext cx="8956060" cy="20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 rot="5400000">
            <a:off x="1897694" y="1580411"/>
            <a:ext cx="6588450" cy="895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 rot="5400000">
            <a:off x="4150531" y="3833247"/>
            <a:ext cx="8799823" cy="223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 rot="5400000">
            <a:off x="-392398" y="1659131"/>
            <a:ext cx="8799823" cy="65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el und Inhalt">
  <p:cSld name="6_Titel und Inhal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267758" y="9493233"/>
            <a:ext cx="61446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EE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2021.b2bsoftwaredays.com</a:t>
            </a:r>
            <a:endParaRPr sz="3600" b="1">
              <a:solidFill>
                <a:srgbClr val="EEEEE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13889" y="552846"/>
            <a:ext cx="8956060" cy="20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713889" y="2764216"/>
            <a:ext cx="8956060" cy="658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708481" y="2588752"/>
            <a:ext cx="8956060" cy="431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14"/>
              <a:buFont typeface="Calibri"/>
              <a:buNone/>
              <a:defRPr sz="681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708481" y="6949002"/>
            <a:ext cx="8956060" cy="227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2725"/>
              <a:buNone/>
              <a:defRPr sz="272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2271"/>
              <a:buNone/>
              <a:defRPr sz="227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2044"/>
              <a:buNone/>
              <a:defRPr sz="204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1817"/>
              <a:buNone/>
              <a:defRPr sz="181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1817"/>
              <a:buNone/>
              <a:defRPr sz="181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1817"/>
              <a:buNone/>
              <a:defRPr sz="181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1817"/>
              <a:buNone/>
              <a:defRPr sz="181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1817"/>
              <a:buNone/>
              <a:defRPr sz="181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rgbClr val="888888"/>
              </a:buClr>
              <a:buSzPts val="1817"/>
              <a:buNone/>
              <a:defRPr sz="181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13889" y="552846"/>
            <a:ext cx="8956060" cy="20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713889" y="2764216"/>
            <a:ext cx="4413131" cy="658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5256818" y="2764216"/>
            <a:ext cx="4413131" cy="658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715241" y="552846"/>
            <a:ext cx="8956060" cy="20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715242" y="2545483"/>
            <a:ext cx="4392850" cy="124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2725"/>
              <a:buNone/>
              <a:defRPr sz="2725" b="1"/>
            </a:lvl1pPr>
            <a:lvl2pPr marL="914400" lvl="1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None/>
              <a:defRPr sz="2271" b="1"/>
            </a:lvl2pPr>
            <a:lvl3pPr marL="1371600" lvl="2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None/>
              <a:defRPr sz="2044" b="1"/>
            </a:lvl3pPr>
            <a:lvl4pPr marL="1828800" lvl="3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4pPr>
            <a:lvl5pPr marL="2286000" lvl="4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5pPr>
            <a:lvl6pPr marL="2743200" lvl="5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6pPr>
            <a:lvl7pPr marL="3200400" lvl="6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7pPr>
            <a:lvl8pPr marL="3657600" lvl="7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8pPr>
            <a:lvl9pPr marL="4114800" lvl="8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715242" y="3792985"/>
            <a:ext cx="4392850" cy="557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5256818" y="2545483"/>
            <a:ext cx="4414484" cy="124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2725"/>
              <a:buNone/>
              <a:defRPr sz="2725" b="1"/>
            </a:lvl1pPr>
            <a:lvl2pPr marL="914400" lvl="1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None/>
              <a:defRPr sz="2271" b="1"/>
            </a:lvl2pPr>
            <a:lvl3pPr marL="1371600" lvl="2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None/>
              <a:defRPr sz="2044" b="1"/>
            </a:lvl3pPr>
            <a:lvl4pPr marL="1828800" lvl="3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4pPr>
            <a:lvl5pPr marL="2286000" lvl="4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5pPr>
            <a:lvl6pPr marL="2743200" lvl="5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6pPr>
            <a:lvl7pPr marL="3200400" lvl="6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7pPr>
            <a:lvl8pPr marL="3657600" lvl="7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8pPr>
            <a:lvl9pPr marL="4114800" lvl="8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 b="1"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5256818" y="3792985"/>
            <a:ext cx="4414484" cy="557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713889" y="552846"/>
            <a:ext cx="8956060" cy="20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15241" y="692256"/>
            <a:ext cx="3349058" cy="242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4"/>
              <a:buFont typeface="Calibri"/>
              <a:buNone/>
              <a:defRPr sz="363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414484" y="1495083"/>
            <a:ext cx="5256818" cy="737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9358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3634"/>
              <a:buChar char="•"/>
              <a:defRPr sz="3634"/>
            </a:lvl1pPr>
            <a:lvl2pPr marL="914400" lvl="1" indent="-43053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3180"/>
              <a:buChar char="•"/>
              <a:defRPr sz="3180"/>
            </a:lvl2pPr>
            <a:lvl3pPr marL="1371600" lvl="2" indent="-401637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725"/>
              <a:buChar char="•"/>
              <a:defRPr sz="2725"/>
            </a:lvl3pPr>
            <a:lvl4pPr marL="1828800" lvl="3" indent="-372808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Char char="•"/>
              <a:defRPr sz="2271"/>
            </a:lvl4pPr>
            <a:lvl5pPr marL="2286000" lvl="4" indent="-372808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Char char="•"/>
              <a:defRPr sz="2271"/>
            </a:lvl5pPr>
            <a:lvl6pPr marL="2743200" lvl="5" indent="-372808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Char char="•"/>
              <a:defRPr sz="2271"/>
            </a:lvl6pPr>
            <a:lvl7pPr marL="3200400" lvl="6" indent="-372808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Char char="•"/>
              <a:defRPr sz="2271"/>
            </a:lvl7pPr>
            <a:lvl8pPr marL="3657600" lvl="7" indent="-372808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Char char="•"/>
              <a:defRPr sz="2271"/>
            </a:lvl8pPr>
            <a:lvl9pPr marL="4114800" lvl="8" indent="-372808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Char char="•"/>
              <a:defRPr sz="2271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715241" y="3115152"/>
            <a:ext cx="3349058" cy="577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1817"/>
              <a:buNone/>
              <a:defRPr sz="1817"/>
            </a:lvl1pPr>
            <a:lvl2pPr marL="914400" lvl="1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590"/>
              <a:buNone/>
              <a:defRPr sz="1590"/>
            </a:lvl2pPr>
            <a:lvl3pPr marL="1371600" lvl="2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363"/>
              <a:buNone/>
              <a:defRPr sz="1363"/>
            </a:lvl3pPr>
            <a:lvl4pPr marL="1828800" lvl="3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4pPr>
            <a:lvl5pPr marL="2286000" lvl="4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5pPr>
            <a:lvl6pPr marL="2743200" lvl="5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6pPr>
            <a:lvl7pPr marL="3200400" lvl="6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7pPr>
            <a:lvl8pPr marL="3657600" lvl="7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8pPr>
            <a:lvl9pPr marL="4114800" lvl="8" indent="-228600" algn="l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1136"/>
              <a:buNone/>
              <a:defRPr sz="1136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5EE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713889" y="552846"/>
            <a:ext cx="8956060" cy="20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7"/>
              <a:buFont typeface="Calibri"/>
              <a:buNone/>
              <a:defRPr sz="4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713889" y="2764216"/>
            <a:ext cx="8956060" cy="658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0530" algn="l" rtl="0">
              <a:lnSpc>
                <a:spcPct val="90000"/>
              </a:lnSpc>
              <a:spcBef>
                <a:spcPts val="1136"/>
              </a:spcBef>
              <a:spcAft>
                <a:spcPts val="0"/>
              </a:spcAft>
              <a:buClr>
                <a:schemeClr val="dk1"/>
              </a:buClr>
              <a:buSzPts val="3180"/>
              <a:buFont typeface="Arial"/>
              <a:buChar char="•"/>
              <a:defRPr sz="31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1637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725"/>
              <a:buFont typeface="Arial"/>
              <a:buChar char="•"/>
              <a:defRPr sz="27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2808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271"/>
              <a:buFont typeface="Arial"/>
              <a:buChar char="•"/>
              <a:defRPr sz="2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8394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Font typeface="Arial"/>
              <a:buChar char="•"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8394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Font typeface="Arial"/>
              <a:buChar char="•"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8394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Font typeface="Arial"/>
              <a:buChar char="•"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8394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Font typeface="Arial"/>
              <a:buChar char="•"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8394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Font typeface="Arial"/>
              <a:buChar char="•"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8394" algn="l" rtl="0">
              <a:lnSpc>
                <a:spcPct val="90000"/>
              </a:lnSpc>
              <a:spcBef>
                <a:spcPts val="568"/>
              </a:spcBef>
              <a:spcAft>
                <a:spcPts val="0"/>
              </a:spcAft>
              <a:buClr>
                <a:schemeClr val="dk1"/>
              </a:buClr>
              <a:buSzPts val="2044"/>
              <a:buFont typeface="Arial"/>
              <a:buChar char="•"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713889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439647" y="9624282"/>
            <a:ext cx="3504545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7333585" y="9624282"/>
            <a:ext cx="2336364" cy="55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6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MSIPCMContentMarking" descr="{&quot;HashCode&quot;:851437236,&quot;Placement&quot;:&quot;Footer&quot;,&quot;Top&quot;:799.659363,&quot;Left&quot;:336.244415,&quot;SlideWidth&quot;:817,&quot;SlideHeight&quot;:817}">
            <a:extLst>
              <a:ext uri="{FF2B5EF4-FFF2-40B4-BE49-F238E27FC236}">
                <a16:creationId xmlns:a16="http://schemas.microsoft.com/office/drawing/2014/main" id="{E3596083-252D-E1A7-777D-21A4D1E95FB1}"/>
              </a:ext>
            </a:extLst>
          </p:cNvPr>
          <p:cNvSpPr txBox="1"/>
          <p:nvPr userDrawn="1"/>
        </p:nvSpPr>
        <p:spPr>
          <a:xfrm>
            <a:off x="4270304" y="10155674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11399" y="439391"/>
            <a:ext cx="9073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rgbClr val="0070C0"/>
                </a:solidFill>
              </a:rPr>
              <a:t>Dear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participants</a:t>
            </a:r>
            <a:r>
              <a:rPr lang="de-AT" sz="2400" b="1" dirty="0">
                <a:solidFill>
                  <a:srgbClr val="0070C0"/>
                </a:solidFill>
              </a:rPr>
              <a:t>, </a:t>
            </a:r>
          </a:p>
          <a:p>
            <a:endParaRPr lang="de-AT" sz="2400" b="1" dirty="0">
              <a:solidFill>
                <a:srgbClr val="0070C0"/>
              </a:solidFill>
            </a:endParaRPr>
          </a:p>
          <a:p>
            <a:r>
              <a:rPr lang="de-AT" sz="2400" b="1" dirty="0" err="1">
                <a:solidFill>
                  <a:srgbClr val="0070C0"/>
                </a:solidFill>
              </a:rPr>
              <a:t>We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would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like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provide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here</a:t>
            </a:r>
            <a:r>
              <a:rPr lang="de-AT" sz="2400" b="1" dirty="0">
                <a:solidFill>
                  <a:srgbClr val="0070C0"/>
                </a:solidFill>
              </a:rPr>
              <a:t> a </a:t>
            </a:r>
            <a:r>
              <a:rPr lang="de-AT" sz="2400" b="1" dirty="0" err="1">
                <a:solidFill>
                  <a:srgbClr val="0070C0"/>
                </a:solidFill>
              </a:rPr>
              <a:t>LinkedIn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or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Facebook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posting</a:t>
            </a:r>
            <a:r>
              <a:rPr lang="de-AT" sz="2400" b="1" dirty="0">
                <a:solidFill>
                  <a:srgbClr val="0070C0"/>
                </a:solidFill>
              </a:rPr>
              <a:t>. </a:t>
            </a:r>
          </a:p>
          <a:p>
            <a:r>
              <a:rPr lang="de-AT" sz="2400" b="1" dirty="0">
                <a:solidFill>
                  <a:srgbClr val="0070C0"/>
                </a:solidFill>
              </a:rPr>
              <a:t>Just </a:t>
            </a:r>
            <a:r>
              <a:rPr lang="de-AT" sz="2400" b="1" dirty="0" err="1">
                <a:solidFill>
                  <a:srgbClr val="0070C0"/>
                </a:solidFill>
              </a:rPr>
              <a:t>select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one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template</a:t>
            </a:r>
            <a:r>
              <a:rPr lang="de-AT" sz="2400" b="1" dirty="0">
                <a:solidFill>
                  <a:srgbClr val="0070C0"/>
                </a:solidFill>
              </a:rPr>
              <a:t>, </a:t>
            </a:r>
            <a:r>
              <a:rPr lang="de-AT" sz="2400" b="1" dirty="0" err="1">
                <a:solidFill>
                  <a:srgbClr val="0070C0"/>
                </a:solidFill>
              </a:rPr>
              <a:t>insert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your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photo</a:t>
            </a:r>
            <a:r>
              <a:rPr lang="de-AT" sz="2400" b="1" dirty="0">
                <a:solidFill>
                  <a:srgbClr val="0070C0"/>
                </a:solidFill>
              </a:rPr>
              <a:t> + logo </a:t>
            </a:r>
            <a:r>
              <a:rPr lang="de-AT" sz="2400" b="1" dirty="0" err="1">
                <a:solidFill>
                  <a:srgbClr val="0070C0"/>
                </a:solidFill>
              </a:rPr>
              <a:t>and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your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name</a:t>
            </a:r>
            <a:r>
              <a:rPr lang="de-AT" sz="2400" b="1" dirty="0">
                <a:solidFill>
                  <a:srgbClr val="0070C0"/>
                </a:solidFill>
              </a:rPr>
              <a:t> + </a:t>
            </a:r>
            <a:r>
              <a:rPr lang="de-AT" sz="2400" b="1" dirty="0" err="1">
                <a:solidFill>
                  <a:srgbClr val="0070C0"/>
                </a:solidFill>
              </a:rPr>
              <a:t>the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name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of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your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organisation</a:t>
            </a:r>
            <a:r>
              <a:rPr lang="de-AT" sz="2400" b="1" dirty="0">
                <a:solidFill>
                  <a:srgbClr val="0070C0"/>
                </a:solidFill>
              </a:rPr>
              <a:t>. </a:t>
            </a:r>
          </a:p>
          <a:p>
            <a:r>
              <a:rPr lang="de-AT" sz="2400" b="1" dirty="0">
                <a:solidFill>
                  <a:srgbClr val="0070C0"/>
                </a:solidFill>
              </a:rPr>
              <a:t>Save </a:t>
            </a:r>
            <a:r>
              <a:rPr lang="de-AT" sz="2400" b="1" dirty="0" err="1">
                <a:solidFill>
                  <a:srgbClr val="0070C0"/>
                </a:solidFill>
              </a:rPr>
              <a:t>it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as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picture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and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let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your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LinkedIn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or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Facebook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community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know</a:t>
            </a:r>
            <a:r>
              <a:rPr lang="de-AT" sz="2400" b="1" dirty="0">
                <a:solidFill>
                  <a:srgbClr val="0070C0"/>
                </a:solidFill>
              </a:rPr>
              <a:t>, </a:t>
            </a:r>
            <a:r>
              <a:rPr lang="de-AT" sz="2400" b="1" dirty="0" err="1">
                <a:solidFill>
                  <a:srgbClr val="0070C0"/>
                </a:solidFill>
              </a:rPr>
              <a:t>that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they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can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meet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you</a:t>
            </a:r>
            <a:r>
              <a:rPr lang="de-AT" sz="2400" b="1" dirty="0">
                <a:solidFill>
                  <a:srgbClr val="0070C0"/>
                </a:solidFill>
              </a:rPr>
              <a:t> on </a:t>
            </a:r>
            <a:r>
              <a:rPr lang="de-AT" sz="2400" b="1" dirty="0" err="1">
                <a:solidFill>
                  <a:srgbClr val="0070C0"/>
                </a:solidFill>
              </a:rPr>
              <a:t>this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event</a:t>
            </a:r>
            <a:r>
              <a:rPr lang="de-AT" sz="2400" b="1" dirty="0">
                <a:solidFill>
                  <a:srgbClr val="0070C0"/>
                </a:solidFill>
              </a:rPr>
              <a:t>. </a:t>
            </a:r>
          </a:p>
          <a:p>
            <a:endParaRPr lang="de-AT" sz="2400" b="1" dirty="0">
              <a:solidFill>
                <a:srgbClr val="0070C0"/>
              </a:solidFill>
            </a:endParaRPr>
          </a:p>
          <a:p>
            <a:endParaRPr lang="de-AT" sz="8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A poster for a broken event&#10;&#10;Description automatically generated">
            <a:extLst>
              <a:ext uri="{FF2B5EF4-FFF2-40B4-BE49-F238E27FC236}">
                <a16:creationId xmlns:a16="http://schemas.microsoft.com/office/drawing/2014/main" id="{CF2DE9FB-F56A-A97D-14DA-2E65753F9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54" y="4471840"/>
            <a:ext cx="10478977" cy="5899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broken event&#10;&#10;Description automatically generated">
            <a:extLst>
              <a:ext uri="{FF2B5EF4-FFF2-40B4-BE49-F238E27FC236}">
                <a16:creationId xmlns:a16="http://schemas.microsoft.com/office/drawing/2014/main" id="{4E230AA1-795B-18C7-446A-6D98208B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42" y="4471839"/>
            <a:ext cx="10503917" cy="591370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383607" y="2383607"/>
            <a:ext cx="2952328" cy="2736304"/>
          </a:xfrm>
          <a:prstGeom prst="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5479951" y="2815655"/>
            <a:ext cx="1656184" cy="1728192"/>
          </a:xfrm>
          <a:prstGeom prst="rect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Grafik 5" descr="thomas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615" y="2311599"/>
            <a:ext cx="2736304" cy="2736304"/>
          </a:xfrm>
          <a:prstGeom prst="rect">
            <a:avLst/>
          </a:prstGeom>
        </p:spPr>
      </p:pic>
      <p:pic>
        <p:nvPicPr>
          <p:cNvPr id="7" name="Google Shape;125;p2"/>
          <p:cNvPicPr preferRelativeResize="0"/>
          <p:nvPr/>
        </p:nvPicPr>
        <p:blipFill rotWithShape="1">
          <a:blip r:embed="rId4">
            <a:alphaModFix/>
          </a:blip>
          <a:srcRect l="10853" t="12143" r="7598" b="9681"/>
          <a:stretch/>
        </p:blipFill>
        <p:spPr>
          <a:xfrm>
            <a:off x="5551959" y="3319711"/>
            <a:ext cx="1512168" cy="7756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511399" y="439391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rgbClr val="0070C0"/>
                </a:solidFill>
              </a:rPr>
              <a:t>Meet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with</a:t>
            </a:r>
            <a:r>
              <a:rPr lang="de-AT" sz="2400" b="1" dirty="0">
                <a:solidFill>
                  <a:srgbClr val="0070C0"/>
                </a:solidFill>
              </a:rPr>
              <a:t> @ https://he-industry-2023-brokerage.b2match.io/</a:t>
            </a:r>
            <a:endParaRPr lang="de-AT" sz="800" b="1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3407" y="1087463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0070C0"/>
                </a:solidFill>
              </a:rPr>
              <a:t>Thomas </a:t>
            </a:r>
            <a:r>
              <a:rPr lang="de-AT" sz="2800" b="1" dirty="0" err="1">
                <a:solidFill>
                  <a:srgbClr val="0070C0"/>
                </a:solidFill>
              </a:rPr>
              <a:t>Röblreiter</a:t>
            </a:r>
            <a:endParaRPr lang="de-AT" sz="2800" b="1" dirty="0">
              <a:solidFill>
                <a:srgbClr val="0070C0"/>
              </a:solidFill>
            </a:endParaRPr>
          </a:p>
          <a:p>
            <a:r>
              <a:rPr lang="de-AT" sz="2800" b="1" dirty="0">
                <a:solidFill>
                  <a:srgbClr val="0070C0"/>
                </a:solidFill>
              </a:rPr>
              <a:t>Austrian Research Promotion Agency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for a broken event&#10;&#10;Description automatically generated">
            <a:extLst>
              <a:ext uri="{FF2B5EF4-FFF2-40B4-BE49-F238E27FC236}">
                <a16:creationId xmlns:a16="http://schemas.microsoft.com/office/drawing/2014/main" id="{91C32C7D-A10D-C3A4-778E-33CD3D14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54" y="4471840"/>
            <a:ext cx="10478977" cy="589966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167583" y="2527623"/>
            <a:ext cx="3312368" cy="3384376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4975895" y="1735535"/>
            <a:ext cx="2736304" cy="2736304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oogle Shape;125;p2"/>
          <p:cNvPicPr preferRelativeResize="0"/>
          <p:nvPr/>
        </p:nvPicPr>
        <p:blipFill rotWithShape="1">
          <a:blip r:embed="rId3">
            <a:alphaModFix/>
          </a:blip>
          <a:srcRect l="10853" t="12143" r="7598" b="9681"/>
          <a:stretch/>
        </p:blipFill>
        <p:spPr>
          <a:xfrm>
            <a:off x="5263927" y="2599631"/>
            <a:ext cx="216024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thomas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631" y="3031679"/>
            <a:ext cx="2381250" cy="23812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11399" y="439391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rgbClr val="0070C0"/>
                </a:solidFill>
              </a:rPr>
              <a:t>Meet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with</a:t>
            </a:r>
            <a:r>
              <a:rPr lang="de-AT" sz="2400" b="1" dirty="0">
                <a:solidFill>
                  <a:srgbClr val="0070C0"/>
                </a:solidFill>
              </a:rPr>
              <a:t> @ https://he-industry-2023-brokerage.b2match.io/</a:t>
            </a:r>
            <a:endParaRPr lang="de-AT" sz="800" b="1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3407" y="1087463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0070C0"/>
                </a:solidFill>
              </a:rPr>
              <a:t>Thomas </a:t>
            </a:r>
            <a:r>
              <a:rPr lang="de-AT" sz="2800" b="1" dirty="0" err="1">
                <a:solidFill>
                  <a:srgbClr val="0070C0"/>
                </a:solidFill>
              </a:rPr>
              <a:t>Röblreiter</a:t>
            </a:r>
            <a:endParaRPr lang="de-AT" sz="2800" b="1" dirty="0">
              <a:solidFill>
                <a:srgbClr val="0070C0"/>
              </a:solidFill>
            </a:endParaRPr>
          </a:p>
          <a:p>
            <a:r>
              <a:rPr lang="de-AT" sz="2800" b="1" dirty="0">
                <a:solidFill>
                  <a:srgbClr val="0070C0"/>
                </a:solidFill>
              </a:rPr>
              <a:t>Austrian Research Promotion Agency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for a broken event&#10;&#10;Description automatically generated">
            <a:extLst>
              <a:ext uri="{FF2B5EF4-FFF2-40B4-BE49-F238E27FC236}">
                <a16:creationId xmlns:a16="http://schemas.microsoft.com/office/drawing/2014/main" id="{6B86D4FD-3D75-ADFC-555D-673E8E9B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54" y="4471840"/>
            <a:ext cx="10478977" cy="589966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687863" y="1375495"/>
            <a:ext cx="3312368" cy="33843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511399" y="439391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err="1">
                <a:solidFill>
                  <a:srgbClr val="0070C0"/>
                </a:solidFill>
              </a:rPr>
              <a:t>Meet</a:t>
            </a:r>
            <a:r>
              <a:rPr lang="de-AT" sz="2400" b="1" dirty="0">
                <a:solidFill>
                  <a:srgbClr val="0070C0"/>
                </a:solidFill>
              </a:rPr>
              <a:t> </a:t>
            </a:r>
            <a:r>
              <a:rPr lang="de-AT" sz="2400" b="1" dirty="0" err="1">
                <a:solidFill>
                  <a:srgbClr val="0070C0"/>
                </a:solidFill>
              </a:rPr>
              <a:t>with</a:t>
            </a:r>
            <a:r>
              <a:rPr lang="de-AT" sz="2400" b="1" dirty="0">
                <a:solidFill>
                  <a:srgbClr val="0070C0"/>
                </a:solidFill>
              </a:rPr>
              <a:t> @ https://he-industry-2023-brokerage.b2match.io/</a:t>
            </a:r>
            <a:endParaRPr lang="de-AT" sz="800" b="1" dirty="0">
              <a:solidFill>
                <a:srgbClr val="0070C0"/>
              </a:solidFill>
            </a:endParaRPr>
          </a:p>
        </p:txBody>
      </p:sp>
      <p:pic>
        <p:nvPicPr>
          <p:cNvPr id="9" name="Grafik 8" descr="thomas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903" y="1735535"/>
            <a:ext cx="2381250" cy="23812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83407" y="1087463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0070C0"/>
                </a:solidFill>
              </a:rPr>
              <a:t>Thomas </a:t>
            </a:r>
            <a:r>
              <a:rPr lang="de-AT" sz="2800" b="1" dirty="0" err="1">
                <a:solidFill>
                  <a:srgbClr val="0070C0"/>
                </a:solidFill>
              </a:rPr>
              <a:t>Röblreiter</a:t>
            </a:r>
            <a:endParaRPr lang="de-AT" sz="2800" b="1" dirty="0">
              <a:solidFill>
                <a:srgbClr val="0070C0"/>
              </a:solidFill>
            </a:endParaRPr>
          </a:p>
          <a:p>
            <a:r>
              <a:rPr lang="de-AT" sz="2800" b="1" dirty="0">
                <a:solidFill>
                  <a:srgbClr val="0070C0"/>
                </a:solidFill>
              </a:rPr>
              <a:t>Austrian Research Promotion Agency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107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Quattrocento Sans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Todorovic Dusan</dc:creator>
  <cp:lastModifiedBy>Jaroslaw Piekarski</cp:lastModifiedBy>
  <cp:revision>6</cp:revision>
  <dcterms:created xsi:type="dcterms:W3CDTF">2021-04-15T15:22:19Z</dcterms:created>
  <dcterms:modified xsi:type="dcterms:W3CDTF">2023-09-29T11:22:29Z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72bd6a-5f70-4f6e-be10-f745206756ad_Enabled">
    <vt:lpwstr>true</vt:lpwstr>
  </property>
  <property fmtid="{D5CDD505-2E9C-101B-9397-08002B2CF9AE}" pid="3" name="MSIP_Label_8b72bd6a-5f70-4f6e-be10-f745206756ad_SetDate">
    <vt:lpwstr>2023-09-29T11:18:17Z</vt:lpwstr>
  </property>
  <property fmtid="{D5CDD505-2E9C-101B-9397-08002B2CF9AE}" pid="4" name="MSIP_Label_8b72bd6a-5f70-4f6e-be10-f745206756ad_Method">
    <vt:lpwstr>Standard</vt:lpwstr>
  </property>
  <property fmtid="{D5CDD505-2E9C-101B-9397-08002B2CF9AE}" pid="5" name="MSIP_Label_8b72bd6a-5f70-4f6e-be10-f745206756ad_Name">
    <vt:lpwstr>K2 - informacja wewnętrzna</vt:lpwstr>
  </property>
  <property fmtid="{D5CDD505-2E9C-101B-9397-08002B2CF9AE}" pid="6" name="MSIP_Label_8b72bd6a-5f70-4f6e-be10-f745206756ad_SiteId">
    <vt:lpwstr>114511be-be5b-44a7-b2ab-a51e832dea9d</vt:lpwstr>
  </property>
  <property fmtid="{D5CDD505-2E9C-101B-9397-08002B2CF9AE}" pid="7" name="MSIP_Label_8b72bd6a-5f70-4f6e-be10-f745206756ad_ActionId">
    <vt:lpwstr>8e17111c-c175-427c-b20c-fd25d9c90f60</vt:lpwstr>
  </property>
  <property fmtid="{D5CDD505-2E9C-101B-9397-08002B2CF9AE}" pid="8" name="MSIP_Label_8b72bd6a-5f70-4f6e-be10-f745206756ad_ContentBits">
    <vt:lpwstr>2</vt:lpwstr>
  </property>
</Properties>
</file>