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9" r:id="rId1"/>
  </p:sldMasterIdLst>
  <p:notesMasterIdLst>
    <p:notesMasterId r:id="rId14"/>
  </p:notesMasterIdLst>
  <p:handoutMasterIdLst>
    <p:handoutMasterId r:id="rId15"/>
  </p:handoutMasterIdLst>
  <p:sldIdLst>
    <p:sldId id="259" r:id="rId2"/>
    <p:sldId id="258" r:id="rId3"/>
    <p:sldId id="260" r:id="rId4"/>
    <p:sldId id="261" r:id="rId5"/>
    <p:sldId id="264" r:id="rId6"/>
    <p:sldId id="262" r:id="rId7"/>
    <p:sldId id="263" r:id="rId8"/>
    <p:sldId id="265" r:id="rId9"/>
    <p:sldId id="266" r:id="rId10"/>
    <p:sldId id="267" r:id="rId11"/>
    <p:sldId id="268" r:id="rId12"/>
    <p:sldId id="269" r:id="rId13"/>
  </p:sldIdLst>
  <p:sldSz cx="9144000" cy="5143500" type="screen16x9"/>
  <p:notesSz cx="6797675" cy="9926638"/>
  <p:defaultTextStyle>
    <a:defPPr>
      <a:defRPr lang="fr-FR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1">
          <p15:clr>
            <a:srgbClr val="A4A3A4"/>
          </p15:clr>
        </p15:guide>
        <p15:guide id="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2E44"/>
    <a:srgbClr val="C43771"/>
    <a:srgbClr val="DB8C31"/>
    <a:srgbClr val="0497AA"/>
    <a:srgbClr val="71B34D"/>
    <a:srgbClr val="E88D23"/>
    <a:srgbClr val="195D8A"/>
    <a:srgbClr val="38A250"/>
    <a:srgbClr val="009E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52" autoAdjust="0"/>
    <p:restoredTop sz="94660"/>
  </p:normalViewPr>
  <p:slideViewPr>
    <p:cSldViewPr snapToGrid="0" snapToObjects="1" showGuides="1">
      <p:cViewPr varScale="1">
        <p:scale>
          <a:sx n="151" d="100"/>
          <a:sy n="151" d="100"/>
        </p:scale>
        <p:origin x="336" y="138"/>
      </p:cViewPr>
      <p:guideLst>
        <p:guide orient="horz" pos="31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D748F3-CC5B-4325-95BF-9354C736A194}" type="doc">
      <dgm:prSet loTypeId="urn:microsoft.com/office/officeart/2005/8/layout/defaul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fr-FR"/>
        </a:p>
      </dgm:t>
    </dgm:pt>
    <dgm:pt modelId="{9C176B53-35E8-471B-8DD5-63C0DFD4F179}">
      <dgm:prSet phldrT="[Texte]" custT="1"/>
      <dgm:spPr/>
      <dgm:t>
        <a:bodyPr/>
        <a:lstStyle/>
        <a:p>
          <a:r>
            <a:rPr lang="fr-FR" sz="1400" dirty="0" err="1"/>
            <a:t>Created</a:t>
          </a:r>
          <a:r>
            <a:rPr lang="fr-FR" sz="1400" dirty="0"/>
            <a:t> at the start of the 15th century, AMU </a:t>
          </a:r>
          <a:r>
            <a:rPr lang="fr-FR" sz="1400" dirty="0" err="1"/>
            <a:t>was</a:t>
          </a:r>
          <a:r>
            <a:rPr lang="fr-FR" sz="1400" dirty="0"/>
            <a:t> </a:t>
          </a:r>
          <a:r>
            <a:rPr lang="fr-FR" sz="1400" dirty="0" err="1"/>
            <a:t>formed</a:t>
          </a:r>
          <a:r>
            <a:rPr lang="fr-FR" sz="1400" dirty="0"/>
            <a:t> in 2012 and </a:t>
          </a:r>
          <a:r>
            <a:rPr lang="fr-FR" sz="1400" dirty="0" err="1"/>
            <a:t>is</a:t>
          </a:r>
          <a:r>
            <a:rPr lang="fr-FR" sz="1400" dirty="0"/>
            <a:t> the </a:t>
          </a:r>
          <a:r>
            <a:rPr lang="fr-FR" sz="1400" dirty="0" err="1"/>
            <a:t>world’s</a:t>
          </a:r>
          <a:r>
            <a:rPr lang="fr-FR" sz="1400" dirty="0"/>
            <a:t> </a:t>
          </a:r>
          <a:r>
            <a:rPr lang="fr-FR" sz="1400" dirty="0" err="1"/>
            <a:t>largest</a:t>
          </a:r>
          <a:r>
            <a:rPr lang="fr-FR" sz="1400" dirty="0"/>
            <a:t> French </a:t>
          </a:r>
          <a:r>
            <a:rPr lang="fr-FR" sz="1400" dirty="0" err="1"/>
            <a:t>speaking</a:t>
          </a:r>
          <a:r>
            <a:rPr lang="fr-FR" sz="1400" dirty="0"/>
            <a:t> </a:t>
          </a:r>
          <a:r>
            <a:rPr lang="fr-FR" sz="1400" dirty="0" err="1"/>
            <a:t>University</a:t>
          </a:r>
          <a:r>
            <a:rPr lang="fr-FR" sz="1400" dirty="0"/>
            <a:t>. </a:t>
          </a:r>
        </a:p>
      </dgm:t>
    </dgm:pt>
    <dgm:pt modelId="{E91E0902-2562-4395-8192-E442D9D2E72E}" type="parTrans" cxnId="{5412210D-2A1D-4A10-9331-6DB9B56E99CC}">
      <dgm:prSet/>
      <dgm:spPr/>
      <dgm:t>
        <a:bodyPr/>
        <a:lstStyle/>
        <a:p>
          <a:endParaRPr lang="fr-FR"/>
        </a:p>
      </dgm:t>
    </dgm:pt>
    <dgm:pt modelId="{549BD5A6-FAD0-4991-B28E-A538EA376729}" type="sibTrans" cxnId="{5412210D-2A1D-4A10-9331-6DB9B56E99CC}">
      <dgm:prSet/>
      <dgm:spPr/>
      <dgm:t>
        <a:bodyPr/>
        <a:lstStyle/>
        <a:p>
          <a:endParaRPr lang="fr-FR"/>
        </a:p>
      </dgm:t>
    </dgm:pt>
    <dgm:pt modelId="{2BF7FA0B-2C32-4663-A343-13652C820716}">
      <dgm:prSet phldrT="[Texte]" custT="1"/>
      <dgm:spPr/>
      <dgm:t>
        <a:bodyPr/>
        <a:lstStyle/>
        <a:p>
          <a:r>
            <a:rPr lang="fr-FR" sz="1400" dirty="0"/>
            <a:t>80 000 </a:t>
          </a:r>
          <a:r>
            <a:rPr lang="fr-FR" sz="1400" dirty="0" err="1"/>
            <a:t>students</a:t>
          </a:r>
          <a:r>
            <a:rPr lang="fr-FR" sz="1400" dirty="0"/>
            <a:t> </a:t>
          </a:r>
          <a:r>
            <a:rPr lang="fr-FR" sz="1400" dirty="0" err="1"/>
            <a:t>enrolled</a:t>
          </a:r>
          <a:r>
            <a:rPr lang="fr-FR" sz="1400" dirty="0"/>
            <a:t> in 17 </a:t>
          </a:r>
          <a:r>
            <a:rPr lang="fr-FR" sz="1400" dirty="0" err="1"/>
            <a:t>faculties</a:t>
          </a:r>
          <a:r>
            <a:rPr lang="fr-FR" sz="1400" dirty="0"/>
            <a:t> on 5 </a:t>
          </a:r>
          <a:r>
            <a:rPr lang="fr-FR" sz="1400" dirty="0" err="1"/>
            <a:t>campuses</a:t>
          </a:r>
          <a:r>
            <a:rPr lang="fr-FR" sz="1400" dirty="0"/>
            <a:t>, 58 </a:t>
          </a:r>
          <a:r>
            <a:rPr lang="fr-FR" sz="1400" dirty="0" err="1"/>
            <a:t>individual</a:t>
          </a:r>
          <a:r>
            <a:rPr lang="fr-FR" sz="1400" dirty="0"/>
            <a:t> sites in  9 PACA </a:t>
          </a:r>
          <a:r>
            <a:rPr lang="fr-FR" sz="1400" dirty="0" err="1"/>
            <a:t>region</a:t>
          </a:r>
          <a:r>
            <a:rPr lang="fr-FR" sz="1400" dirty="0"/>
            <a:t> </a:t>
          </a:r>
          <a:r>
            <a:rPr lang="fr-FR" sz="1400" dirty="0" err="1"/>
            <a:t>towns</a:t>
          </a:r>
          <a:r>
            <a:rPr lang="fr-FR" sz="1400" dirty="0"/>
            <a:t>.</a:t>
          </a:r>
        </a:p>
      </dgm:t>
    </dgm:pt>
    <dgm:pt modelId="{1FEEC842-AFAE-4D6F-AD87-5EAABA3C8974}" type="parTrans" cxnId="{0AB5E6A5-9157-4C05-84BC-8EBB56C9B71C}">
      <dgm:prSet/>
      <dgm:spPr/>
      <dgm:t>
        <a:bodyPr/>
        <a:lstStyle/>
        <a:p>
          <a:endParaRPr lang="fr-FR"/>
        </a:p>
      </dgm:t>
    </dgm:pt>
    <dgm:pt modelId="{D3DC5358-2121-4673-8873-86B9ED59FA9D}" type="sibTrans" cxnId="{0AB5E6A5-9157-4C05-84BC-8EBB56C9B71C}">
      <dgm:prSet/>
      <dgm:spPr/>
      <dgm:t>
        <a:bodyPr/>
        <a:lstStyle/>
        <a:p>
          <a:endParaRPr lang="fr-FR"/>
        </a:p>
      </dgm:t>
    </dgm:pt>
    <dgm:pt modelId="{A2F47FEF-547D-4A5B-920B-7B27979EE75F}">
      <dgm:prSet phldrT="[Texte]" custT="1"/>
      <dgm:spPr/>
      <dgm:t>
        <a:bodyPr/>
        <a:lstStyle/>
        <a:p>
          <a:r>
            <a:rPr lang="fr-FR" sz="1400" dirty="0"/>
            <a:t>122 </a:t>
          </a:r>
          <a:r>
            <a:rPr lang="fr-FR" sz="1400" dirty="0" err="1"/>
            <a:t>research</a:t>
          </a:r>
          <a:r>
            <a:rPr lang="fr-FR" sz="1400" dirty="0"/>
            <a:t> structures, 12 doctoral </a:t>
          </a:r>
          <a:r>
            <a:rPr lang="fr-FR" sz="1400" dirty="0" err="1"/>
            <a:t>schools</a:t>
          </a:r>
          <a:r>
            <a:rPr lang="fr-FR" sz="1400" dirty="0"/>
            <a:t>, 18 </a:t>
          </a:r>
          <a:r>
            <a:rPr lang="fr-FR" sz="1400" dirty="0" err="1"/>
            <a:t>specialist</a:t>
          </a:r>
          <a:r>
            <a:rPr lang="fr-FR" sz="1400" dirty="0"/>
            <a:t> institutes, 10 000 international </a:t>
          </a:r>
          <a:r>
            <a:rPr lang="fr-FR" sz="1400" dirty="0" err="1"/>
            <a:t>students</a:t>
          </a:r>
          <a:r>
            <a:rPr lang="fr-FR" sz="1400" dirty="0"/>
            <a:t> .</a:t>
          </a:r>
        </a:p>
      </dgm:t>
    </dgm:pt>
    <dgm:pt modelId="{CC8D5475-B3BC-455B-8F83-17539ADA1E33}" type="parTrans" cxnId="{A195CDF5-39D7-40BC-BEB0-3EB3FD77170A}">
      <dgm:prSet/>
      <dgm:spPr/>
      <dgm:t>
        <a:bodyPr/>
        <a:lstStyle/>
        <a:p>
          <a:endParaRPr lang="fr-FR"/>
        </a:p>
      </dgm:t>
    </dgm:pt>
    <dgm:pt modelId="{1E277BF4-FAA3-4A16-A0BA-078DB1E9098D}" type="sibTrans" cxnId="{A195CDF5-39D7-40BC-BEB0-3EB3FD77170A}">
      <dgm:prSet/>
      <dgm:spPr/>
      <dgm:t>
        <a:bodyPr/>
        <a:lstStyle/>
        <a:p>
          <a:endParaRPr lang="fr-FR"/>
        </a:p>
      </dgm:t>
    </dgm:pt>
    <dgm:pt modelId="{9C12208A-5289-451A-8BF8-79616351E173}">
      <dgm:prSet phldrT="[Texte]" custT="1"/>
      <dgm:spPr/>
      <dgm:t>
        <a:bodyPr/>
        <a:lstStyle/>
        <a:p>
          <a:endParaRPr lang="fr-FR" sz="1400" dirty="0"/>
        </a:p>
        <a:p>
          <a:r>
            <a:rPr lang="fr-FR" sz="1400" dirty="0"/>
            <a:t>10 000 international </a:t>
          </a:r>
          <a:r>
            <a:rPr lang="fr-FR" sz="1400" dirty="0" err="1"/>
            <a:t>students</a:t>
          </a:r>
          <a:r>
            <a:rPr lang="fr-FR" sz="1400" dirty="0"/>
            <a:t>  </a:t>
          </a:r>
          <a:r>
            <a:rPr lang="fr-FR" sz="1400" dirty="0" err="1"/>
            <a:t>enrolled</a:t>
          </a:r>
          <a:r>
            <a:rPr lang="fr-FR" sz="1400" dirty="0"/>
            <a:t> </a:t>
          </a:r>
          <a:r>
            <a:rPr lang="fr-FR" sz="1400" dirty="0" err="1"/>
            <a:t>either</a:t>
          </a:r>
          <a:r>
            <a:rPr lang="fr-FR" sz="1400" dirty="0"/>
            <a:t> as free </a:t>
          </a:r>
          <a:r>
            <a:rPr lang="fr-FR" sz="1400" dirty="0" err="1"/>
            <a:t>movers</a:t>
          </a:r>
          <a:r>
            <a:rPr lang="fr-FR" sz="1400" dirty="0"/>
            <a:t> or on an exchange;  1200 international PhD </a:t>
          </a:r>
          <a:r>
            <a:rPr lang="fr-FR" sz="1400" dirty="0" err="1"/>
            <a:t>students</a:t>
          </a:r>
          <a:r>
            <a:rPr lang="fr-FR" sz="1400" dirty="0"/>
            <a:t>; </a:t>
          </a:r>
          <a:r>
            <a:rPr lang="fr-FR" sz="1400" dirty="0" err="1"/>
            <a:t>around</a:t>
          </a:r>
          <a:r>
            <a:rPr lang="fr-FR" sz="1400" dirty="0"/>
            <a:t> 7000 exchange programmes in Europe and </a:t>
          </a:r>
          <a:r>
            <a:rPr lang="fr-FR" sz="1400" dirty="0" err="1"/>
            <a:t>abroad</a:t>
          </a:r>
          <a:r>
            <a:rPr lang="fr-FR" sz="1400" dirty="0"/>
            <a:t>.</a:t>
          </a:r>
        </a:p>
        <a:p>
          <a:endParaRPr lang="fr-FR" sz="1400" dirty="0"/>
        </a:p>
      </dgm:t>
    </dgm:pt>
    <dgm:pt modelId="{6F2F1E8E-D34F-467D-81E5-17BDCD8F5563}" type="parTrans" cxnId="{95F3566C-C081-4D12-8D7A-F1191780D984}">
      <dgm:prSet/>
      <dgm:spPr/>
      <dgm:t>
        <a:bodyPr/>
        <a:lstStyle/>
        <a:p>
          <a:endParaRPr lang="fr-FR"/>
        </a:p>
      </dgm:t>
    </dgm:pt>
    <dgm:pt modelId="{5202D313-875F-404E-8C77-A882BCE21D3E}" type="sibTrans" cxnId="{95F3566C-C081-4D12-8D7A-F1191780D984}">
      <dgm:prSet/>
      <dgm:spPr/>
      <dgm:t>
        <a:bodyPr/>
        <a:lstStyle/>
        <a:p>
          <a:endParaRPr lang="fr-FR"/>
        </a:p>
      </dgm:t>
    </dgm:pt>
    <dgm:pt modelId="{F32145ED-DFE7-4489-A0B5-B786AC5AD422}">
      <dgm:prSet custT="1"/>
      <dgm:spPr/>
      <dgm:t>
        <a:bodyPr/>
        <a:lstStyle/>
        <a:p>
          <a:r>
            <a:rPr lang="fr-FR" sz="1400" dirty="0"/>
            <a:t>Innovation and </a:t>
          </a:r>
          <a:r>
            <a:rPr lang="fr-FR" sz="1400" dirty="0" err="1"/>
            <a:t>Knowledge</a:t>
          </a:r>
          <a:r>
            <a:rPr lang="fr-FR" sz="1400" dirty="0"/>
            <a:t> Institute (CISAM)</a:t>
          </a:r>
        </a:p>
        <a:p>
          <a:r>
            <a:rPr lang="fr-FR" sz="1400" dirty="0" err="1"/>
            <a:t>European</a:t>
          </a:r>
          <a:r>
            <a:rPr lang="fr-FR" sz="1400" dirty="0"/>
            <a:t> Civic </a:t>
          </a:r>
          <a:r>
            <a:rPr lang="fr-FR" sz="1400" dirty="0" err="1"/>
            <a:t>University</a:t>
          </a:r>
          <a:r>
            <a:rPr lang="fr-FR" sz="1400" dirty="0"/>
            <a:t> </a:t>
          </a:r>
          <a:r>
            <a:rPr lang="fr-FR" sz="1400" dirty="0" err="1"/>
            <a:t>with</a:t>
          </a:r>
          <a:r>
            <a:rPr lang="fr-FR" sz="1400" dirty="0"/>
            <a:t> 9 </a:t>
          </a:r>
          <a:r>
            <a:rPr lang="fr-FR" sz="1400" dirty="0" err="1"/>
            <a:t>partners</a:t>
          </a:r>
          <a:r>
            <a:rPr lang="fr-FR" sz="1400" dirty="0"/>
            <a:t> (CIVIS)</a:t>
          </a:r>
        </a:p>
        <a:p>
          <a:endParaRPr lang="fr-FR" sz="1400" dirty="0"/>
        </a:p>
      </dgm:t>
    </dgm:pt>
    <dgm:pt modelId="{3AB86D4E-03E8-4151-9FB7-BC146A2AF558}" type="parTrans" cxnId="{052EA460-7A5D-4134-85D1-38C9365B32F0}">
      <dgm:prSet/>
      <dgm:spPr/>
      <dgm:t>
        <a:bodyPr/>
        <a:lstStyle/>
        <a:p>
          <a:endParaRPr lang="fr-FR"/>
        </a:p>
      </dgm:t>
    </dgm:pt>
    <dgm:pt modelId="{D1874D2B-2DB4-481B-B40A-A219BB2902FB}" type="sibTrans" cxnId="{052EA460-7A5D-4134-85D1-38C9365B32F0}">
      <dgm:prSet/>
      <dgm:spPr/>
      <dgm:t>
        <a:bodyPr/>
        <a:lstStyle/>
        <a:p>
          <a:endParaRPr lang="fr-FR"/>
        </a:p>
      </dgm:t>
    </dgm:pt>
    <dgm:pt modelId="{D5D5D673-511F-4F77-81B4-A8E118EFF44F}" type="pres">
      <dgm:prSet presAssocID="{34D748F3-CC5B-4325-95BF-9354C736A194}" presName="diagram" presStyleCnt="0">
        <dgm:presLayoutVars>
          <dgm:dir/>
          <dgm:resizeHandles val="exact"/>
        </dgm:presLayoutVars>
      </dgm:prSet>
      <dgm:spPr/>
    </dgm:pt>
    <dgm:pt modelId="{6B0BC4AE-F6FE-438F-A6BA-BC064FE42817}" type="pres">
      <dgm:prSet presAssocID="{9C176B53-35E8-471B-8DD5-63C0DFD4F179}" presName="node" presStyleLbl="node1" presStyleIdx="0" presStyleCnt="5">
        <dgm:presLayoutVars>
          <dgm:bulletEnabled val="1"/>
        </dgm:presLayoutVars>
      </dgm:prSet>
      <dgm:spPr/>
    </dgm:pt>
    <dgm:pt modelId="{763FB3BD-ABD0-442C-9358-82AD46DE8C3A}" type="pres">
      <dgm:prSet presAssocID="{549BD5A6-FAD0-4991-B28E-A538EA376729}" presName="sibTrans" presStyleCnt="0"/>
      <dgm:spPr/>
    </dgm:pt>
    <dgm:pt modelId="{B1FC0243-C409-4764-81E0-C41381E05007}" type="pres">
      <dgm:prSet presAssocID="{2BF7FA0B-2C32-4663-A343-13652C820716}" presName="node" presStyleLbl="node1" presStyleIdx="1" presStyleCnt="5">
        <dgm:presLayoutVars>
          <dgm:bulletEnabled val="1"/>
        </dgm:presLayoutVars>
      </dgm:prSet>
      <dgm:spPr/>
    </dgm:pt>
    <dgm:pt modelId="{ADCA7729-3FA2-413B-8916-86FA63E2E09D}" type="pres">
      <dgm:prSet presAssocID="{D3DC5358-2121-4673-8873-86B9ED59FA9D}" presName="sibTrans" presStyleCnt="0"/>
      <dgm:spPr/>
    </dgm:pt>
    <dgm:pt modelId="{B88B42E5-FB2C-430D-9CF7-5C0D8C42E42A}" type="pres">
      <dgm:prSet presAssocID="{A2F47FEF-547D-4A5B-920B-7B27979EE75F}" presName="node" presStyleLbl="node1" presStyleIdx="2" presStyleCnt="5">
        <dgm:presLayoutVars>
          <dgm:bulletEnabled val="1"/>
        </dgm:presLayoutVars>
      </dgm:prSet>
      <dgm:spPr/>
    </dgm:pt>
    <dgm:pt modelId="{D253AD4E-D0A8-416A-91EF-31A47DD91DCC}" type="pres">
      <dgm:prSet presAssocID="{1E277BF4-FAA3-4A16-A0BA-078DB1E9098D}" presName="sibTrans" presStyleCnt="0"/>
      <dgm:spPr/>
    </dgm:pt>
    <dgm:pt modelId="{CB428CB0-B493-4B84-9F16-D57DCE53FFE0}" type="pres">
      <dgm:prSet presAssocID="{F32145ED-DFE7-4489-A0B5-B786AC5AD422}" presName="node" presStyleLbl="node1" presStyleIdx="3" presStyleCnt="5">
        <dgm:presLayoutVars>
          <dgm:bulletEnabled val="1"/>
        </dgm:presLayoutVars>
      </dgm:prSet>
      <dgm:spPr/>
    </dgm:pt>
    <dgm:pt modelId="{17BAA509-7F33-4BA1-A4CA-4AD4A3C69D0A}" type="pres">
      <dgm:prSet presAssocID="{D1874D2B-2DB4-481B-B40A-A219BB2902FB}" presName="sibTrans" presStyleCnt="0"/>
      <dgm:spPr/>
    </dgm:pt>
    <dgm:pt modelId="{6994B00A-2339-437A-A1B3-01028A6318D1}" type="pres">
      <dgm:prSet presAssocID="{9C12208A-5289-451A-8BF8-79616351E173}" presName="node" presStyleLbl="node1" presStyleIdx="4" presStyleCnt="5">
        <dgm:presLayoutVars>
          <dgm:bulletEnabled val="1"/>
        </dgm:presLayoutVars>
      </dgm:prSet>
      <dgm:spPr/>
    </dgm:pt>
  </dgm:ptLst>
  <dgm:cxnLst>
    <dgm:cxn modelId="{0D79480A-036B-4A42-B61E-C58A3935BBFC}" type="presOf" srcId="{A2F47FEF-547D-4A5B-920B-7B27979EE75F}" destId="{B88B42E5-FB2C-430D-9CF7-5C0D8C42E42A}" srcOrd="0" destOrd="0" presId="urn:microsoft.com/office/officeart/2005/8/layout/default"/>
    <dgm:cxn modelId="{1298630B-C878-42A9-A483-7E9918A9342B}" type="presOf" srcId="{9C176B53-35E8-471B-8DD5-63C0DFD4F179}" destId="{6B0BC4AE-F6FE-438F-A6BA-BC064FE42817}" srcOrd="0" destOrd="0" presId="urn:microsoft.com/office/officeart/2005/8/layout/default"/>
    <dgm:cxn modelId="{5412210D-2A1D-4A10-9331-6DB9B56E99CC}" srcId="{34D748F3-CC5B-4325-95BF-9354C736A194}" destId="{9C176B53-35E8-471B-8DD5-63C0DFD4F179}" srcOrd="0" destOrd="0" parTransId="{E91E0902-2562-4395-8192-E442D9D2E72E}" sibTransId="{549BD5A6-FAD0-4991-B28E-A538EA376729}"/>
    <dgm:cxn modelId="{052EA460-7A5D-4134-85D1-38C9365B32F0}" srcId="{34D748F3-CC5B-4325-95BF-9354C736A194}" destId="{F32145ED-DFE7-4489-A0B5-B786AC5AD422}" srcOrd="3" destOrd="0" parTransId="{3AB86D4E-03E8-4151-9FB7-BC146A2AF558}" sibTransId="{D1874D2B-2DB4-481B-B40A-A219BB2902FB}"/>
    <dgm:cxn modelId="{95F3566C-C081-4D12-8D7A-F1191780D984}" srcId="{34D748F3-CC5B-4325-95BF-9354C736A194}" destId="{9C12208A-5289-451A-8BF8-79616351E173}" srcOrd="4" destOrd="0" parTransId="{6F2F1E8E-D34F-467D-81E5-17BDCD8F5563}" sibTransId="{5202D313-875F-404E-8C77-A882BCE21D3E}"/>
    <dgm:cxn modelId="{0EE16080-7AA9-41AD-BD67-1CD3CBF08ABF}" type="presOf" srcId="{2BF7FA0B-2C32-4663-A343-13652C820716}" destId="{B1FC0243-C409-4764-81E0-C41381E05007}" srcOrd="0" destOrd="0" presId="urn:microsoft.com/office/officeart/2005/8/layout/default"/>
    <dgm:cxn modelId="{5565BA98-AF70-46D3-9A92-04B1D4298CBD}" type="presOf" srcId="{34D748F3-CC5B-4325-95BF-9354C736A194}" destId="{D5D5D673-511F-4F77-81B4-A8E118EFF44F}" srcOrd="0" destOrd="0" presId="urn:microsoft.com/office/officeart/2005/8/layout/default"/>
    <dgm:cxn modelId="{0AB5E6A5-9157-4C05-84BC-8EBB56C9B71C}" srcId="{34D748F3-CC5B-4325-95BF-9354C736A194}" destId="{2BF7FA0B-2C32-4663-A343-13652C820716}" srcOrd="1" destOrd="0" parTransId="{1FEEC842-AFAE-4D6F-AD87-5EAABA3C8974}" sibTransId="{D3DC5358-2121-4673-8873-86B9ED59FA9D}"/>
    <dgm:cxn modelId="{34D020B1-E439-4E98-9102-CC4DF8D768B4}" type="presOf" srcId="{9C12208A-5289-451A-8BF8-79616351E173}" destId="{6994B00A-2339-437A-A1B3-01028A6318D1}" srcOrd="0" destOrd="0" presId="urn:microsoft.com/office/officeart/2005/8/layout/default"/>
    <dgm:cxn modelId="{CBA22CC5-4D2A-43E8-B0F0-DCB71211B00D}" type="presOf" srcId="{F32145ED-DFE7-4489-A0B5-B786AC5AD422}" destId="{CB428CB0-B493-4B84-9F16-D57DCE53FFE0}" srcOrd="0" destOrd="0" presId="urn:microsoft.com/office/officeart/2005/8/layout/default"/>
    <dgm:cxn modelId="{A195CDF5-39D7-40BC-BEB0-3EB3FD77170A}" srcId="{34D748F3-CC5B-4325-95BF-9354C736A194}" destId="{A2F47FEF-547D-4A5B-920B-7B27979EE75F}" srcOrd="2" destOrd="0" parTransId="{CC8D5475-B3BC-455B-8F83-17539ADA1E33}" sibTransId="{1E277BF4-FAA3-4A16-A0BA-078DB1E9098D}"/>
    <dgm:cxn modelId="{B2B7CE18-9980-4194-A1D2-524259A8F4FF}" type="presParOf" srcId="{D5D5D673-511F-4F77-81B4-A8E118EFF44F}" destId="{6B0BC4AE-F6FE-438F-A6BA-BC064FE42817}" srcOrd="0" destOrd="0" presId="urn:microsoft.com/office/officeart/2005/8/layout/default"/>
    <dgm:cxn modelId="{F74131AE-A887-4C12-966D-989F96D68EC7}" type="presParOf" srcId="{D5D5D673-511F-4F77-81B4-A8E118EFF44F}" destId="{763FB3BD-ABD0-442C-9358-82AD46DE8C3A}" srcOrd="1" destOrd="0" presId="urn:microsoft.com/office/officeart/2005/8/layout/default"/>
    <dgm:cxn modelId="{9797AAFE-A6B6-4038-B07D-A0DC17381392}" type="presParOf" srcId="{D5D5D673-511F-4F77-81B4-A8E118EFF44F}" destId="{B1FC0243-C409-4764-81E0-C41381E05007}" srcOrd="2" destOrd="0" presId="urn:microsoft.com/office/officeart/2005/8/layout/default"/>
    <dgm:cxn modelId="{D14C8E68-A40B-4DBF-B8DB-1A44D66AF1EC}" type="presParOf" srcId="{D5D5D673-511F-4F77-81B4-A8E118EFF44F}" destId="{ADCA7729-3FA2-413B-8916-86FA63E2E09D}" srcOrd="3" destOrd="0" presId="urn:microsoft.com/office/officeart/2005/8/layout/default"/>
    <dgm:cxn modelId="{556D9991-0958-457A-A614-FEA20CB51FCA}" type="presParOf" srcId="{D5D5D673-511F-4F77-81B4-A8E118EFF44F}" destId="{B88B42E5-FB2C-430D-9CF7-5C0D8C42E42A}" srcOrd="4" destOrd="0" presId="urn:microsoft.com/office/officeart/2005/8/layout/default"/>
    <dgm:cxn modelId="{84583F62-00C9-4007-9CA8-10E30D906146}" type="presParOf" srcId="{D5D5D673-511F-4F77-81B4-A8E118EFF44F}" destId="{D253AD4E-D0A8-416A-91EF-31A47DD91DCC}" srcOrd="5" destOrd="0" presId="urn:microsoft.com/office/officeart/2005/8/layout/default"/>
    <dgm:cxn modelId="{C9787D88-74A7-4164-86CB-1BD5939B5490}" type="presParOf" srcId="{D5D5D673-511F-4F77-81B4-A8E118EFF44F}" destId="{CB428CB0-B493-4B84-9F16-D57DCE53FFE0}" srcOrd="6" destOrd="0" presId="urn:microsoft.com/office/officeart/2005/8/layout/default"/>
    <dgm:cxn modelId="{B2814A3C-B712-479D-A6FC-8838E377C27C}" type="presParOf" srcId="{D5D5D673-511F-4F77-81B4-A8E118EFF44F}" destId="{17BAA509-7F33-4BA1-A4CA-4AD4A3C69D0A}" srcOrd="7" destOrd="0" presId="urn:microsoft.com/office/officeart/2005/8/layout/default"/>
    <dgm:cxn modelId="{20B291AA-BFFE-4D49-B9B8-27BE91DDC250}" type="presParOf" srcId="{D5D5D673-511F-4F77-81B4-A8E118EFF44F}" destId="{6994B00A-2339-437A-A1B3-01028A6318D1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BF5CAA3-0963-46FF-B7A9-605A967044B4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F9B9B954-DC38-41DA-BB04-C2889DD421E9}">
      <dgm:prSet phldrT="[Texte]" custT="1"/>
      <dgm:spPr/>
      <dgm:t>
        <a:bodyPr/>
        <a:lstStyle/>
        <a:p>
          <a:r>
            <a:rPr lang="fr-FR" sz="1400" dirty="0"/>
            <a:t>Aix en Provence centre, 10 000 Law </a:t>
          </a:r>
          <a:r>
            <a:rPr lang="fr-FR" sz="1400" dirty="0" err="1"/>
            <a:t>students</a:t>
          </a:r>
          <a:r>
            <a:rPr lang="fr-FR" sz="1400" dirty="0"/>
            <a:t> et 15 000 Arts and </a:t>
          </a:r>
          <a:r>
            <a:rPr lang="fr-FR" sz="1400" dirty="0" err="1"/>
            <a:t>Languages</a:t>
          </a:r>
          <a:r>
            <a:rPr lang="fr-FR" sz="1400" dirty="0"/>
            <a:t> </a:t>
          </a:r>
          <a:r>
            <a:rPr lang="fr-FR" sz="1400" dirty="0" err="1"/>
            <a:t>students</a:t>
          </a:r>
          <a:r>
            <a:rPr lang="fr-FR" sz="1400" dirty="0"/>
            <a:t> on a </a:t>
          </a:r>
          <a:r>
            <a:rPr lang="fr-FR" sz="1400" dirty="0" err="1"/>
            <a:t>newly</a:t>
          </a:r>
          <a:r>
            <a:rPr lang="fr-FR" sz="1400" dirty="0"/>
            <a:t> </a:t>
          </a:r>
          <a:r>
            <a:rPr lang="fr-FR" sz="1400" dirty="0" err="1"/>
            <a:t>renovated</a:t>
          </a:r>
          <a:r>
            <a:rPr lang="fr-FR" sz="1400" dirty="0"/>
            <a:t> Campus </a:t>
          </a:r>
          <a:r>
            <a:rPr lang="fr-FR" sz="1400" dirty="0" err="1"/>
            <a:t>with</a:t>
          </a:r>
          <a:r>
            <a:rPr lang="fr-FR" sz="1400" dirty="0"/>
            <a:t>  3 restaurants, 2 </a:t>
          </a:r>
          <a:r>
            <a:rPr lang="fr-FR" sz="1400" dirty="0" err="1"/>
            <a:t>libraries</a:t>
          </a:r>
          <a:r>
            <a:rPr lang="fr-FR" sz="1400" dirty="0"/>
            <a:t>, a sports centre, </a:t>
          </a:r>
          <a:r>
            <a:rPr lang="fr-FR" sz="1400" dirty="0" err="1"/>
            <a:t>theatre</a:t>
          </a:r>
          <a:r>
            <a:rPr lang="fr-FR" sz="1400" dirty="0"/>
            <a:t> and 5 Halls</a:t>
          </a:r>
        </a:p>
      </dgm:t>
    </dgm:pt>
    <dgm:pt modelId="{80B9F9F6-2443-4277-8DFA-D45B6179666D}" type="parTrans" cxnId="{A5EC8D55-C3F4-4B30-86BB-7CE7091F4004}">
      <dgm:prSet/>
      <dgm:spPr/>
      <dgm:t>
        <a:bodyPr/>
        <a:lstStyle/>
        <a:p>
          <a:endParaRPr lang="fr-FR" sz="1400"/>
        </a:p>
      </dgm:t>
    </dgm:pt>
    <dgm:pt modelId="{388A5D67-338A-43FE-8149-5F8FD9225353}" type="sibTrans" cxnId="{A5EC8D55-C3F4-4B30-86BB-7CE7091F4004}">
      <dgm:prSet custT="1"/>
      <dgm:spPr/>
      <dgm:t>
        <a:bodyPr/>
        <a:lstStyle/>
        <a:p>
          <a:endParaRPr lang="fr-FR" sz="1400"/>
        </a:p>
      </dgm:t>
    </dgm:pt>
    <dgm:pt modelId="{2CAEA369-0998-4FA4-A331-27EF281EEBF2}">
      <dgm:prSet phldrT="[Texte]" custT="1"/>
      <dgm:spPr/>
      <dgm:t>
        <a:bodyPr/>
        <a:lstStyle/>
        <a:p>
          <a:endParaRPr lang="fr-FR" sz="1400" dirty="0"/>
        </a:p>
        <a:p>
          <a:endParaRPr lang="fr-FR" sz="1400" dirty="0"/>
        </a:p>
        <a:p>
          <a:r>
            <a:rPr lang="fr-FR" sz="1400" u="sng" dirty="0"/>
            <a:t>ARTS, LANGUAGES &amp; HUMANITIES</a:t>
          </a:r>
        </a:p>
        <a:p>
          <a:r>
            <a:rPr lang="fr-FR" sz="1400" dirty="0"/>
            <a:t>350 Erasmus &amp; CIVIS exchange </a:t>
          </a:r>
          <a:r>
            <a:rPr lang="fr-FR" sz="1400" dirty="0" err="1"/>
            <a:t>agreements</a:t>
          </a:r>
          <a:endParaRPr lang="fr-FR" sz="1400" dirty="0"/>
        </a:p>
        <a:p>
          <a:r>
            <a:rPr lang="fr-FR" sz="1400" dirty="0"/>
            <a:t>32 international </a:t>
          </a:r>
          <a:r>
            <a:rPr lang="fr-FR" sz="1400" dirty="0" err="1"/>
            <a:t>bilateral</a:t>
          </a:r>
          <a:r>
            <a:rPr lang="fr-FR" sz="1400" dirty="0"/>
            <a:t> exchange </a:t>
          </a:r>
          <a:r>
            <a:rPr lang="fr-FR" sz="1400" dirty="0" err="1"/>
            <a:t>agreements</a:t>
          </a:r>
          <a:endParaRPr lang="fr-FR" sz="1400" dirty="0"/>
        </a:p>
        <a:p>
          <a:r>
            <a:rPr lang="fr-FR" sz="1400" dirty="0"/>
            <a:t>40 pluri and </a:t>
          </a:r>
          <a:r>
            <a:rPr lang="fr-FR" sz="1400" dirty="0" err="1"/>
            <a:t>multidisciplinary</a:t>
          </a:r>
          <a:r>
            <a:rPr lang="fr-FR" sz="1400" dirty="0"/>
            <a:t> </a:t>
          </a:r>
          <a:r>
            <a:rPr lang="fr-FR" sz="1400" dirty="0" err="1"/>
            <a:t>agreements</a:t>
          </a:r>
          <a:endParaRPr lang="fr-FR" sz="1400" dirty="0"/>
        </a:p>
        <a:p>
          <a:r>
            <a:rPr lang="fr-FR" sz="1400" dirty="0"/>
            <a:t>20 IPD</a:t>
          </a:r>
        </a:p>
        <a:p>
          <a:endParaRPr lang="fr-FR" sz="1400" dirty="0"/>
        </a:p>
        <a:p>
          <a:endParaRPr lang="fr-FR" sz="1400" dirty="0"/>
        </a:p>
      </dgm:t>
    </dgm:pt>
    <dgm:pt modelId="{EFC2B4D3-CFA4-4AEB-A7B4-1A763A668FCD}" type="parTrans" cxnId="{229B252E-F00C-4F07-A672-26E3582DFAF4}">
      <dgm:prSet/>
      <dgm:spPr/>
      <dgm:t>
        <a:bodyPr/>
        <a:lstStyle/>
        <a:p>
          <a:endParaRPr lang="fr-FR" sz="1400"/>
        </a:p>
      </dgm:t>
    </dgm:pt>
    <dgm:pt modelId="{77BF54C4-79F6-4A47-B633-A593494E3045}" type="sibTrans" cxnId="{229B252E-F00C-4F07-A672-26E3582DFAF4}">
      <dgm:prSet custT="1"/>
      <dgm:spPr/>
      <dgm:t>
        <a:bodyPr/>
        <a:lstStyle/>
        <a:p>
          <a:endParaRPr lang="fr-FR" sz="1400"/>
        </a:p>
      </dgm:t>
    </dgm:pt>
    <dgm:pt modelId="{A83D9C62-DAC3-498D-AF56-0ED146D09D06}">
      <dgm:prSet phldrT="[Texte]" custT="1"/>
      <dgm:spPr/>
      <dgm:t>
        <a:bodyPr/>
        <a:lstStyle/>
        <a:p>
          <a:r>
            <a:rPr lang="fr-FR" sz="1400" u="sng" dirty="0"/>
            <a:t>LAW</a:t>
          </a:r>
        </a:p>
        <a:p>
          <a:r>
            <a:rPr lang="fr-FR" sz="1400" dirty="0"/>
            <a:t>49  Erasmus et </a:t>
          </a:r>
          <a:r>
            <a:rPr lang="fr-FR" sz="1400" dirty="0" err="1"/>
            <a:t>Civis</a:t>
          </a:r>
          <a:r>
            <a:rPr lang="fr-FR" sz="1400" dirty="0"/>
            <a:t> exchanges</a:t>
          </a:r>
        </a:p>
        <a:p>
          <a:r>
            <a:rPr lang="fr-FR" sz="1400" dirty="0"/>
            <a:t>15 international </a:t>
          </a:r>
          <a:r>
            <a:rPr lang="fr-FR" sz="1400" dirty="0" err="1"/>
            <a:t>bilateral</a:t>
          </a:r>
          <a:r>
            <a:rPr lang="fr-FR" sz="1400" dirty="0"/>
            <a:t> exchange </a:t>
          </a:r>
          <a:r>
            <a:rPr lang="fr-FR" sz="1400" dirty="0" err="1"/>
            <a:t>agreements</a:t>
          </a:r>
          <a:endParaRPr lang="fr-FR" sz="1400" dirty="0"/>
        </a:p>
        <a:p>
          <a:r>
            <a:rPr lang="fr-FR" sz="1400" dirty="0"/>
            <a:t>29 pluri and </a:t>
          </a:r>
          <a:r>
            <a:rPr lang="fr-FR" sz="1400" dirty="0" err="1"/>
            <a:t>multidisciplinary</a:t>
          </a:r>
          <a:r>
            <a:rPr lang="fr-FR" sz="1400" dirty="0"/>
            <a:t> </a:t>
          </a:r>
          <a:r>
            <a:rPr lang="fr-FR" sz="1400" dirty="0" err="1"/>
            <a:t>agreements</a:t>
          </a:r>
          <a:endParaRPr lang="fr-FR" sz="1400" dirty="0"/>
        </a:p>
        <a:p>
          <a:r>
            <a:rPr lang="fr-FR" sz="1400" dirty="0"/>
            <a:t>17 NOHA </a:t>
          </a:r>
          <a:r>
            <a:rPr lang="fr-FR" sz="1400" dirty="0" err="1"/>
            <a:t>partners</a:t>
          </a:r>
          <a:endParaRPr lang="fr-FR" sz="1400" dirty="0"/>
        </a:p>
        <a:p>
          <a:r>
            <a:rPr lang="fr-FR" sz="1400" dirty="0"/>
            <a:t>2 IPD</a:t>
          </a:r>
        </a:p>
      </dgm:t>
    </dgm:pt>
    <dgm:pt modelId="{C2043397-8C9E-44A0-BC4D-CAF7427E9B3C}" type="parTrans" cxnId="{D081FB6E-3FB1-45E7-978A-6A8C60A1698F}">
      <dgm:prSet/>
      <dgm:spPr/>
      <dgm:t>
        <a:bodyPr/>
        <a:lstStyle/>
        <a:p>
          <a:endParaRPr lang="fr-FR" sz="1400"/>
        </a:p>
      </dgm:t>
    </dgm:pt>
    <dgm:pt modelId="{57C130A5-4EE7-4B02-8FB8-7C5B3789C8AA}" type="sibTrans" cxnId="{D081FB6E-3FB1-45E7-978A-6A8C60A1698F}">
      <dgm:prSet custT="1"/>
      <dgm:spPr/>
      <dgm:t>
        <a:bodyPr/>
        <a:lstStyle/>
        <a:p>
          <a:endParaRPr lang="fr-FR" sz="1400"/>
        </a:p>
      </dgm:t>
    </dgm:pt>
    <dgm:pt modelId="{A607BEAB-E06C-4C96-9662-09C1CA35C2DC}" type="pres">
      <dgm:prSet presAssocID="{DBF5CAA3-0963-46FF-B7A9-605A967044B4}" presName="Name0" presStyleCnt="0">
        <dgm:presLayoutVars>
          <dgm:dir/>
          <dgm:resizeHandles val="exact"/>
        </dgm:presLayoutVars>
      </dgm:prSet>
      <dgm:spPr/>
    </dgm:pt>
    <dgm:pt modelId="{E331D633-6560-4D0F-B2FA-DEAFFACE2DEA}" type="pres">
      <dgm:prSet presAssocID="{F9B9B954-DC38-41DA-BB04-C2889DD421E9}" presName="node" presStyleLbl="node1" presStyleIdx="0" presStyleCnt="3" custScaleX="133960" custScaleY="162474" custRadScaleRad="87932" custRadScaleInc="6437">
        <dgm:presLayoutVars>
          <dgm:bulletEnabled val="1"/>
        </dgm:presLayoutVars>
      </dgm:prSet>
      <dgm:spPr/>
    </dgm:pt>
    <dgm:pt modelId="{2BA8F316-D5C8-4F42-96F6-FEC768C4C7F2}" type="pres">
      <dgm:prSet presAssocID="{388A5D67-338A-43FE-8149-5F8FD9225353}" presName="sibTrans" presStyleLbl="sibTrans2D1" presStyleIdx="0" presStyleCnt="3"/>
      <dgm:spPr/>
    </dgm:pt>
    <dgm:pt modelId="{994CC030-A80B-499C-9B8D-F553FF9196C7}" type="pres">
      <dgm:prSet presAssocID="{388A5D67-338A-43FE-8149-5F8FD9225353}" presName="connectorText" presStyleLbl="sibTrans2D1" presStyleIdx="0" presStyleCnt="3"/>
      <dgm:spPr/>
    </dgm:pt>
    <dgm:pt modelId="{276D7AD2-6995-4BD5-98F3-95E4587689AA}" type="pres">
      <dgm:prSet presAssocID="{2CAEA369-0998-4FA4-A331-27EF281EEBF2}" presName="node" presStyleLbl="node1" presStyleIdx="1" presStyleCnt="3" custScaleX="105954" custScaleY="291469" custRadScaleRad="143466" custRadScaleInc="-45268">
        <dgm:presLayoutVars>
          <dgm:bulletEnabled val="1"/>
        </dgm:presLayoutVars>
      </dgm:prSet>
      <dgm:spPr/>
    </dgm:pt>
    <dgm:pt modelId="{43157FC0-4CCB-4232-B288-D83BE91C835D}" type="pres">
      <dgm:prSet presAssocID="{77BF54C4-79F6-4A47-B633-A593494E3045}" presName="sibTrans" presStyleLbl="sibTrans2D1" presStyleIdx="1" presStyleCnt="3"/>
      <dgm:spPr/>
    </dgm:pt>
    <dgm:pt modelId="{0EFD5565-7D42-4A08-A249-C20BF612EB07}" type="pres">
      <dgm:prSet presAssocID="{77BF54C4-79F6-4A47-B633-A593494E3045}" presName="connectorText" presStyleLbl="sibTrans2D1" presStyleIdx="1" presStyleCnt="3"/>
      <dgm:spPr/>
    </dgm:pt>
    <dgm:pt modelId="{0DB94F85-148B-4B82-B485-FC6F2D4E1A56}" type="pres">
      <dgm:prSet presAssocID="{A83D9C62-DAC3-498D-AF56-0ED146D09D06}" presName="node" presStyleLbl="node1" presStyleIdx="2" presStyleCnt="3" custScaleX="106449" custScaleY="300800" custRadScaleRad="139905" custRadScaleInc="49944">
        <dgm:presLayoutVars>
          <dgm:bulletEnabled val="1"/>
        </dgm:presLayoutVars>
      </dgm:prSet>
      <dgm:spPr/>
    </dgm:pt>
    <dgm:pt modelId="{3642E734-94F1-4F3C-8C2F-CFD4654E7711}" type="pres">
      <dgm:prSet presAssocID="{57C130A5-4EE7-4B02-8FB8-7C5B3789C8AA}" presName="sibTrans" presStyleLbl="sibTrans2D1" presStyleIdx="2" presStyleCnt="3" custLinFactX="58871" custLinFactNeighborX="100000" custLinFactNeighborY="17410"/>
      <dgm:spPr/>
    </dgm:pt>
    <dgm:pt modelId="{D029B51F-B2A4-40FC-9EC0-72F1A5A0DF22}" type="pres">
      <dgm:prSet presAssocID="{57C130A5-4EE7-4B02-8FB8-7C5B3789C8AA}" presName="connectorText" presStyleLbl="sibTrans2D1" presStyleIdx="2" presStyleCnt="3"/>
      <dgm:spPr/>
    </dgm:pt>
  </dgm:ptLst>
  <dgm:cxnLst>
    <dgm:cxn modelId="{20A1620A-E32C-44C4-AF84-89FC1F747DBA}" type="presOf" srcId="{77BF54C4-79F6-4A47-B633-A593494E3045}" destId="{0EFD5565-7D42-4A08-A249-C20BF612EB07}" srcOrd="1" destOrd="0" presId="urn:microsoft.com/office/officeart/2005/8/layout/cycle7"/>
    <dgm:cxn modelId="{25F0B40B-2FB4-4742-93BC-EA8920392136}" type="presOf" srcId="{388A5D67-338A-43FE-8149-5F8FD9225353}" destId="{994CC030-A80B-499C-9B8D-F553FF9196C7}" srcOrd="1" destOrd="0" presId="urn:microsoft.com/office/officeart/2005/8/layout/cycle7"/>
    <dgm:cxn modelId="{229B252E-F00C-4F07-A672-26E3582DFAF4}" srcId="{DBF5CAA3-0963-46FF-B7A9-605A967044B4}" destId="{2CAEA369-0998-4FA4-A331-27EF281EEBF2}" srcOrd="1" destOrd="0" parTransId="{EFC2B4D3-CFA4-4AEB-A7B4-1A763A668FCD}" sibTransId="{77BF54C4-79F6-4A47-B633-A593494E3045}"/>
    <dgm:cxn modelId="{2BADC633-AF1A-4DD7-8AC4-FEE429AED0CE}" type="presOf" srcId="{77BF54C4-79F6-4A47-B633-A593494E3045}" destId="{43157FC0-4CCB-4232-B288-D83BE91C835D}" srcOrd="0" destOrd="0" presId="urn:microsoft.com/office/officeart/2005/8/layout/cycle7"/>
    <dgm:cxn modelId="{319F2E6A-ABFF-4F79-80FB-795980103416}" type="presOf" srcId="{A83D9C62-DAC3-498D-AF56-0ED146D09D06}" destId="{0DB94F85-148B-4B82-B485-FC6F2D4E1A56}" srcOrd="0" destOrd="0" presId="urn:microsoft.com/office/officeart/2005/8/layout/cycle7"/>
    <dgm:cxn modelId="{D081FB6E-3FB1-45E7-978A-6A8C60A1698F}" srcId="{DBF5CAA3-0963-46FF-B7A9-605A967044B4}" destId="{A83D9C62-DAC3-498D-AF56-0ED146D09D06}" srcOrd="2" destOrd="0" parTransId="{C2043397-8C9E-44A0-BC4D-CAF7427E9B3C}" sibTransId="{57C130A5-4EE7-4B02-8FB8-7C5B3789C8AA}"/>
    <dgm:cxn modelId="{A5EC8D55-C3F4-4B30-86BB-7CE7091F4004}" srcId="{DBF5CAA3-0963-46FF-B7A9-605A967044B4}" destId="{F9B9B954-DC38-41DA-BB04-C2889DD421E9}" srcOrd="0" destOrd="0" parTransId="{80B9F9F6-2443-4277-8DFA-D45B6179666D}" sibTransId="{388A5D67-338A-43FE-8149-5F8FD9225353}"/>
    <dgm:cxn modelId="{BFCEAD80-DD91-4E74-BA84-F9B4AD837F5C}" type="presOf" srcId="{57C130A5-4EE7-4B02-8FB8-7C5B3789C8AA}" destId="{3642E734-94F1-4F3C-8C2F-CFD4654E7711}" srcOrd="0" destOrd="0" presId="urn:microsoft.com/office/officeart/2005/8/layout/cycle7"/>
    <dgm:cxn modelId="{F43637A1-FFE0-4DCD-94BF-D405114DA604}" type="presOf" srcId="{57C130A5-4EE7-4B02-8FB8-7C5B3789C8AA}" destId="{D029B51F-B2A4-40FC-9EC0-72F1A5A0DF22}" srcOrd="1" destOrd="0" presId="urn:microsoft.com/office/officeart/2005/8/layout/cycle7"/>
    <dgm:cxn modelId="{4A7869B8-94D4-49E4-A2C4-A3E94C355848}" type="presOf" srcId="{DBF5CAA3-0963-46FF-B7A9-605A967044B4}" destId="{A607BEAB-E06C-4C96-9662-09C1CA35C2DC}" srcOrd="0" destOrd="0" presId="urn:microsoft.com/office/officeart/2005/8/layout/cycle7"/>
    <dgm:cxn modelId="{AB89AEC3-4BD4-4A28-B6B2-5D5E1C019E12}" type="presOf" srcId="{388A5D67-338A-43FE-8149-5F8FD9225353}" destId="{2BA8F316-D5C8-4F42-96F6-FEC768C4C7F2}" srcOrd="0" destOrd="0" presId="urn:microsoft.com/office/officeart/2005/8/layout/cycle7"/>
    <dgm:cxn modelId="{88F82FEC-0A50-4436-8D96-2BE5F115DC11}" type="presOf" srcId="{F9B9B954-DC38-41DA-BB04-C2889DD421E9}" destId="{E331D633-6560-4D0F-B2FA-DEAFFACE2DEA}" srcOrd="0" destOrd="0" presId="urn:microsoft.com/office/officeart/2005/8/layout/cycle7"/>
    <dgm:cxn modelId="{2D6824F5-D72C-460B-8999-439A1C4F73E5}" type="presOf" srcId="{2CAEA369-0998-4FA4-A331-27EF281EEBF2}" destId="{276D7AD2-6995-4BD5-98F3-95E4587689AA}" srcOrd="0" destOrd="0" presId="urn:microsoft.com/office/officeart/2005/8/layout/cycle7"/>
    <dgm:cxn modelId="{D28F1D3A-26B8-4D82-BB7F-5B91ED7273B8}" type="presParOf" srcId="{A607BEAB-E06C-4C96-9662-09C1CA35C2DC}" destId="{E331D633-6560-4D0F-B2FA-DEAFFACE2DEA}" srcOrd="0" destOrd="0" presId="urn:microsoft.com/office/officeart/2005/8/layout/cycle7"/>
    <dgm:cxn modelId="{AE7475BB-C40C-4545-BBED-B19351BBAC41}" type="presParOf" srcId="{A607BEAB-E06C-4C96-9662-09C1CA35C2DC}" destId="{2BA8F316-D5C8-4F42-96F6-FEC768C4C7F2}" srcOrd="1" destOrd="0" presId="urn:microsoft.com/office/officeart/2005/8/layout/cycle7"/>
    <dgm:cxn modelId="{14BA6226-A3E1-4667-9320-A1B96E0EB3F0}" type="presParOf" srcId="{2BA8F316-D5C8-4F42-96F6-FEC768C4C7F2}" destId="{994CC030-A80B-499C-9B8D-F553FF9196C7}" srcOrd="0" destOrd="0" presId="urn:microsoft.com/office/officeart/2005/8/layout/cycle7"/>
    <dgm:cxn modelId="{38F04E64-A2DF-418D-A4A6-C9CE9B846683}" type="presParOf" srcId="{A607BEAB-E06C-4C96-9662-09C1CA35C2DC}" destId="{276D7AD2-6995-4BD5-98F3-95E4587689AA}" srcOrd="2" destOrd="0" presId="urn:microsoft.com/office/officeart/2005/8/layout/cycle7"/>
    <dgm:cxn modelId="{946CEDBD-9D7F-4A1E-A111-A67433953165}" type="presParOf" srcId="{A607BEAB-E06C-4C96-9662-09C1CA35C2DC}" destId="{43157FC0-4CCB-4232-B288-D83BE91C835D}" srcOrd="3" destOrd="0" presId="urn:microsoft.com/office/officeart/2005/8/layout/cycle7"/>
    <dgm:cxn modelId="{FEE94075-30E4-4CA1-8A47-5E2E3A29472F}" type="presParOf" srcId="{43157FC0-4CCB-4232-B288-D83BE91C835D}" destId="{0EFD5565-7D42-4A08-A249-C20BF612EB07}" srcOrd="0" destOrd="0" presId="urn:microsoft.com/office/officeart/2005/8/layout/cycle7"/>
    <dgm:cxn modelId="{97C03AC2-9CBA-4F8B-826E-7714F96CE218}" type="presParOf" srcId="{A607BEAB-E06C-4C96-9662-09C1CA35C2DC}" destId="{0DB94F85-148B-4B82-B485-FC6F2D4E1A56}" srcOrd="4" destOrd="0" presId="urn:microsoft.com/office/officeart/2005/8/layout/cycle7"/>
    <dgm:cxn modelId="{91CDD6C2-5C53-4906-9046-6158C37AB0FD}" type="presParOf" srcId="{A607BEAB-E06C-4C96-9662-09C1CA35C2DC}" destId="{3642E734-94F1-4F3C-8C2F-CFD4654E7711}" srcOrd="5" destOrd="0" presId="urn:microsoft.com/office/officeart/2005/8/layout/cycle7"/>
    <dgm:cxn modelId="{406C4FF5-B9FE-4909-AA4A-EE456B1DFF76}" type="presParOf" srcId="{3642E734-94F1-4F3C-8C2F-CFD4654E7711}" destId="{D029B51F-B2A4-40FC-9EC0-72F1A5A0DF22}" srcOrd="0" destOrd="0" presId="urn:microsoft.com/office/officeart/2005/8/layout/cycle7"/>
  </dgm:cxnLst>
  <dgm:bg>
    <a:blipFill>
      <a:blip xmlns:r="http://schemas.openxmlformats.org/officeDocument/2006/relationships" r:embed="rId1">
        <a:extLst>
          <a:ext uri="{28A0092B-C50C-407E-A947-70E740481C1C}">
            <a14:useLocalDpi xmlns:a14="http://schemas.microsoft.com/office/drawing/2010/main" val="0"/>
          </a:ext>
        </a:extLst>
      </a:blip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A32AA57-6893-4C0B-99BE-4DE433E55AA6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813A744A-44E2-468F-AAD7-0C83C77E8C7D}">
      <dgm:prSet phldrT="[Texte]" custT="1"/>
      <dgm:spPr/>
      <dgm:t>
        <a:bodyPr/>
        <a:lstStyle/>
        <a:p>
          <a:r>
            <a:rPr lang="fr-FR" sz="1800" dirty="0" err="1">
              <a:solidFill>
                <a:srgbClr val="FF0000"/>
              </a:solidFill>
            </a:rPr>
            <a:t>Students</a:t>
          </a:r>
          <a:endParaRPr lang="fr-FR" sz="1800" dirty="0">
            <a:solidFill>
              <a:srgbClr val="FF0000"/>
            </a:solidFill>
          </a:endParaRPr>
        </a:p>
        <a:p>
          <a:endParaRPr lang="fr-FR" sz="1800" dirty="0">
            <a:solidFill>
              <a:srgbClr val="FF0000"/>
            </a:solidFill>
          </a:endParaRPr>
        </a:p>
      </dgm:t>
    </dgm:pt>
    <dgm:pt modelId="{35F607B6-24F2-4C97-81FD-B09643756267}" type="parTrans" cxnId="{E6D3D1D4-3992-48FF-8762-24C661EF7850}">
      <dgm:prSet/>
      <dgm:spPr/>
      <dgm:t>
        <a:bodyPr/>
        <a:lstStyle/>
        <a:p>
          <a:endParaRPr lang="fr-FR"/>
        </a:p>
      </dgm:t>
    </dgm:pt>
    <dgm:pt modelId="{35775431-9982-410A-BBCB-CEB79420628B}" type="sibTrans" cxnId="{E6D3D1D4-3992-48FF-8762-24C661EF7850}">
      <dgm:prSet/>
      <dgm:spPr/>
      <dgm:t>
        <a:bodyPr/>
        <a:lstStyle/>
        <a:p>
          <a:endParaRPr lang="fr-FR"/>
        </a:p>
      </dgm:t>
    </dgm:pt>
    <dgm:pt modelId="{2634AA39-1932-42AB-923A-F81918293212}">
      <dgm:prSet phldrT="[Texte]" custT="1"/>
      <dgm:spPr/>
      <dgm:t>
        <a:bodyPr/>
        <a:lstStyle/>
        <a:p>
          <a:r>
            <a:rPr lang="fr-FR" sz="1800" dirty="0" err="1">
              <a:solidFill>
                <a:srgbClr val="FF0000"/>
              </a:solidFill>
            </a:rPr>
            <a:t>Teachers</a:t>
          </a:r>
          <a:endParaRPr lang="fr-FR" sz="1800" dirty="0">
            <a:solidFill>
              <a:srgbClr val="FF0000"/>
            </a:solidFill>
          </a:endParaRPr>
        </a:p>
        <a:p>
          <a:endParaRPr lang="fr-FR" sz="1800" dirty="0">
            <a:solidFill>
              <a:srgbClr val="FF0000"/>
            </a:solidFill>
          </a:endParaRPr>
        </a:p>
      </dgm:t>
    </dgm:pt>
    <dgm:pt modelId="{2A10E7F5-592A-4C19-9B79-DF309C580154}" type="parTrans" cxnId="{5B9C2D36-9A12-4EB2-B027-F9D65F59D687}">
      <dgm:prSet/>
      <dgm:spPr/>
      <dgm:t>
        <a:bodyPr/>
        <a:lstStyle/>
        <a:p>
          <a:endParaRPr lang="fr-FR"/>
        </a:p>
      </dgm:t>
    </dgm:pt>
    <dgm:pt modelId="{6AF1630B-7B1A-4CB1-8206-962729A5AF07}" type="sibTrans" cxnId="{5B9C2D36-9A12-4EB2-B027-F9D65F59D687}">
      <dgm:prSet/>
      <dgm:spPr/>
      <dgm:t>
        <a:bodyPr/>
        <a:lstStyle/>
        <a:p>
          <a:endParaRPr lang="fr-FR"/>
        </a:p>
      </dgm:t>
    </dgm:pt>
    <dgm:pt modelId="{FB3FA0D0-F085-49B0-BD5F-286AFA427B35}">
      <dgm:prSet phldrT="[Texte]" custT="1"/>
      <dgm:spPr/>
      <dgm:t>
        <a:bodyPr/>
        <a:lstStyle/>
        <a:p>
          <a:r>
            <a:rPr lang="fr-FR" sz="1800" dirty="0">
              <a:solidFill>
                <a:srgbClr val="FF0000"/>
              </a:solidFill>
            </a:rPr>
            <a:t>Staff</a:t>
          </a:r>
        </a:p>
        <a:p>
          <a:endParaRPr lang="fr-FR" sz="1800" dirty="0">
            <a:solidFill>
              <a:srgbClr val="FF0000"/>
            </a:solidFill>
          </a:endParaRPr>
        </a:p>
        <a:p>
          <a:endParaRPr lang="fr-FR" sz="600" dirty="0"/>
        </a:p>
      </dgm:t>
    </dgm:pt>
    <dgm:pt modelId="{D0B084A3-1870-43BB-B224-7DC4C35067DA}" type="parTrans" cxnId="{BD53178E-9819-4549-8CCE-87A2B48E7115}">
      <dgm:prSet/>
      <dgm:spPr/>
      <dgm:t>
        <a:bodyPr/>
        <a:lstStyle/>
        <a:p>
          <a:endParaRPr lang="fr-FR"/>
        </a:p>
      </dgm:t>
    </dgm:pt>
    <dgm:pt modelId="{626B3BD5-2F95-49AA-B8C2-945847099D06}" type="sibTrans" cxnId="{BD53178E-9819-4549-8CCE-87A2B48E7115}">
      <dgm:prSet/>
      <dgm:spPr/>
      <dgm:t>
        <a:bodyPr/>
        <a:lstStyle/>
        <a:p>
          <a:endParaRPr lang="fr-FR"/>
        </a:p>
      </dgm:t>
    </dgm:pt>
    <dgm:pt modelId="{148326A3-8596-4CEC-96F5-2840C79A8509}" type="pres">
      <dgm:prSet presAssocID="{EA32AA57-6893-4C0B-99BE-4DE433E55AA6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097E5373-330B-4604-9695-D53395B5CB6E}" type="pres">
      <dgm:prSet presAssocID="{813A744A-44E2-468F-AAD7-0C83C77E8C7D}" presName="Accent1" presStyleCnt="0"/>
      <dgm:spPr/>
    </dgm:pt>
    <dgm:pt modelId="{AF26AF99-171E-48CE-B365-73CEDFCA3A02}" type="pres">
      <dgm:prSet presAssocID="{813A744A-44E2-468F-AAD7-0C83C77E8C7D}" presName="Accent" presStyleLbl="node1" presStyleIdx="0" presStyleCnt="3" custScaleX="213657"/>
      <dgm:spPr/>
    </dgm:pt>
    <dgm:pt modelId="{0D5AAA91-F101-4A22-B854-94719C321448}" type="pres">
      <dgm:prSet presAssocID="{813A744A-44E2-468F-AAD7-0C83C77E8C7D}" presName="Parent1" presStyleLbl="revTx" presStyleIdx="0" presStyleCnt="3" custScaleY="181754">
        <dgm:presLayoutVars>
          <dgm:chMax val="1"/>
          <dgm:chPref val="1"/>
          <dgm:bulletEnabled val="1"/>
        </dgm:presLayoutVars>
      </dgm:prSet>
      <dgm:spPr/>
    </dgm:pt>
    <dgm:pt modelId="{0073B852-A518-46BA-A479-DB01BB609F96}" type="pres">
      <dgm:prSet presAssocID="{2634AA39-1932-42AB-923A-F81918293212}" presName="Accent2" presStyleCnt="0"/>
      <dgm:spPr/>
    </dgm:pt>
    <dgm:pt modelId="{9FBCA2DA-9820-4F13-B555-8DBE64EAF5F2}" type="pres">
      <dgm:prSet presAssocID="{2634AA39-1932-42AB-923A-F81918293212}" presName="Accent" presStyleLbl="node1" presStyleIdx="1" presStyleCnt="3" custScaleX="206121"/>
      <dgm:spPr/>
    </dgm:pt>
    <dgm:pt modelId="{D13B6D8A-F89A-475A-BDAE-F23875391DC5}" type="pres">
      <dgm:prSet presAssocID="{2634AA39-1932-42AB-923A-F81918293212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</dgm:pt>
    <dgm:pt modelId="{2F34451B-F94F-4499-8BD0-74D5EEBEE8CC}" type="pres">
      <dgm:prSet presAssocID="{FB3FA0D0-F085-49B0-BD5F-286AFA427B35}" presName="Accent3" presStyleCnt="0"/>
      <dgm:spPr/>
    </dgm:pt>
    <dgm:pt modelId="{1C330724-57D0-4F7F-92DB-7D979C307A88}" type="pres">
      <dgm:prSet presAssocID="{FB3FA0D0-F085-49B0-BD5F-286AFA427B35}" presName="Accent" presStyleLbl="node1" presStyleIdx="2" presStyleCnt="3" custScaleX="215668" custLinFactNeighborX="505" custLinFactNeighborY="0"/>
      <dgm:spPr/>
    </dgm:pt>
    <dgm:pt modelId="{CC09C09D-C819-49B3-9513-CD8FFBAAE912}" type="pres">
      <dgm:prSet presAssocID="{FB3FA0D0-F085-49B0-BD5F-286AFA427B35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</dgm:pt>
  </dgm:ptLst>
  <dgm:cxnLst>
    <dgm:cxn modelId="{84BF750C-6DA2-40AC-A006-B75D3D33A1CC}" type="presOf" srcId="{FB3FA0D0-F085-49B0-BD5F-286AFA427B35}" destId="{CC09C09D-C819-49B3-9513-CD8FFBAAE912}" srcOrd="0" destOrd="0" presId="urn:microsoft.com/office/officeart/2009/layout/CircleArrowProcess"/>
    <dgm:cxn modelId="{5B9C2D36-9A12-4EB2-B027-F9D65F59D687}" srcId="{EA32AA57-6893-4C0B-99BE-4DE433E55AA6}" destId="{2634AA39-1932-42AB-923A-F81918293212}" srcOrd="1" destOrd="0" parTransId="{2A10E7F5-592A-4C19-9B79-DF309C580154}" sibTransId="{6AF1630B-7B1A-4CB1-8206-962729A5AF07}"/>
    <dgm:cxn modelId="{2AB52363-3B88-4C45-A638-09B95AACA6C6}" type="presOf" srcId="{2634AA39-1932-42AB-923A-F81918293212}" destId="{D13B6D8A-F89A-475A-BDAE-F23875391DC5}" srcOrd="0" destOrd="0" presId="urn:microsoft.com/office/officeart/2009/layout/CircleArrowProcess"/>
    <dgm:cxn modelId="{0E17BF68-8F61-4514-A97A-7F8B9DE0BB3D}" type="presOf" srcId="{EA32AA57-6893-4C0B-99BE-4DE433E55AA6}" destId="{148326A3-8596-4CEC-96F5-2840C79A8509}" srcOrd="0" destOrd="0" presId="urn:microsoft.com/office/officeart/2009/layout/CircleArrowProcess"/>
    <dgm:cxn modelId="{BD53178E-9819-4549-8CCE-87A2B48E7115}" srcId="{EA32AA57-6893-4C0B-99BE-4DE433E55AA6}" destId="{FB3FA0D0-F085-49B0-BD5F-286AFA427B35}" srcOrd="2" destOrd="0" parTransId="{D0B084A3-1870-43BB-B224-7DC4C35067DA}" sibTransId="{626B3BD5-2F95-49AA-B8C2-945847099D06}"/>
    <dgm:cxn modelId="{F0B43EA7-40DD-48B0-B595-ABF67F94F335}" type="presOf" srcId="{813A744A-44E2-468F-AAD7-0C83C77E8C7D}" destId="{0D5AAA91-F101-4A22-B854-94719C321448}" srcOrd="0" destOrd="0" presId="urn:microsoft.com/office/officeart/2009/layout/CircleArrowProcess"/>
    <dgm:cxn modelId="{E6D3D1D4-3992-48FF-8762-24C661EF7850}" srcId="{EA32AA57-6893-4C0B-99BE-4DE433E55AA6}" destId="{813A744A-44E2-468F-AAD7-0C83C77E8C7D}" srcOrd="0" destOrd="0" parTransId="{35F607B6-24F2-4C97-81FD-B09643756267}" sibTransId="{35775431-9982-410A-BBCB-CEB79420628B}"/>
    <dgm:cxn modelId="{EF3B4D1B-0229-4320-A71C-BCB4F2BAB1D2}" type="presParOf" srcId="{148326A3-8596-4CEC-96F5-2840C79A8509}" destId="{097E5373-330B-4604-9695-D53395B5CB6E}" srcOrd="0" destOrd="0" presId="urn:microsoft.com/office/officeart/2009/layout/CircleArrowProcess"/>
    <dgm:cxn modelId="{93335EAA-0EA7-4090-880E-548CC3E588D6}" type="presParOf" srcId="{097E5373-330B-4604-9695-D53395B5CB6E}" destId="{AF26AF99-171E-48CE-B365-73CEDFCA3A02}" srcOrd="0" destOrd="0" presId="urn:microsoft.com/office/officeart/2009/layout/CircleArrowProcess"/>
    <dgm:cxn modelId="{0504320F-981C-4467-BFC8-78F6E31B43E3}" type="presParOf" srcId="{148326A3-8596-4CEC-96F5-2840C79A8509}" destId="{0D5AAA91-F101-4A22-B854-94719C321448}" srcOrd="1" destOrd="0" presId="urn:microsoft.com/office/officeart/2009/layout/CircleArrowProcess"/>
    <dgm:cxn modelId="{94783B42-848C-439E-AAE9-0D4505AA4847}" type="presParOf" srcId="{148326A3-8596-4CEC-96F5-2840C79A8509}" destId="{0073B852-A518-46BA-A479-DB01BB609F96}" srcOrd="2" destOrd="0" presId="urn:microsoft.com/office/officeart/2009/layout/CircleArrowProcess"/>
    <dgm:cxn modelId="{E5075E72-F406-4B51-A83B-1993533DA96C}" type="presParOf" srcId="{0073B852-A518-46BA-A479-DB01BB609F96}" destId="{9FBCA2DA-9820-4F13-B555-8DBE64EAF5F2}" srcOrd="0" destOrd="0" presId="urn:microsoft.com/office/officeart/2009/layout/CircleArrowProcess"/>
    <dgm:cxn modelId="{00C5A61C-31BC-41DC-87FE-4390485FF6C7}" type="presParOf" srcId="{148326A3-8596-4CEC-96F5-2840C79A8509}" destId="{D13B6D8A-F89A-475A-BDAE-F23875391DC5}" srcOrd="3" destOrd="0" presId="urn:microsoft.com/office/officeart/2009/layout/CircleArrowProcess"/>
    <dgm:cxn modelId="{A8D815D9-1F60-4E25-8482-107C9A6E36B8}" type="presParOf" srcId="{148326A3-8596-4CEC-96F5-2840C79A8509}" destId="{2F34451B-F94F-4499-8BD0-74D5EEBEE8CC}" srcOrd="4" destOrd="0" presId="urn:microsoft.com/office/officeart/2009/layout/CircleArrowProcess"/>
    <dgm:cxn modelId="{CA620CEE-F0D1-4233-A05E-F790CE3FC495}" type="presParOf" srcId="{2F34451B-F94F-4499-8BD0-74D5EEBEE8CC}" destId="{1C330724-57D0-4F7F-92DB-7D979C307A88}" srcOrd="0" destOrd="0" presId="urn:microsoft.com/office/officeart/2009/layout/CircleArrowProcess"/>
    <dgm:cxn modelId="{9E44A599-13E1-461D-8FCF-020CAB65045C}" type="presParOf" srcId="{148326A3-8596-4CEC-96F5-2840C79A8509}" destId="{CC09C09D-C819-49B3-9513-CD8FFBAAE912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B7646E7-6D95-4C21-B3AD-003D75A4B776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7B0BFC9E-9FC9-403D-B9C0-346E69966C2B}">
      <dgm:prSet phldrT="[Texte]"/>
      <dgm:spPr/>
      <dgm:t>
        <a:bodyPr/>
        <a:lstStyle/>
        <a:p>
          <a:r>
            <a:rPr lang="fr-FR" dirty="0"/>
            <a:t>Teacher</a:t>
          </a:r>
        </a:p>
      </dgm:t>
    </dgm:pt>
    <dgm:pt modelId="{CDA79260-F26C-4351-ABD4-763BECC7C24C}" type="parTrans" cxnId="{B1D7419D-0CB3-433E-8521-A7DAE1E5006A}">
      <dgm:prSet/>
      <dgm:spPr/>
      <dgm:t>
        <a:bodyPr/>
        <a:lstStyle/>
        <a:p>
          <a:endParaRPr lang="fr-FR"/>
        </a:p>
      </dgm:t>
    </dgm:pt>
    <dgm:pt modelId="{1E55A7DA-E1B1-4E4C-B8A2-E8D2EACAB980}" type="sibTrans" cxnId="{B1D7419D-0CB3-433E-8521-A7DAE1E5006A}">
      <dgm:prSet/>
      <dgm:spPr/>
      <dgm:t>
        <a:bodyPr/>
        <a:lstStyle/>
        <a:p>
          <a:endParaRPr lang="fr-FR"/>
        </a:p>
      </dgm:t>
    </dgm:pt>
    <dgm:pt modelId="{1B7A0EE2-3B94-43BC-B9EB-C68D99381034}">
      <dgm:prSet phldrT="[Texte]"/>
      <dgm:spPr/>
      <dgm:t>
        <a:bodyPr/>
        <a:lstStyle/>
        <a:p>
          <a:r>
            <a:rPr lang="fr-FR" dirty="0"/>
            <a:t>Partner</a:t>
          </a:r>
        </a:p>
      </dgm:t>
    </dgm:pt>
    <dgm:pt modelId="{5DED1C6D-1B37-42F9-92CD-7B4341064AB2}" type="parTrans" cxnId="{6B57941D-8AE7-4829-B013-99DC86EA8610}">
      <dgm:prSet/>
      <dgm:spPr/>
      <dgm:t>
        <a:bodyPr/>
        <a:lstStyle/>
        <a:p>
          <a:endParaRPr lang="fr-FR"/>
        </a:p>
      </dgm:t>
    </dgm:pt>
    <dgm:pt modelId="{13BB3687-EBAC-495A-88CF-CA7855D0B80D}" type="sibTrans" cxnId="{6B57941D-8AE7-4829-B013-99DC86EA8610}">
      <dgm:prSet/>
      <dgm:spPr/>
      <dgm:t>
        <a:bodyPr/>
        <a:lstStyle/>
        <a:p>
          <a:endParaRPr lang="fr-FR"/>
        </a:p>
      </dgm:t>
    </dgm:pt>
    <dgm:pt modelId="{29E39E77-0B34-48FF-B049-CEEB8F07BB48}">
      <dgm:prSet phldrT="[Texte]"/>
      <dgm:spPr/>
      <dgm:t>
        <a:bodyPr/>
        <a:lstStyle/>
        <a:p>
          <a:r>
            <a:rPr lang="fr-FR" dirty="0"/>
            <a:t>IR Office</a:t>
          </a:r>
        </a:p>
      </dgm:t>
    </dgm:pt>
    <dgm:pt modelId="{BFFE742B-53ED-4F40-B38A-36D69938B98A}" type="parTrans" cxnId="{F93B45F7-B070-47DD-8CFE-02DC074F4079}">
      <dgm:prSet/>
      <dgm:spPr/>
      <dgm:t>
        <a:bodyPr/>
        <a:lstStyle/>
        <a:p>
          <a:endParaRPr lang="fr-FR"/>
        </a:p>
      </dgm:t>
    </dgm:pt>
    <dgm:pt modelId="{9C829865-E2EA-4417-82D0-9AC7643A36C6}" type="sibTrans" cxnId="{F93B45F7-B070-47DD-8CFE-02DC074F4079}">
      <dgm:prSet/>
      <dgm:spPr/>
      <dgm:t>
        <a:bodyPr/>
        <a:lstStyle/>
        <a:p>
          <a:endParaRPr lang="fr-FR"/>
        </a:p>
      </dgm:t>
    </dgm:pt>
    <dgm:pt modelId="{B5BA1E33-7AE9-41BB-9BB4-9DB5B25BA45D}" type="pres">
      <dgm:prSet presAssocID="{EB7646E7-6D95-4C21-B3AD-003D75A4B776}" presName="cycle" presStyleCnt="0">
        <dgm:presLayoutVars>
          <dgm:dir/>
          <dgm:resizeHandles val="exact"/>
        </dgm:presLayoutVars>
      </dgm:prSet>
      <dgm:spPr/>
    </dgm:pt>
    <dgm:pt modelId="{EC5F81CC-21C4-44B8-AAFC-D030595DFF12}" type="pres">
      <dgm:prSet presAssocID="{7B0BFC9E-9FC9-403D-B9C0-346E69966C2B}" presName="node" presStyleLbl="node1" presStyleIdx="0" presStyleCnt="3" custScaleY="84361">
        <dgm:presLayoutVars>
          <dgm:bulletEnabled val="1"/>
        </dgm:presLayoutVars>
      </dgm:prSet>
      <dgm:spPr/>
    </dgm:pt>
    <dgm:pt modelId="{A36F89F2-0322-4451-B263-03011205BDF7}" type="pres">
      <dgm:prSet presAssocID="{1E55A7DA-E1B1-4E4C-B8A2-E8D2EACAB980}" presName="sibTrans" presStyleLbl="sibTrans2D1" presStyleIdx="0" presStyleCnt="3" custScaleX="77013" custScaleY="35585"/>
      <dgm:spPr/>
    </dgm:pt>
    <dgm:pt modelId="{2965FB53-0D75-45E2-80F9-4152B82DC124}" type="pres">
      <dgm:prSet presAssocID="{1E55A7DA-E1B1-4E4C-B8A2-E8D2EACAB980}" presName="connectorText" presStyleLbl="sibTrans2D1" presStyleIdx="0" presStyleCnt="3"/>
      <dgm:spPr/>
    </dgm:pt>
    <dgm:pt modelId="{2AA0DD78-B76D-4A9F-AD23-2B50E68197DA}" type="pres">
      <dgm:prSet presAssocID="{1B7A0EE2-3B94-43BC-B9EB-C68D99381034}" presName="node" presStyleLbl="node1" presStyleIdx="1" presStyleCnt="3" custScaleX="97713" custScaleY="68609" custRadScaleRad="76789" custRadScaleInc="-37975">
        <dgm:presLayoutVars>
          <dgm:bulletEnabled val="1"/>
        </dgm:presLayoutVars>
      </dgm:prSet>
      <dgm:spPr/>
    </dgm:pt>
    <dgm:pt modelId="{60FEE127-07AA-4B65-BCBA-798F55E08E30}" type="pres">
      <dgm:prSet presAssocID="{13BB3687-EBAC-495A-88CF-CA7855D0B80D}" presName="sibTrans" presStyleLbl="sibTrans2D1" presStyleIdx="1" presStyleCnt="3" custFlipHor="1" custScaleX="57601" custScaleY="64627" custLinFactNeighborX="141" custLinFactNeighborY="4759"/>
      <dgm:spPr/>
    </dgm:pt>
    <dgm:pt modelId="{C0288265-D551-4518-8FC8-59FB044D7BE0}" type="pres">
      <dgm:prSet presAssocID="{13BB3687-EBAC-495A-88CF-CA7855D0B80D}" presName="connectorText" presStyleLbl="sibTrans2D1" presStyleIdx="1" presStyleCnt="3"/>
      <dgm:spPr/>
    </dgm:pt>
    <dgm:pt modelId="{5CEFDCFE-D4BC-4AC4-B5B7-6B3D79E3969C}" type="pres">
      <dgm:prSet presAssocID="{29E39E77-0B34-48FF-B049-CEEB8F07BB48}" presName="node" presStyleLbl="node1" presStyleIdx="2" presStyleCnt="3" custScaleX="84775" custScaleY="68633" custRadScaleRad="94007" custRadScaleInc="50138">
        <dgm:presLayoutVars>
          <dgm:bulletEnabled val="1"/>
        </dgm:presLayoutVars>
      </dgm:prSet>
      <dgm:spPr/>
    </dgm:pt>
    <dgm:pt modelId="{286AAB51-74BE-4CFD-9F3A-122256F16CDB}" type="pres">
      <dgm:prSet presAssocID="{9C829865-E2EA-4417-82D0-9AC7643A36C6}" presName="sibTrans" presStyleLbl="sibTrans2D1" presStyleIdx="2" presStyleCnt="3" custScaleX="174529" custScaleY="49969" custLinFactNeighborX="23042" custLinFactNeighborY="39266"/>
      <dgm:spPr/>
    </dgm:pt>
    <dgm:pt modelId="{EC4DF54F-64D3-48DF-AE1F-20C2EF67611D}" type="pres">
      <dgm:prSet presAssocID="{9C829865-E2EA-4417-82D0-9AC7643A36C6}" presName="connectorText" presStyleLbl="sibTrans2D1" presStyleIdx="2" presStyleCnt="3"/>
      <dgm:spPr/>
    </dgm:pt>
  </dgm:ptLst>
  <dgm:cxnLst>
    <dgm:cxn modelId="{58CDCB05-3A2E-4F86-90CF-BA8F8354A89D}" type="presOf" srcId="{EB7646E7-6D95-4C21-B3AD-003D75A4B776}" destId="{B5BA1E33-7AE9-41BB-9BB4-9DB5B25BA45D}" srcOrd="0" destOrd="0" presId="urn:microsoft.com/office/officeart/2005/8/layout/cycle2"/>
    <dgm:cxn modelId="{FD100F16-7283-4B70-880D-B2EDF8739083}" type="presOf" srcId="{1E55A7DA-E1B1-4E4C-B8A2-E8D2EACAB980}" destId="{2965FB53-0D75-45E2-80F9-4152B82DC124}" srcOrd="1" destOrd="0" presId="urn:microsoft.com/office/officeart/2005/8/layout/cycle2"/>
    <dgm:cxn modelId="{6B57941D-8AE7-4829-B013-99DC86EA8610}" srcId="{EB7646E7-6D95-4C21-B3AD-003D75A4B776}" destId="{1B7A0EE2-3B94-43BC-B9EB-C68D99381034}" srcOrd="1" destOrd="0" parTransId="{5DED1C6D-1B37-42F9-92CD-7B4341064AB2}" sibTransId="{13BB3687-EBAC-495A-88CF-CA7855D0B80D}"/>
    <dgm:cxn modelId="{01D90438-5AFC-4B7D-AA0E-C08565A303D4}" type="presOf" srcId="{29E39E77-0B34-48FF-B049-CEEB8F07BB48}" destId="{5CEFDCFE-D4BC-4AC4-B5B7-6B3D79E3969C}" srcOrd="0" destOrd="0" presId="urn:microsoft.com/office/officeart/2005/8/layout/cycle2"/>
    <dgm:cxn modelId="{3A79913D-4797-4E39-A71B-4CF2C76AB3F9}" type="presOf" srcId="{7B0BFC9E-9FC9-403D-B9C0-346E69966C2B}" destId="{EC5F81CC-21C4-44B8-AAFC-D030595DFF12}" srcOrd="0" destOrd="0" presId="urn:microsoft.com/office/officeart/2005/8/layout/cycle2"/>
    <dgm:cxn modelId="{A7918046-8EA2-4ADC-A0B4-4F3B2E758B78}" type="presOf" srcId="{1B7A0EE2-3B94-43BC-B9EB-C68D99381034}" destId="{2AA0DD78-B76D-4A9F-AD23-2B50E68197DA}" srcOrd="0" destOrd="0" presId="urn:microsoft.com/office/officeart/2005/8/layout/cycle2"/>
    <dgm:cxn modelId="{A62BC058-484B-4A79-91D0-2979BCADD2C8}" type="presOf" srcId="{9C829865-E2EA-4417-82D0-9AC7643A36C6}" destId="{EC4DF54F-64D3-48DF-AE1F-20C2EF67611D}" srcOrd="1" destOrd="0" presId="urn:microsoft.com/office/officeart/2005/8/layout/cycle2"/>
    <dgm:cxn modelId="{B1D7419D-0CB3-433E-8521-A7DAE1E5006A}" srcId="{EB7646E7-6D95-4C21-B3AD-003D75A4B776}" destId="{7B0BFC9E-9FC9-403D-B9C0-346E69966C2B}" srcOrd="0" destOrd="0" parTransId="{CDA79260-F26C-4351-ABD4-763BECC7C24C}" sibTransId="{1E55A7DA-E1B1-4E4C-B8A2-E8D2EACAB980}"/>
    <dgm:cxn modelId="{2D002BA5-D85B-4DA6-B15F-C5CC7B062868}" type="presOf" srcId="{9C829865-E2EA-4417-82D0-9AC7643A36C6}" destId="{286AAB51-74BE-4CFD-9F3A-122256F16CDB}" srcOrd="0" destOrd="0" presId="urn:microsoft.com/office/officeart/2005/8/layout/cycle2"/>
    <dgm:cxn modelId="{23637AB5-1BF6-44A3-9004-216BCC36D071}" type="presOf" srcId="{13BB3687-EBAC-495A-88CF-CA7855D0B80D}" destId="{C0288265-D551-4518-8FC8-59FB044D7BE0}" srcOrd="1" destOrd="0" presId="urn:microsoft.com/office/officeart/2005/8/layout/cycle2"/>
    <dgm:cxn modelId="{637DCFD2-05AF-4269-B45B-C141A4F005AA}" type="presOf" srcId="{1E55A7DA-E1B1-4E4C-B8A2-E8D2EACAB980}" destId="{A36F89F2-0322-4451-B263-03011205BDF7}" srcOrd="0" destOrd="0" presId="urn:microsoft.com/office/officeart/2005/8/layout/cycle2"/>
    <dgm:cxn modelId="{82C1B2ED-44AF-4C97-846E-AE226A6F63E2}" type="presOf" srcId="{13BB3687-EBAC-495A-88CF-CA7855D0B80D}" destId="{60FEE127-07AA-4B65-BCBA-798F55E08E30}" srcOrd="0" destOrd="0" presId="urn:microsoft.com/office/officeart/2005/8/layout/cycle2"/>
    <dgm:cxn modelId="{F93B45F7-B070-47DD-8CFE-02DC074F4079}" srcId="{EB7646E7-6D95-4C21-B3AD-003D75A4B776}" destId="{29E39E77-0B34-48FF-B049-CEEB8F07BB48}" srcOrd="2" destOrd="0" parTransId="{BFFE742B-53ED-4F40-B38A-36D69938B98A}" sibTransId="{9C829865-E2EA-4417-82D0-9AC7643A36C6}"/>
    <dgm:cxn modelId="{DE7325D5-2014-486B-8DFE-1D56DDEE69D5}" type="presParOf" srcId="{B5BA1E33-7AE9-41BB-9BB4-9DB5B25BA45D}" destId="{EC5F81CC-21C4-44B8-AAFC-D030595DFF12}" srcOrd="0" destOrd="0" presId="urn:microsoft.com/office/officeart/2005/8/layout/cycle2"/>
    <dgm:cxn modelId="{51C6B7B2-10C8-49A6-BB4B-4FE69A6C9B22}" type="presParOf" srcId="{B5BA1E33-7AE9-41BB-9BB4-9DB5B25BA45D}" destId="{A36F89F2-0322-4451-B263-03011205BDF7}" srcOrd="1" destOrd="0" presId="urn:microsoft.com/office/officeart/2005/8/layout/cycle2"/>
    <dgm:cxn modelId="{E3933C72-523D-4FE5-B061-D0C111314AF7}" type="presParOf" srcId="{A36F89F2-0322-4451-B263-03011205BDF7}" destId="{2965FB53-0D75-45E2-80F9-4152B82DC124}" srcOrd="0" destOrd="0" presId="urn:microsoft.com/office/officeart/2005/8/layout/cycle2"/>
    <dgm:cxn modelId="{027668BE-2F14-45F7-9586-1240DA94D1D5}" type="presParOf" srcId="{B5BA1E33-7AE9-41BB-9BB4-9DB5B25BA45D}" destId="{2AA0DD78-B76D-4A9F-AD23-2B50E68197DA}" srcOrd="2" destOrd="0" presId="urn:microsoft.com/office/officeart/2005/8/layout/cycle2"/>
    <dgm:cxn modelId="{577EAF5B-A553-4D19-A0DC-A3C6FE834C62}" type="presParOf" srcId="{B5BA1E33-7AE9-41BB-9BB4-9DB5B25BA45D}" destId="{60FEE127-07AA-4B65-BCBA-798F55E08E30}" srcOrd="3" destOrd="0" presId="urn:microsoft.com/office/officeart/2005/8/layout/cycle2"/>
    <dgm:cxn modelId="{9316485A-80D8-4C67-91A4-384F69C0BB87}" type="presParOf" srcId="{60FEE127-07AA-4B65-BCBA-798F55E08E30}" destId="{C0288265-D551-4518-8FC8-59FB044D7BE0}" srcOrd="0" destOrd="0" presId="urn:microsoft.com/office/officeart/2005/8/layout/cycle2"/>
    <dgm:cxn modelId="{86D4F829-8E11-4298-B046-A544A42BD367}" type="presParOf" srcId="{B5BA1E33-7AE9-41BB-9BB4-9DB5B25BA45D}" destId="{5CEFDCFE-D4BC-4AC4-B5B7-6B3D79E3969C}" srcOrd="4" destOrd="0" presId="urn:microsoft.com/office/officeart/2005/8/layout/cycle2"/>
    <dgm:cxn modelId="{18CE3535-FD4D-4506-B571-11461C36312B}" type="presParOf" srcId="{B5BA1E33-7AE9-41BB-9BB4-9DB5B25BA45D}" destId="{286AAB51-74BE-4CFD-9F3A-122256F16CDB}" srcOrd="5" destOrd="0" presId="urn:microsoft.com/office/officeart/2005/8/layout/cycle2"/>
    <dgm:cxn modelId="{E94520F4-EAC4-44D4-A84B-34A49CD08D60}" type="presParOf" srcId="{286AAB51-74BE-4CFD-9F3A-122256F16CDB}" destId="{EC4DF54F-64D3-48DF-AE1F-20C2EF67611D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2D65191-ABF8-42A4-9EA2-BBACE619DB74}" type="doc">
      <dgm:prSet loTypeId="urn:microsoft.com/office/officeart/2005/8/layout/b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C8AC13A2-6175-46A8-B3CB-8CA46A733091}">
      <dgm:prSet phldrT="[Texte]" custT="1"/>
      <dgm:spPr/>
      <dgm:t>
        <a:bodyPr/>
        <a:lstStyle/>
        <a:p>
          <a:r>
            <a:rPr lang="fr-FR" sz="1400" dirty="0"/>
            <a:t>Teacher </a:t>
          </a:r>
          <a:r>
            <a:rPr lang="fr-FR" sz="1400" dirty="0" err="1"/>
            <a:t>writes</a:t>
          </a:r>
          <a:r>
            <a:rPr lang="fr-FR" sz="1400" dirty="0"/>
            <a:t> up a </a:t>
          </a:r>
          <a:r>
            <a:rPr lang="fr-FR" sz="1400" dirty="0" err="1"/>
            <a:t>cooperation</a:t>
          </a:r>
          <a:r>
            <a:rPr lang="fr-FR" sz="1400" dirty="0"/>
            <a:t> </a:t>
          </a:r>
          <a:r>
            <a:rPr lang="fr-FR" sz="1400" dirty="0" err="1"/>
            <a:t>project</a:t>
          </a:r>
          <a:r>
            <a:rPr lang="fr-FR" sz="1400" dirty="0"/>
            <a:t> </a:t>
          </a:r>
          <a:r>
            <a:rPr lang="fr-FR" sz="1400" dirty="0" err="1"/>
            <a:t>with</a:t>
          </a:r>
          <a:r>
            <a:rPr lang="fr-FR" sz="1400" dirty="0"/>
            <a:t> prospective </a:t>
          </a:r>
          <a:r>
            <a:rPr lang="fr-FR" sz="1400" dirty="0" err="1"/>
            <a:t>partners</a:t>
          </a:r>
          <a:r>
            <a:rPr lang="fr-FR" sz="1400" dirty="0"/>
            <a:t>. </a:t>
          </a:r>
        </a:p>
      </dgm:t>
    </dgm:pt>
    <dgm:pt modelId="{2004CF52-65D5-4F65-95E3-902A7DD8582E}" type="parTrans" cxnId="{D2A1F157-1929-4AD0-B805-043E396D72B4}">
      <dgm:prSet/>
      <dgm:spPr/>
      <dgm:t>
        <a:bodyPr/>
        <a:lstStyle/>
        <a:p>
          <a:endParaRPr lang="fr-FR"/>
        </a:p>
      </dgm:t>
    </dgm:pt>
    <dgm:pt modelId="{9D9850DD-6304-4899-9CE8-22B7BE1248D9}" type="sibTrans" cxnId="{D2A1F157-1929-4AD0-B805-043E396D72B4}">
      <dgm:prSet/>
      <dgm:spPr/>
      <dgm:t>
        <a:bodyPr/>
        <a:lstStyle/>
        <a:p>
          <a:endParaRPr lang="fr-FR"/>
        </a:p>
      </dgm:t>
    </dgm:pt>
    <dgm:pt modelId="{C88E2550-C2EB-4FA4-A750-AAC12792C784}">
      <dgm:prSet phldrT="[Texte]" custT="1"/>
      <dgm:spPr/>
      <dgm:t>
        <a:bodyPr/>
        <a:lstStyle/>
        <a:p>
          <a:r>
            <a:rPr lang="fr-FR" sz="1400" dirty="0"/>
            <a:t> The </a:t>
          </a:r>
          <a:r>
            <a:rPr lang="fr-FR" sz="1400" dirty="0" err="1"/>
            <a:t>project</a:t>
          </a:r>
          <a:r>
            <a:rPr lang="fr-FR" sz="1400" dirty="0"/>
            <a:t> </a:t>
          </a:r>
          <a:r>
            <a:rPr lang="fr-FR" sz="1400" dirty="0" err="1"/>
            <a:t>will</a:t>
          </a:r>
          <a:r>
            <a:rPr lang="fr-FR" sz="1400" dirty="0"/>
            <a:t> </a:t>
          </a:r>
          <a:r>
            <a:rPr lang="fr-FR" sz="1400" dirty="0" err="1"/>
            <a:t>be</a:t>
          </a:r>
          <a:r>
            <a:rPr lang="fr-FR" sz="1400" dirty="0"/>
            <a:t> </a:t>
          </a:r>
          <a:r>
            <a:rPr lang="fr-FR" sz="1400" dirty="0" err="1"/>
            <a:t>approved</a:t>
          </a:r>
          <a:r>
            <a:rPr lang="fr-FR" sz="1400" dirty="0"/>
            <a:t> and </a:t>
          </a:r>
          <a:r>
            <a:rPr lang="fr-FR" sz="1400" dirty="0" err="1"/>
            <a:t>signed</a:t>
          </a:r>
          <a:r>
            <a:rPr lang="fr-FR" sz="1400" dirty="0"/>
            <a:t> by the </a:t>
          </a:r>
          <a:r>
            <a:rPr lang="fr-FR" sz="1400" dirty="0" err="1"/>
            <a:t>teacher’s</a:t>
          </a:r>
          <a:r>
            <a:rPr lang="fr-FR" sz="1400" dirty="0"/>
            <a:t> </a:t>
          </a:r>
          <a:r>
            <a:rPr lang="fr-FR" sz="1400" dirty="0" err="1"/>
            <a:t>fellow</a:t>
          </a:r>
          <a:r>
            <a:rPr lang="fr-FR" sz="1400" dirty="0"/>
            <a:t> </a:t>
          </a:r>
          <a:r>
            <a:rPr lang="fr-FR" sz="1400" dirty="0" err="1"/>
            <a:t>department</a:t>
          </a:r>
          <a:r>
            <a:rPr lang="fr-FR" sz="1400" dirty="0"/>
            <a:t> </a:t>
          </a:r>
          <a:r>
            <a:rPr lang="fr-FR" sz="1400" dirty="0" err="1"/>
            <a:t>members</a:t>
          </a:r>
          <a:endParaRPr lang="fr-FR" sz="1400" dirty="0"/>
        </a:p>
      </dgm:t>
    </dgm:pt>
    <dgm:pt modelId="{BB9D4852-2DF3-4E5D-B4D3-F2C4E8AF43F1}" type="parTrans" cxnId="{E7B2873B-D50D-4779-8B04-E963D584D2E1}">
      <dgm:prSet/>
      <dgm:spPr/>
      <dgm:t>
        <a:bodyPr/>
        <a:lstStyle/>
        <a:p>
          <a:endParaRPr lang="fr-FR"/>
        </a:p>
      </dgm:t>
    </dgm:pt>
    <dgm:pt modelId="{D1FBF036-57F6-4CB4-BBE0-42A199ABE09F}" type="sibTrans" cxnId="{E7B2873B-D50D-4779-8B04-E963D584D2E1}">
      <dgm:prSet/>
      <dgm:spPr/>
      <dgm:t>
        <a:bodyPr/>
        <a:lstStyle/>
        <a:p>
          <a:endParaRPr lang="fr-FR"/>
        </a:p>
      </dgm:t>
    </dgm:pt>
    <dgm:pt modelId="{BBBC1C51-1E54-405C-AA8C-F063FC418757}">
      <dgm:prSet phldrT="[Texte]"/>
      <dgm:spPr/>
      <dgm:t>
        <a:bodyPr/>
        <a:lstStyle/>
        <a:p>
          <a:r>
            <a:rPr lang="fr-FR" dirty="0"/>
            <a:t>The agreement </a:t>
          </a:r>
          <a:r>
            <a:rPr lang="fr-FR" dirty="0" err="1"/>
            <a:t>will</a:t>
          </a:r>
          <a:r>
            <a:rPr lang="fr-FR" dirty="0"/>
            <a:t> </a:t>
          </a:r>
          <a:r>
            <a:rPr lang="fr-FR" dirty="0" err="1"/>
            <a:t>be</a:t>
          </a:r>
          <a:r>
            <a:rPr lang="fr-FR" dirty="0"/>
            <a:t> </a:t>
          </a:r>
          <a:r>
            <a:rPr lang="fr-FR" dirty="0" err="1"/>
            <a:t>signed</a:t>
          </a:r>
          <a:r>
            <a:rPr lang="fr-FR" dirty="0"/>
            <a:t> by the Dean of the </a:t>
          </a:r>
          <a:r>
            <a:rPr lang="fr-FR" dirty="0" err="1"/>
            <a:t>Faculty</a:t>
          </a:r>
          <a:endParaRPr lang="fr-FR" dirty="0"/>
        </a:p>
      </dgm:t>
    </dgm:pt>
    <dgm:pt modelId="{1392759C-244C-41B6-A029-1E1F629DE6D5}" type="parTrans" cxnId="{4B11A8E3-1461-42E8-80DA-C0DFFF7F0D29}">
      <dgm:prSet/>
      <dgm:spPr/>
      <dgm:t>
        <a:bodyPr/>
        <a:lstStyle/>
        <a:p>
          <a:endParaRPr lang="fr-FR"/>
        </a:p>
      </dgm:t>
    </dgm:pt>
    <dgm:pt modelId="{B704FF2F-51D4-4938-86D4-652FD557F0DD}" type="sibTrans" cxnId="{4B11A8E3-1461-42E8-80DA-C0DFFF7F0D29}">
      <dgm:prSet/>
      <dgm:spPr/>
      <dgm:t>
        <a:bodyPr/>
        <a:lstStyle/>
        <a:p>
          <a:endParaRPr lang="fr-FR"/>
        </a:p>
      </dgm:t>
    </dgm:pt>
    <dgm:pt modelId="{1025B285-6F3C-41CD-B86E-92F35BDD3F82}">
      <dgm:prSet phldrT="[Texte]"/>
      <dgm:spPr/>
      <dgm:t>
        <a:bodyPr/>
        <a:lstStyle/>
        <a:p>
          <a:r>
            <a:rPr lang="fr-FR" dirty="0"/>
            <a:t>A </a:t>
          </a:r>
          <a:r>
            <a:rPr lang="fr-FR" dirty="0" err="1"/>
            <a:t>virtual</a:t>
          </a:r>
          <a:r>
            <a:rPr lang="fr-FR" dirty="0"/>
            <a:t> version </a:t>
          </a:r>
          <a:r>
            <a:rPr lang="fr-FR" dirty="0" err="1"/>
            <a:t>will</a:t>
          </a:r>
          <a:r>
            <a:rPr lang="fr-FR" dirty="0"/>
            <a:t> </a:t>
          </a:r>
          <a:r>
            <a:rPr lang="fr-FR" dirty="0" err="1"/>
            <a:t>be</a:t>
          </a:r>
          <a:r>
            <a:rPr lang="fr-FR" dirty="0"/>
            <a:t> </a:t>
          </a:r>
          <a:r>
            <a:rPr lang="fr-FR" dirty="0" err="1"/>
            <a:t>added</a:t>
          </a:r>
          <a:r>
            <a:rPr lang="fr-FR" dirty="0"/>
            <a:t> to the EWP </a:t>
          </a:r>
          <a:r>
            <a:rPr lang="fr-FR" dirty="0" err="1"/>
            <a:t>dashboard</a:t>
          </a:r>
          <a:r>
            <a:rPr lang="fr-FR" dirty="0"/>
            <a:t> and to the </a:t>
          </a:r>
          <a:r>
            <a:rPr lang="fr-FR" dirty="0" err="1"/>
            <a:t>Faculty</a:t>
          </a:r>
          <a:r>
            <a:rPr lang="fr-FR" dirty="0"/>
            <a:t> destination catalogue</a:t>
          </a:r>
        </a:p>
      </dgm:t>
    </dgm:pt>
    <dgm:pt modelId="{6EFEEE4C-F1B6-4655-BD8B-52E3290DFE52}" type="parTrans" cxnId="{B6E3D5C5-8881-4D3F-9399-12DDC71EBAC2}">
      <dgm:prSet/>
      <dgm:spPr/>
      <dgm:t>
        <a:bodyPr/>
        <a:lstStyle/>
        <a:p>
          <a:endParaRPr lang="fr-FR"/>
        </a:p>
      </dgm:t>
    </dgm:pt>
    <dgm:pt modelId="{B575DA56-CE66-46C2-A7AD-F221AA9E2700}" type="sibTrans" cxnId="{B6E3D5C5-8881-4D3F-9399-12DDC71EBAC2}">
      <dgm:prSet/>
      <dgm:spPr/>
      <dgm:t>
        <a:bodyPr/>
        <a:lstStyle/>
        <a:p>
          <a:endParaRPr lang="fr-FR"/>
        </a:p>
      </dgm:t>
    </dgm:pt>
    <dgm:pt modelId="{78AA8EEF-6291-4046-A689-7A364A1D14A7}">
      <dgm:prSet phldrT="[Texte]"/>
      <dgm:spPr/>
      <dgm:t>
        <a:bodyPr/>
        <a:lstStyle/>
        <a:p>
          <a:r>
            <a:rPr lang="fr-FR" dirty="0" err="1"/>
            <a:t>We</a:t>
          </a:r>
          <a:r>
            <a:rPr lang="fr-FR" dirty="0"/>
            <a:t> look </a:t>
          </a:r>
          <a:r>
            <a:rPr lang="fr-FR" dirty="0" err="1"/>
            <a:t>forward</a:t>
          </a:r>
          <a:r>
            <a:rPr lang="fr-FR" dirty="0"/>
            <a:t> to meeting </a:t>
          </a:r>
          <a:r>
            <a:rPr lang="fr-FR" dirty="0" err="1"/>
            <a:t>our</a:t>
          </a:r>
          <a:r>
            <a:rPr lang="fr-FR" dirty="0"/>
            <a:t> new </a:t>
          </a:r>
          <a:r>
            <a:rPr lang="fr-FR" dirty="0" err="1"/>
            <a:t>students</a:t>
          </a:r>
          <a:r>
            <a:rPr lang="fr-FR" dirty="0"/>
            <a:t> (and </a:t>
          </a:r>
          <a:r>
            <a:rPr lang="fr-FR" dirty="0" err="1"/>
            <a:t>our</a:t>
          </a:r>
          <a:r>
            <a:rPr lang="fr-FR" dirty="0"/>
            <a:t> </a:t>
          </a:r>
          <a:r>
            <a:rPr lang="fr-FR" dirty="0" err="1"/>
            <a:t>students</a:t>
          </a:r>
          <a:r>
            <a:rPr lang="fr-FR" dirty="0"/>
            <a:t> are </a:t>
          </a:r>
          <a:r>
            <a:rPr lang="fr-FR" dirty="0" err="1"/>
            <a:t>delighted</a:t>
          </a:r>
          <a:r>
            <a:rPr lang="fr-FR" dirty="0"/>
            <a:t> to </a:t>
          </a:r>
          <a:r>
            <a:rPr lang="fr-FR" dirty="0" err="1"/>
            <a:t>be</a:t>
          </a:r>
          <a:r>
            <a:rPr lang="fr-FR" dirty="0"/>
            <a:t> </a:t>
          </a:r>
          <a:r>
            <a:rPr lang="fr-FR" dirty="0" err="1"/>
            <a:t>going</a:t>
          </a:r>
          <a:r>
            <a:rPr lang="fr-FR" dirty="0"/>
            <a:t> to a new destination!!)</a:t>
          </a:r>
        </a:p>
      </dgm:t>
    </dgm:pt>
    <dgm:pt modelId="{EE597FF6-AAC3-43A8-A8F4-8A44360E58F0}" type="parTrans" cxnId="{B6DAFB60-D4D5-4EDD-8966-AE47F7DD659F}">
      <dgm:prSet/>
      <dgm:spPr/>
      <dgm:t>
        <a:bodyPr/>
        <a:lstStyle/>
        <a:p>
          <a:endParaRPr lang="fr-FR"/>
        </a:p>
      </dgm:t>
    </dgm:pt>
    <dgm:pt modelId="{B00B0E19-BC47-4FD5-B8A2-C2660A9AAC7B}" type="sibTrans" cxnId="{B6DAFB60-D4D5-4EDD-8966-AE47F7DD659F}">
      <dgm:prSet/>
      <dgm:spPr/>
      <dgm:t>
        <a:bodyPr/>
        <a:lstStyle/>
        <a:p>
          <a:endParaRPr lang="fr-FR"/>
        </a:p>
      </dgm:t>
    </dgm:pt>
    <dgm:pt modelId="{AA9DC3D6-FB4A-4786-8B6D-D1CAEA003630}">
      <dgm:prSet/>
      <dgm:spPr/>
      <dgm:t>
        <a:bodyPr/>
        <a:lstStyle/>
        <a:p>
          <a:r>
            <a:rPr lang="fr-FR" dirty="0"/>
            <a:t>IR Office </a:t>
          </a:r>
          <a:r>
            <a:rPr lang="fr-FR" dirty="0" err="1"/>
            <a:t>will</a:t>
          </a:r>
          <a:r>
            <a:rPr lang="fr-FR" dirty="0"/>
            <a:t> </a:t>
          </a:r>
          <a:r>
            <a:rPr lang="fr-FR" dirty="0" err="1"/>
            <a:t>liaise</a:t>
          </a:r>
          <a:r>
            <a:rPr lang="fr-FR" dirty="0"/>
            <a:t> </a:t>
          </a:r>
          <a:r>
            <a:rPr lang="fr-FR" dirty="0" err="1"/>
            <a:t>with</a:t>
          </a:r>
          <a:r>
            <a:rPr lang="fr-FR" dirty="0"/>
            <a:t> </a:t>
          </a:r>
          <a:r>
            <a:rPr lang="fr-FR" dirty="0" err="1"/>
            <a:t>partner</a:t>
          </a:r>
          <a:r>
            <a:rPr lang="fr-FR" dirty="0"/>
            <a:t> for </a:t>
          </a:r>
          <a:r>
            <a:rPr lang="fr-FR" dirty="0" err="1"/>
            <a:t>terms</a:t>
          </a:r>
          <a:r>
            <a:rPr lang="fr-FR" dirty="0"/>
            <a:t> and conditions </a:t>
          </a:r>
          <a:r>
            <a:rPr lang="fr-FR" dirty="0" err="1"/>
            <a:t>such</a:t>
          </a:r>
          <a:r>
            <a:rPr lang="fr-FR" dirty="0"/>
            <a:t> as </a:t>
          </a:r>
          <a:r>
            <a:rPr lang="fr-FR" dirty="0" err="1"/>
            <a:t>field</a:t>
          </a:r>
          <a:r>
            <a:rPr lang="fr-FR" dirty="0"/>
            <a:t>, </a:t>
          </a:r>
          <a:r>
            <a:rPr lang="fr-FR" dirty="0" err="1"/>
            <a:t>level</a:t>
          </a:r>
          <a:r>
            <a:rPr lang="fr-FR" dirty="0"/>
            <a:t>, </a:t>
          </a:r>
          <a:r>
            <a:rPr lang="fr-FR" dirty="0" err="1"/>
            <a:t>numbers</a:t>
          </a:r>
          <a:r>
            <a:rPr lang="fr-FR" dirty="0"/>
            <a:t>, </a:t>
          </a:r>
          <a:r>
            <a:rPr lang="fr-FR" dirty="0" err="1"/>
            <a:t>language</a:t>
          </a:r>
          <a:r>
            <a:rPr lang="fr-FR" dirty="0"/>
            <a:t> </a:t>
          </a:r>
          <a:r>
            <a:rPr lang="fr-FR" dirty="0" err="1"/>
            <a:t>requirements</a:t>
          </a:r>
          <a:r>
            <a:rPr lang="fr-FR" dirty="0"/>
            <a:t>…</a:t>
          </a:r>
        </a:p>
      </dgm:t>
    </dgm:pt>
    <dgm:pt modelId="{A6168E1E-6F8A-4E4A-8DE0-47A87A39604A}" type="parTrans" cxnId="{1C8A7DC0-98E2-4A09-A44A-6EE7AA5643EA}">
      <dgm:prSet/>
      <dgm:spPr/>
      <dgm:t>
        <a:bodyPr/>
        <a:lstStyle/>
        <a:p>
          <a:endParaRPr lang="fr-FR"/>
        </a:p>
      </dgm:t>
    </dgm:pt>
    <dgm:pt modelId="{71871BAD-E184-4293-B04A-B07EE5550869}" type="sibTrans" cxnId="{1C8A7DC0-98E2-4A09-A44A-6EE7AA5643EA}">
      <dgm:prSet/>
      <dgm:spPr/>
      <dgm:t>
        <a:bodyPr/>
        <a:lstStyle/>
        <a:p>
          <a:endParaRPr lang="fr-FR"/>
        </a:p>
      </dgm:t>
    </dgm:pt>
    <dgm:pt modelId="{FB0DC56E-EEFE-4308-A5D1-B34BDB999CAC}" type="pres">
      <dgm:prSet presAssocID="{E2D65191-ABF8-42A4-9EA2-BBACE619DB74}" presName="Name0" presStyleCnt="0">
        <dgm:presLayoutVars>
          <dgm:dir/>
          <dgm:resizeHandles val="exact"/>
        </dgm:presLayoutVars>
      </dgm:prSet>
      <dgm:spPr/>
    </dgm:pt>
    <dgm:pt modelId="{93E1B93C-1A0B-415B-B05C-F9537B2BB573}" type="pres">
      <dgm:prSet presAssocID="{C8AC13A2-6175-46A8-B3CB-8CA46A733091}" presName="node" presStyleLbl="node1" presStyleIdx="0" presStyleCnt="6" custLinFactNeighborX="-266">
        <dgm:presLayoutVars>
          <dgm:bulletEnabled val="1"/>
        </dgm:presLayoutVars>
      </dgm:prSet>
      <dgm:spPr/>
    </dgm:pt>
    <dgm:pt modelId="{D561F083-18B6-474A-9326-57CF1D0F4EFC}" type="pres">
      <dgm:prSet presAssocID="{9D9850DD-6304-4899-9CE8-22B7BE1248D9}" presName="sibTrans" presStyleLbl="sibTrans1D1" presStyleIdx="0" presStyleCnt="5"/>
      <dgm:spPr/>
    </dgm:pt>
    <dgm:pt modelId="{92914E2B-2ECD-4B60-B010-3BBD3F948FB3}" type="pres">
      <dgm:prSet presAssocID="{9D9850DD-6304-4899-9CE8-22B7BE1248D9}" presName="connectorText" presStyleLbl="sibTrans1D1" presStyleIdx="0" presStyleCnt="5"/>
      <dgm:spPr/>
    </dgm:pt>
    <dgm:pt modelId="{586E493D-D7C9-4CAD-9379-65175291AC4D}" type="pres">
      <dgm:prSet presAssocID="{C88E2550-C2EB-4FA4-A750-AAC12792C784}" presName="node" presStyleLbl="node1" presStyleIdx="1" presStyleCnt="6">
        <dgm:presLayoutVars>
          <dgm:bulletEnabled val="1"/>
        </dgm:presLayoutVars>
      </dgm:prSet>
      <dgm:spPr/>
    </dgm:pt>
    <dgm:pt modelId="{F3157849-0556-454D-8491-AD63F6026803}" type="pres">
      <dgm:prSet presAssocID="{D1FBF036-57F6-4CB4-BBE0-42A199ABE09F}" presName="sibTrans" presStyleLbl="sibTrans1D1" presStyleIdx="1" presStyleCnt="5"/>
      <dgm:spPr/>
    </dgm:pt>
    <dgm:pt modelId="{0ECE421D-7368-404F-878C-7A92F3EE0B2C}" type="pres">
      <dgm:prSet presAssocID="{D1FBF036-57F6-4CB4-BBE0-42A199ABE09F}" presName="connectorText" presStyleLbl="sibTrans1D1" presStyleIdx="1" presStyleCnt="5"/>
      <dgm:spPr/>
    </dgm:pt>
    <dgm:pt modelId="{5CCA9998-E566-4593-AF85-52EE684635F9}" type="pres">
      <dgm:prSet presAssocID="{AA9DC3D6-FB4A-4786-8B6D-D1CAEA003630}" presName="node" presStyleLbl="node1" presStyleIdx="2" presStyleCnt="6">
        <dgm:presLayoutVars>
          <dgm:bulletEnabled val="1"/>
        </dgm:presLayoutVars>
      </dgm:prSet>
      <dgm:spPr/>
    </dgm:pt>
    <dgm:pt modelId="{278F1BFD-C7DE-4E04-99D0-319120085DE1}" type="pres">
      <dgm:prSet presAssocID="{71871BAD-E184-4293-B04A-B07EE5550869}" presName="sibTrans" presStyleLbl="sibTrans1D1" presStyleIdx="2" presStyleCnt="5"/>
      <dgm:spPr/>
    </dgm:pt>
    <dgm:pt modelId="{FB0CF965-4DD5-46A9-A579-C087EEA4C02F}" type="pres">
      <dgm:prSet presAssocID="{71871BAD-E184-4293-B04A-B07EE5550869}" presName="connectorText" presStyleLbl="sibTrans1D1" presStyleIdx="2" presStyleCnt="5"/>
      <dgm:spPr/>
    </dgm:pt>
    <dgm:pt modelId="{02EB4B02-1B51-4F13-A9C5-CFB7C1A97ADC}" type="pres">
      <dgm:prSet presAssocID="{BBBC1C51-1E54-405C-AA8C-F063FC418757}" presName="node" presStyleLbl="node1" presStyleIdx="3" presStyleCnt="6">
        <dgm:presLayoutVars>
          <dgm:bulletEnabled val="1"/>
        </dgm:presLayoutVars>
      </dgm:prSet>
      <dgm:spPr/>
    </dgm:pt>
    <dgm:pt modelId="{AFE77BD6-4144-4808-89D3-9555F01AC62A}" type="pres">
      <dgm:prSet presAssocID="{B704FF2F-51D4-4938-86D4-652FD557F0DD}" presName="sibTrans" presStyleLbl="sibTrans1D1" presStyleIdx="3" presStyleCnt="5"/>
      <dgm:spPr/>
    </dgm:pt>
    <dgm:pt modelId="{0DB18A7B-DE6C-4FF2-B21F-D336667057E9}" type="pres">
      <dgm:prSet presAssocID="{B704FF2F-51D4-4938-86D4-652FD557F0DD}" presName="connectorText" presStyleLbl="sibTrans1D1" presStyleIdx="3" presStyleCnt="5"/>
      <dgm:spPr/>
    </dgm:pt>
    <dgm:pt modelId="{14BE246D-686E-47E3-8836-3B8534F6532E}" type="pres">
      <dgm:prSet presAssocID="{1025B285-6F3C-41CD-B86E-92F35BDD3F82}" presName="node" presStyleLbl="node1" presStyleIdx="4" presStyleCnt="6">
        <dgm:presLayoutVars>
          <dgm:bulletEnabled val="1"/>
        </dgm:presLayoutVars>
      </dgm:prSet>
      <dgm:spPr/>
    </dgm:pt>
    <dgm:pt modelId="{23FFD87F-5476-45A4-BC27-DE23D696119C}" type="pres">
      <dgm:prSet presAssocID="{B575DA56-CE66-46C2-A7AD-F221AA9E2700}" presName="sibTrans" presStyleLbl="sibTrans1D1" presStyleIdx="4" presStyleCnt="5"/>
      <dgm:spPr/>
    </dgm:pt>
    <dgm:pt modelId="{42BB6C58-B764-4E62-8FE5-1C6114652439}" type="pres">
      <dgm:prSet presAssocID="{B575DA56-CE66-46C2-A7AD-F221AA9E2700}" presName="connectorText" presStyleLbl="sibTrans1D1" presStyleIdx="4" presStyleCnt="5"/>
      <dgm:spPr/>
    </dgm:pt>
    <dgm:pt modelId="{B9657BA6-D717-4ED5-A1FB-9C2E00B832E6}" type="pres">
      <dgm:prSet presAssocID="{78AA8EEF-6291-4046-A689-7A364A1D14A7}" presName="node" presStyleLbl="node1" presStyleIdx="5" presStyleCnt="6">
        <dgm:presLayoutVars>
          <dgm:bulletEnabled val="1"/>
        </dgm:presLayoutVars>
      </dgm:prSet>
      <dgm:spPr/>
    </dgm:pt>
  </dgm:ptLst>
  <dgm:cxnLst>
    <dgm:cxn modelId="{05F34525-877E-4CF2-BF9A-26FB1FD4F5AF}" type="presOf" srcId="{9D9850DD-6304-4899-9CE8-22B7BE1248D9}" destId="{D561F083-18B6-474A-9326-57CF1D0F4EFC}" srcOrd="0" destOrd="0" presId="urn:microsoft.com/office/officeart/2005/8/layout/bProcess3"/>
    <dgm:cxn modelId="{6CB8043A-F6D9-4595-BF43-75B828E753A4}" type="presOf" srcId="{71871BAD-E184-4293-B04A-B07EE5550869}" destId="{FB0CF965-4DD5-46A9-A579-C087EEA4C02F}" srcOrd="1" destOrd="0" presId="urn:microsoft.com/office/officeart/2005/8/layout/bProcess3"/>
    <dgm:cxn modelId="{E7B2873B-D50D-4779-8B04-E963D584D2E1}" srcId="{E2D65191-ABF8-42A4-9EA2-BBACE619DB74}" destId="{C88E2550-C2EB-4FA4-A750-AAC12792C784}" srcOrd="1" destOrd="0" parTransId="{BB9D4852-2DF3-4E5D-B4D3-F2C4E8AF43F1}" sibTransId="{D1FBF036-57F6-4CB4-BBE0-42A199ABE09F}"/>
    <dgm:cxn modelId="{B671BB5E-C784-4CEF-AB0D-D46031579307}" type="presOf" srcId="{D1FBF036-57F6-4CB4-BBE0-42A199ABE09F}" destId="{0ECE421D-7368-404F-878C-7A92F3EE0B2C}" srcOrd="1" destOrd="0" presId="urn:microsoft.com/office/officeart/2005/8/layout/bProcess3"/>
    <dgm:cxn modelId="{B6DAFB60-D4D5-4EDD-8966-AE47F7DD659F}" srcId="{E2D65191-ABF8-42A4-9EA2-BBACE619DB74}" destId="{78AA8EEF-6291-4046-A689-7A364A1D14A7}" srcOrd="5" destOrd="0" parTransId="{EE597FF6-AAC3-43A8-A8F4-8A44360E58F0}" sibTransId="{B00B0E19-BC47-4FD5-B8A2-C2660A9AAC7B}"/>
    <dgm:cxn modelId="{9E3B0047-90F8-416A-A9D0-C37D7FDF2FB5}" type="presOf" srcId="{B704FF2F-51D4-4938-86D4-652FD557F0DD}" destId="{0DB18A7B-DE6C-4FF2-B21F-D336667057E9}" srcOrd="1" destOrd="0" presId="urn:microsoft.com/office/officeart/2005/8/layout/bProcess3"/>
    <dgm:cxn modelId="{D162F76A-275D-464C-A914-6A541789653D}" type="presOf" srcId="{B575DA56-CE66-46C2-A7AD-F221AA9E2700}" destId="{42BB6C58-B764-4E62-8FE5-1C6114652439}" srcOrd="1" destOrd="0" presId="urn:microsoft.com/office/officeart/2005/8/layout/bProcess3"/>
    <dgm:cxn modelId="{D28C1271-A046-4144-89FE-203FFEFFF979}" type="presOf" srcId="{E2D65191-ABF8-42A4-9EA2-BBACE619DB74}" destId="{FB0DC56E-EEFE-4308-A5D1-B34BDB999CAC}" srcOrd="0" destOrd="0" presId="urn:microsoft.com/office/officeart/2005/8/layout/bProcess3"/>
    <dgm:cxn modelId="{0AB0EB73-428D-4F9E-A0A5-2388973CFDB0}" type="presOf" srcId="{D1FBF036-57F6-4CB4-BBE0-42A199ABE09F}" destId="{F3157849-0556-454D-8491-AD63F6026803}" srcOrd="0" destOrd="0" presId="urn:microsoft.com/office/officeart/2005/8/layout/bProcess3"/>
    <dgm:cxn modelId="{C4A7A954-0BA2-4896-AAA9-3D4EF25B1170}" type="presOf" srcId="{AA9DC3D6-FB4A-4786-8B6D-D1CAEA003630}" destId="{5CCA9998-E566-4593-AF85-52EE684635F9}" srcOrd="0" destOrd="0" presId="urn:microsoft.com/office/officeart/2005/8/layout/bProcess3"/>
    <dgm:cxn modelId="{D2A1F157-1929-4AD0-B805-043E396D72B4}" srcId="{E2D65191-ABF8-42A4-9EA2-BBACE619DB74}" destId="{C8AC13A2-6175-46A8-B3CB-8CA46A733091}" srcOrd="0" destOrd="0" parTransId="{2004CF52-65D5-4F65-95E3-902A7DD8582E}" sibTransId="{9D9850DD-6304-4899-9CE8-22B7BE1248D9}"/>
    <dgm:cxn modelId="{230B4A7D-B523-46E2-95D1-CA50183B124B}" type="presOf" srcId="{B704FF2F-51D4-4938-86D4-652FD557F0DD}" destId="{AFE77BD6-4144-4808-89D3-9555F01AC62A}" srcOrd="0" destOrd="0" presId="urn:microsoft.com/office/officeart/2005/8/layout/bProcess3"/>
    <dgm:cxn modelId="{DAC6CD89-1AEF-4F66-92A4-478E8351D62F}" type="presOf" srcId="{1025B285-6F3C-41CD-B86E-92F35BDD3F82}" destId="{14BE246D-686E-47E3-8836-3B8534F6532E}" srcOrd="0" destOrd="0" presId="urn:microsoft.com/office/officeart/2005/8/layout/bProcess3"/>
    <dgm:cxn modelId="{2F6F3B91-A69F-44B8-8334-D10E7A955D63}" type="presOf" srcId="{B575DA56-CE66-46C2-A7AD-F221AA9E2700}" destId="{23FFD87F-5476-45A4-BC27-DE23D696119C}" srcOrd="0" destOrd="0" presId="urn:microsoft.com/office/officeart/2005/8/layout/bProcess3"/>
    <dgm:cxn modelId="{5F777B9F-3B88-40F8-99F9-2FA3638096FD}" type="presOf" srcId="{BBBC1C51-1E54-405C-AA8C-F063FC418757}" destId="{02EB4B02-1B51-4F13-A9C5-CFB7C1A97ADC}" srcOrd="0" destOrd="0" presId="urn:microsoft.com/office/officeart/2005/8/layout/bProcess3"/>
    <dgm:cxn modelId="{0E07FBA0-3F95-4533-9AB2-FBE0AF497217}" type="presOf" srcId="{9D9850DD-6304-4899-9CE8-22B7BE1248D9}" destId="{92914E2B-2ECD-4B60-B010-3BBD3F948FB3}" srcOrd="1" destOrd="0" presId="urn:microsoft.com/office/officeart/2005/8/layout/bProcess3"/>
    <dgm:cxn modelId="{1C8A7DC0-98E2-4A09-A44A-6EE7AA5643EA}" srcId="{E2D65191-ABF8-42A4-9EA2-BBACE619DB74}" destId="{AA9DC3D6-FB4A-4786-8B6D-D1CAEA003630}" srcOrd="2" destOrd="0" parTransId="{A6168E1E-6F8A-4E4A-8DE0-47A87A39604A}" sibTransId="{71871BAD-E184-4293-B04A-B07EE5550869}"/>
    <dgm:cxn modelId="{B6E3D5C5-8881-4D3F-9399-12DDC71EBAC2}" srcId="{E2D65191-ABF8-42A4-9EA2-BBACE619DB74}" destId="{1025B285-6F3C-41CD-B86E-92F35BDD3F82}" srcOrd="4" destOrd="0" parTransId="{6EFEEE4C-F1B6-4655-BD8B-52E3290DFE52}" sibTransId="{B575DA56-CE66-46C2-A7AD-F221AA9E2700}"/>
    <dgm:cxn modelId="{5199D4D8-0523-4F2C-8D4A-261D8949E1F4}" type="presOf" srcId="{C8AC13A2-6175-46A8-B3CB-8CA46A733091}" destId="{93E1B93C-1A0B-415B-B05C-F9537B2BB573}" srcOrd="0" destOrd="0" presId="urn:microsoft.com/office/officeart/2005/8/layout/bProcess3"/>
    <dgm:cxn modelId="{4B11A8E3-1461-42E8-80DA-C0DFFF7F0D29}" srcId="{E2D65191-ABF8-42A4-9EA2-BBACE619DB74}" destId="{BBBC1C51-1E54-405C-AA8C-F063FC418757}" srcOrd="3" destOrd="0" parTransId="{1392759C-244C-41B6-A029-1E1F629DE6D5}" sibTransId="{B704FF2F-51D4-4938-86D4-652FD557F0DD}"/>
    <dgm:cxn modelId="{B5F9FFED-A654-4374-9E97-243136DDA313}" type="presOf" srcId="{78AA8EEF-6291-4046-A689-7A364A1D14A7}" destId="{B9657BA6-D717-4ED5-A1FB-9C2E00B832E6}" srcOrd="0" destOrd="0" presId="urn:microsoft.com/office/officeart/2005/8/layout/bProcess3"/>
    <dgm:cxn modelId="{B9365AEE-EFCE-49D2-9EA9-66333DF34387}" type="presOf" srcId="{71871BAD-E184-4293-B04A-B07EE5550869}" destId="{278F1BFD-C7DE-4E04-99D0-319120085DE1}" srcOrd="0" destOrd="0" presId="urn:microsoft.com/office/officeart/2005/8/layout/bProcess3"/>
    <dgm:cxn modelId="{FA88BEF4-B6C7-46EB-A925-E0C259BFC233}" type="presOf" srcId="{C88E2550-C2EB-4FA4-A750-AAC12792C784}" destId="{586E493D-D7C9-4CAD-9379-65175291AC4D}" srcOrd="0" destOrd="0" presId="urn:microsoft.com/office/officeart/2005/8/layout/bProcess3"/>
    <dgm:cxn modelId="{611591D7-4AA9-4C4E-87E7-AAA1010F4740}" type="presParOf" srcId="{FB0DC56E-EEFE-4308-A5D1-B34BDB999CAC}" destId="{93E1B93C-1A0B-415B-B05C-F9537B2BB573}" srcOrd="0" destOrd="0" presId="urn:microsoft.com/office/officeart/2005/8/layout/bProcess3"/>
    <dgm:cxn modelId="{DDDAC076-6FF6-4C59-800D-494BEA5AC5E8}" type="presParOf" srcId="{FB0DC56E-EEFE-4308-A5D1-B34BDB999CAC}" destId="{D561F083-18B6-474A-9326-57CF1D0F4EFC}" srcOrd="1" destOrd="0" presId="urn:microsoft.com/office/officeart/2005/8/layout/bProcess3"/>
    <dgm:cxn modelId="{64F7435C-5A2B-446C-9163-D67FC7EBF0D3}" type="presParOf" srcId="{D561F083-18B6-474A-9326-57CF1D0F4EFC}" destId="{92914E2B-2ECD-4B60-B010-3BBD3F948FB3}" srcOrd="0" destOrd="0" presId="urn:microsoft.com/office/officeart/2005/8/layout/bProcess3"/>
    <dgm:cxn modelId="{ED74DD54-CD5F-4064-8C5E-AEFE4B47474E}" type="presParOf" srcId="{FB0DC56E-EEFE-4308-A5D1-B34BDB999CAC}" destId="{586E493D-D7C9-4CAD-9379-65175291AC4D}" srcOrd="2" destOrd="0" presId="urn:microsoft.com/office/officeart/2005/8/layout/bProcess3"/>
    <dgm:cxn modelId="{AAA40065-BFB0-4783-983D-D0BF20D0FC2E}" type="presParOf" srcId="{FB0DC56E-EEFE-4308-A5D1-B34BDB999CAC}" destId="{F3157849-0556-454D-8491-AD63F6026803}" srcOrd="3" destOrd="0" presId="urn:microsoft.com/office/officeart/2005/8/layout/bProcess3"/>
    <dgm:cxn modelId="{997243E4-BF6B-4980-8057-51CE2E1297BC}" type="presParOf" srcId="{F3157849-0556-454D-8491-AD63F6026803}" destId="{0ECE421D-7368-404F-878C-7A92F3EE0B2C}" srcOrd="0" destOrd="0" presId="urn:microsoft.com/office/officeart/2005/8/layout/bProcess3"/>
    <dgm:cxn modelId="{947BE7D0-B603-4351-9398-B7402606A123}" type="presParOf" srcId="{FB0DC56E-EEFE-4308-A5D1-B34BDB999CAC}" destId="{5CCA9998-E566-4593-AF85-52EE684635F9}" srcOrd="4" destOrd="0" presId="urn:microsoft.com/office/officeart/2005/8/layout/bProcess3"/>
    <dgm:cxn modelId="{573DCB58-6E4D-464B-86A5-241A76B6FBB0}" type="presParOf" srcId="{FB0DC56E-EEFE-4308-A5D1-B34BDB999CAC}" destId="{278F1BFD-C7DE-4E04-99D0-319120085DE1}" srcOrd="5" destOrd="0" presId="urn:microsoft.com/office/officeart/2005/8/layout/bProcess3"/>
    <dgm:cxn modelId="{A8CA5337-32D5-4AAD-BFE9-F0C253F9F562}" type="presParOf" srcId="{278F1BFD-C7DE-4E04-99D0-319120085DE1}" destId="{FB0CF965-4DD5-46A9-A579-C087EEA4C02F}" srcOrd="0" destOrd="0" presId="urn:microsoft.com/office/officeart/2005/8/layout/bProcess3"/>
    <dgm:cxn modelId="{900CBE1C-D9D0-40AC-A27E-61FCFF0C1E82}" type="presParOf" srcId="{FB0DC56E-EEFE-4308-A5D1-B34BDB999CAC}" destId="{02EB4B02-1B51-4F13-A9C5-CFB7C1A97ADC}" srcOrd="6" destOrd="0" presId="urn:microsoft.com/office/officeart/2005/8/layout/bProcess3"/>
    <dgm:cxn modelId="{CC511F7B-67F1-40E7-BD93-CEBA8A9BC3B7}" type="presParOf" srcId="{FB0DC56E-EEFE-4308-A5D1-B34BDB999CAC}" destId="{AFE77BD6-4144-4808-89D3-9555F01AC62A}" srcOrd="7" destOrd="0" presId="urn:microsoft.com/office/officeart/2005/8/layout/bProcess3"/>
    <dgm:cxn modelId="{CA7F61F5-DFAD-4C24-85AF-401F5434A857}" type="presParOf" srcId="{AFE77BD6-4144-4808-89D3-9555F01AC62A}" destId="{0DB18A7B-DE6C-4FF2-B21F-D336667057E9}" srcOrd="0" destOrd="0" presId="urn:microsoft.com/office/officeart/2005/8/layout/bProcess3"/>
    <dgm:cxn modelId="{51E8088E-877D-476F-A5FB-8F5156CA1DF0}" type="presParOf" srcId="{FB0DC56E-EEFE-4308-A5D1-B34BDB999CAC}" destId="{14BE246D-686E-47E3-8836-3B8534F6532E}" srcOrd="8" destOrd="0" presId="urn:microsoft.com/office/officeart/2005/8/layout/bProcess3"/>
    <dgm:cxn modelId="{112962C0-47CD-47C6-A37E-51C615741C4A}" type="presParOf" srcId="{FB0DC56E-EEFE-4308-A5D1-B34BDB999CAC}" destId="{23FFD87F-5476-45A4-BC27-DE23D696119C}" srcOrd="9" destOrd="0" presId="urn:microsoft.com/office/officeart/2005/8/layout/bProcess3"/>
    <dgm:cxn modelId="{B8FDF01A-EE3E-4FF1-BFC2-79DF058D4262}" type="presParOf" srcId="{23FFD87F-5476-45A4-BC27-DE23D696119C}" destId="{42BB6C58-B764-4E62-8FE5-1C6114652439}" srcOrd="0" destOrd="0" presId="urn:microsoft.com/office/officeart/2005/8/layout/bProcess3"/>
    <dgm:cxn modelId="{99205C09-5B96-4E67-A45A-A43985CDBE99}" type="presParOf" srcId="{FB0DC56E-EEFE-4308-A5D1-B34BDB999CAC}" destId="{B9657BA6-D717-4ED5-A1FB-9C2E00B832E6}" srcOrd="10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DDCB213-7999-4DDE-96C9-89A5A9B311E1}" type="doc">
      <dgm:prSet loTypeId="urn:microsoft.com/office/officeart/2005/8/layout/pyramid2" loCatId="list" qsTypeId="urn:microsoft.com/office/officeart/2005/8/quickstyle/simple1" qsCatId="simple" csTypeId="urn:microsoft.com/office/officeart/2005/8/colors/colorful5" csCatId="colorful" phldr="1"/>
      <dgm:spPr/>
    </dgm:pt>
    <dgm:pt modelId="{D3243F9F-9637-490A-AFEF-0AB1A9CC08EB}">
      <dgm:prSet phldrT="[Texte]"/>
      <dgm:spPr/>
      <dgm:t>
        <a:bodyPr/>
        <a:lstStyle/>
        <a:p>
          <a:r>
            <a:rPr lang="fr-FR" dirty="0"/>
            <a:t>Erasmus Days, </a:t>
          </a:r>
          <a:r>
            <a:rPr lang="fr-FR" dirty="0" err="1"/>
            <a:t>Student</a:t>
          </a:r>
          <a:r>
            <a:rPr lang="fr-FR" dirty="0"/>
            <a:t> </a:t>
          </a:r>
          <a:r>
            <a:rPr lang="fr-FR" dirty="0" err="1"/>
            <a:t>Fairs</a:t>
          </a:r>
          <a:r>
            <a:rPr lang="fr-FR" dirty="0"/>
            <a:t>, </a:t>
          </a:r>
          <a:r>
            <a:rPr lang="fr-FR" dirty="0" err="1"/>
            <a:t>University</a:t>
          </a:r>
          <a:r>
            <a:rPr lang="fr-FR" dirty="0"/>
            <a:t> Open Days</a:t>
          </a:r>
        </a:p>
      </dgm:t>
    </dgm:pt>
    <dgm:pt modelId="{98543139-9413-43C8-ADE3-65EF3D2C6172}" type="parTrans" cxnId="{240B3E4B-E944-4DBA-8362-7B3583C59407}">
      <dgm:prSet/>
      <dgm:spPr/>
      <dgm:t>
        <a:bodyPr/>
        <a:lstStyle/>
        <a:p>
          <a:endParaRPr lang="fr-FR"/>
        </a:p>
      </dgm:t>
    </dgm:pt>
    <dgm:pt modelId="{879B7E1D-9CE5-4906-8764-AF973C2CF310}" type="sibTrans" cxnId="{240B3E4B-E944-4DBA-8362-7B3583C59407}">
      <dgm:prSet/>
      <dgm:spPr/>
      <dgm:t>
        <a:bodyPr/>
        <a:lstStyle/>
        <a:p>
          <a:endParaRPr lang="fr-FR"/>
        </a:p>
      </dgm:t>
    </dgm:pt>
    <dgm:pt modelId="{2B949353-5D14-4CB1-8C85-EE758D5AF9A0}">
      <dgm:prSet phldrT="[Texte]"/>
      <dgm:spPr/>
      <dgm:t>
        <a:bodyPr/>
        <a:lstStyle/>
        <a:p>
          <a:r>
            <a:rPr lang="fr-FR" dirty="0"/>
            <a:t>« Dare to Exchange » (Osez La Mobilité) live and online </a:t>
          </a:r>
          <a:r>
            <a:rPr lang="fr-FR" dirty="0" err="1"/>
            <a:t>events</a:t>
          </a:r>
          <a:endParaRPr lang="fr-FR" dirty="0"/>
        </a:p>
      </dgm:t>
    </dgm:pt>
    <dgm:pt modelId="{C965A29C-2F57-43DE-8D54-D8DDCD00DCA2}" type="parTrans" cxnId="{37619B4C-B946-4173-A51A-17F3D35AF158}">
      <dgm:prSet/>
      <dgm:spPr/>
      <dgm:t>
        <a:bodyPr/>
        <a:lstStyle/>
        <a:p>
          <a:endParaRPr lang="fr-FR"/>
        </a:p>
      </dgm:t>
    </dgm:pt>
    <dgm:pt modelId="{8C99BF02-DBE2-4F5D-978E-4E310C1CAE88}" type="sibTrans" cxnId="{37619B4C-B946-4173-A51A-17F3D35AF158}">
      <dgm:prSet/>
      <dgm:spPr/>
      <dgm:t>
        <a:bodyPr/>
        <a:lstStyle/>
        <a:p>
          <a:endParaRPr lang="fr-FR"/>
        </a:p>
      </dgm:t>
    </dgm:pt>
    <dgm:pt modelId="{F3B38AA3-C8E4-411E-81EE-FEB05271349C}">
      <dgm:prSet phldrT="[Texte]"/>
      <dgm:spPr/>
      <dgm:t>
        <a:bodyPr/>
        <a:lstStyle/>
        <a:p>
          <a:r>
            <a:rPr lang="fr-FR" dirty="0"/>
            <a:t>On site IR Office </a:t>
          </a:r>
          <a:r>
            <a:rPr lang="fr-FR" dirty="0" err="1"/>
            <a:t>with</a:t>
          </a:r>
          <a:r>
            <a:rPr lang="fr-FR" dirty="0"/>
            <a:t> </a:t>
          </a:r>
          <a:r>
            <a:rPr lang="fr-FR" dirty="0" err="1"/>
            <a:t>dedicated</a:t>
          </a:r>
          <a:r>
            <a:rPr lang="fr-FR" dirty="0"/>
            <a:t> personnel</a:t>
          </a:r>
        </a:p>
      </dgm:t>
    </dgm:pt>
    <dgm:pt modelId="{AF88EAE3-AB5A-4D33-A687-ED04AA673FA7}" type="parTrans" cxnId="{62B02123-295B-47EF-99C3-842EACB231B1}">
      <dgm:prSet/>
      <dgm:spPr/>
      <dgm:t>
        <a:bodyPr/>
        <a:lstStyle/>
        <a:p>
          <a:endParaRPr lang="fr-FR"/>
        </a:p>
      </dgm:t>
    </dgm:pt>
    <dgm:pt modelId="{CD5FE585-336B-42E6-AF8C-898C07BA18D6}" type="sibTrans" cxnId="{62B02123-295B-47EF-99C3-842EACB231B1}">
      <dgm:prSet/>
      <dgm:spPr/>
      <dgm:t>
        <a:bodyPr/>
        <a:lstStyle/>
        <a:p>
          <a:endParaRPr lang="fr-FR"/>
        </a:p>
      </dgm:t>
    </dgm:pt>
    <dgm:pt modelId="{E3D518EB-CD4C-4EFF-8D7D-6416B48C75F3}" type="pres">
      <dgm:prSet presAssocID="{7DDCB213-7999-4DDE-96C9-89A5A9B311E1}" presName="compositeShape" presStyleCnt="0">
        <dgm:presLayoutVars>
          <dgm:dir/>
          <dgm:resizeHandles/>
        </dgm:presLayoutVars>
      </dgm:prSet>
      <dgm:spPr/>
    </dgm:pt>
    <dgm:pt modelId="{814A081E-E4FF-475B-A7DB-6D447469EA54}" type="pres">
      <dgm:prSet presAssocID="{7DDCB213-7999-4DDE-96C9-89A5A9B311E1}" presName="pyramid" presStyleLbl="node1" presStyleIdx="0" presStyleCnt="1"/>
      <dgm:spPr/>
    </dgm:pt>
    <dgm:pt modelId="{6CED0324-6980-43B2-80CB-87F7207BAA74}" type="pres">
      <dgm:prSet presAssocID="{7DDCB213-7999-4DDE-96C9-89A5A9B311E1}" presName="theList" presStyleCnt="0"/>
      <dgm:spPr/>
    </dgm:pt>
    <dgm:pt modelId="{6C4090D8-5749-476B-9B88-9AFA725A7172}" type="pres">
      <dgm:prSet presAssocID="{D3243F9F-9637-490A-AFEF-0AB1A9CC08EB}" presName="aNode" presStyleLbl="fgAcc1" presStyleIdx="0" presStyleCnt="3" custLinFactY="-9169" custLinFactNeighborX="964" custLinFactNeighborY="-100000">
        <dgm:presLayoutVars>
          <dgm:bulletEnabled val="1"/>
        </dgm:presLayoutVars>
      </dgm:prSet>
      <dgm:spPr/>
    </dgm:pt>
    <dgm:pt modelId="{00B4F995-C688-40BA-ADC5-8751129870B2}" type="pres">
      <dgm:prSet presAssocID="{D3243F9F-9637-490A-AFEF-0AB1A9CC08EB}" presName="aSpace" presStyleCnt="0"/>
      <dgm:spPr/>
    </dgm:pt>
    <dgm:pt modelId="{9A459991-644A-4087-9EFB-067F98940DD6}" type="pres">
      <dgm:prSet presAssocID="{2B949353-5D14-4CB1-8C85-EE758D5AF9A0}" presName="aNode" presStyleLbl="fgAcc1" presStyleIdx="1" presStyleCnt="3">
        <dgm:presLayoutVars>
          <dgm:bulletEnabled val="1"/>
        </dgm:presLayoutVars>
      </dgm:prSet>
      <dgm:spPr/>
    </dgm:pt>
    <dgm:pt modelId="{106F787D-127B-4480-8C36-C95C51871619}" type="pres">
      <dgm:prSet presAssocID="{2B949353-5D14-4CB1-8C85-EE758D5AF9A0}" presName="aSpace" presStyleCnt="0"/>
      <dgm:spPr/>
    </dgm:pt>
    <dgm:pt modelId="{90ED3C4B-37A2-4428-A3C3-B3E824F9104A}" type="pres">
      <dgm:prSet presAssocID="{F3B38AA3-C8E4-411E-81EE-FEB05271349C}" presName="aNode" presStyleLbl="fgAcc1" presStyleIdx="2" presStyleCnt="3">
        <dgm:presLayoutVars>
          <dgm:bulletEnabled val="1"/>
        </dgm:presLayoutVars>
      </dgm:prSet>
      <dgm:spPr/>
    </dgm:pt>
    <dgm:pt modelId="{FE6EB7D7-B392-4FB0-8BCD-2504A07D8CC0}" type="pres">
      <dgm:prSet presAssocID="{F3B38AA3-C8E4-411E-81EE-FEB05271349C}" presName="aSpace" presStyleCnt="0"/>
      <dgm:spPr/>
    </dgm:pt>
  </dgm:ptLst>
  <dgm:cxnLst>
    <dgm:cxn modelId="{62B02123-295B-47EF-99C3-842EACB231B1}" srcId="{7DDCB213-7999-4DDE-96C9-89A5A9B311E1}" destId="{F3B38AA3-C8E4-411E-81EE-FEB05271349C}" srcOrd="2" destOrd="0" parTransId="{AF88EAE3-AB5A-4D33-A687-ED04AA673FA7}" sibTransId="{CD5FE585-336B-42E6-AF8C-898C07BA18D6}"/>
    <dgm:cxn modelId="{A4875323-CE41-424B-A65F-0FEAFC955E5C}" type="presOf" srcId="{D3243F9F-9637-490A-AFEF-0AB1A9CC08EB}" destId="{6C4090D8-5749-476B-9B88-9AFA725A7172}" srcOrd="0" destOrd="0" presId="urn:microsoft.com/office/officeart/2005/8/layout/pyramid2"/>
    <dgm:cxn modelId="{133FE447-ECDA-4701-8C88-3606277F25DD}" type="presOf" srcId="{F3B38AA3-C8E4-411E-81EE-FEB05271349C}" destId="{90ED3C4B-37A2-4428-A3C3-B3E824F9104A}" srcOrd="0" destOrd="0" presId="urn:microsoft.com/office/officeart/2005/8/layout/pyramid2"/>
    <dgm:cxn modelId="{240B3E4B-E944-4DBA-8362-7B3583C59407}" srcId="{7DDCB213-7999-4DDE-96C9-89A5A9B311E1}" destId="{D3243F9F-9637-490A-AFEF-0AB1A9CC08EB}" srcOrd="0" destOrd="0" parTransId="{98543139-9413-43C8-ADE3-65EF3D2C6172}" sibTransId="{879B7E1D-9CE5-4906-8764-AF973C2CF310}"/>
    <dgm:cxn modelId="{37619B4C-B946-4173-A51A-17F3D35AF158}" srcId="{7DDCB213-7999-4DDE-96C9-89A5A9B311E1}" destId="{2B949353-5D14-4CB1-8C85-EE758D5AF9A0}" srcOrd="1" destOrd="0" parTransId="{C965A29C-2F57-43DE-8D54-D8DDCD00DCA2}" sibTransId="{8C99BF02-DBE2-4F5D-978E-4E310C1CAE88}"/>
    <dgm:cxn modelId="{102A6EE5-4D25-4CC7-B6D4-6E4A0EDD7C0C}" type="presOf" srcId="{2B949353-5D14-4CB1-8C85-EE758D5AF9A0}" destId="{9A459991-644A-4087-9EFB-067F98940DD6}" srcOrd="0" destOrd="0" presId="urn:microsoft.com/office/officeart/2005/8/layout/pyramid2"/>
    <dgm:cxn modelId="{179DEFE5-6390-44D6-B39D-89B9F8B02E75}" type="presOf" srcId="{7DDCB213-7999-4DDE-96C9-89A5A9B311E1}" destId="{E3D518EB-CD4C-4EFF-8D7D-6416B48C75F3}" srcOrd="0" destOrd="0" presId="urn:microsoft.com/office/officeart/2005/8/layout/pyramid2"/>
    <dgm:cxn modelId="{5BF22E53-C4B1-4995-9451-B9CBF8EA1C51}" type="presParOf" srcId="{E3D518EB-CD4C-4EFF-8D7D-6416B48C75F3}" destId="{814A081E-E4FF-475B-A7DB-6D447469EA54}" srcOrd="0" destOrd="0" presId="urn:microsoft.com/office/officeart/2005/8/layout/pyramid2"/>
    <dgm:cxn modelId="{267B4EC9-7DE3-424C-B411-354BBF6E919C}" type="presParOf" srcId="{E3D518EB-CD4C-4EFF-8D7D-6416B48C75F3}" destId="{6CED0324-6980-43B2-80CB-87F7207BAA74}" srcOrd="1" destOrd="0" presId="urn:microsoft.com/office/officeart/2005/8/layout/pyramid2"/>
    <dgm:cxn modelId="{AAD2BF58-B6DE-4D0C-91D1-91221D9D514A}" type="presParOf" srcId="{6CED0324-6980-43B2-80CB-87F7207BAA74}" destId="{6C4090D8-5749-476B-9B88-9AFA725A7172}" srcOrd="0" destOrd="0" presId="urn:microsoft.com/office/officeart/2005/8/layout/pyramid2"/>
    <dgm:cxn modelId="{89E2ADED-784E-44C0-AB95-1237E77784AC}" type="presParOf" srcId="{6CED0324-6980-43B2-80CB-87F7207BAA74}" destId="{00B4F995-C688-40BA-ADC5-8751129870B2}" srcOrd="1" destOrd="0" presId="urn:microsoft.com/office/officeart/2005/8/layout/pyramid2"/>
    <dgm:cxn modelId="{FC343171-5ED0-47CD-9DA1-AB307B0B521B}" type="presParOf" srcId="{6CED0324-6980-43B2-80CB-87F7207BAA74}" destId="{9A459991-644A-4087-9EFB-067F98940DD6}" srcOrd="2" destOrd="0" presId="urn:microsoft.com/office/officeart/2005/8/layout/pyramid2"/>
    <dgm:cxn modelId="{6A8BBCE2-29B0-4E62-888B-AAD6E4430411}" type="presParOf" srcId="{6CED0324-6980-43B2-80CB-87F7207BAA74}" destId="{106F787D-127B-4480-8C36-C95C51871619}" srcOrd="3" destOrd="0" presId="urn:microsoft.com/office/officeart/2005/8/layout/pyramid2"/>
    <dgm:cxn modelId="{7C01033F-903E-4588-B389-63476337D3A3}" type="presParOf" srcId="{6CED0324-6980-43B2-80CB-87F7207BAA74}" destId="{90ED3C4B-37A2-4428-A3C3-B3E824F9104A}" srcOrd="4" destOrd="0" presId="urn:microsoft.com/office/officeart/2005/8/layout/pyramid2"/>
    <dgm:cxn modelId="{7F38F987-F63F-4811-AB65-162AE87644FC}" type="presParOf" srcId="{6CED0324-6980-43B2-80CB-87F7207BAA74}" destId="{FE6EB7D7-B392-4FB0-8BCD-2504A07D8CC0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BCFE795-DA5C-480C-BF5B-C1967DD2AC92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49774533-E522-4C39-AC67-29E764D5D10F}">
      <dgm:prSet phldrT="[Texte]" custT="1"/>
      <dgm:spPr/>
      <dgm:t>
        <a:bodyPr/>
        <a:lstStyle/>
        <a:p>
          <a:r>
            <a:rPr lang="fr-FR" sz="1600" dirty="0"/>
            <a:t>Meetings and </a:t>
          </a:r>
          <a:r>
            <a:rPr lang="fr-FR" sz="1600" dirty="0" err="1"/>
            <a:t>events</a:t>
          </a:r>
          <a:r>
            <a:rPr lang="fr-FR" sz="1600" dirty="0"/>
            <a:t> </a:t>
          </a:r>
          <a:r>
            <a:rPr lang="fr-FR" sz="1600" dirty="0" err="1"/>
            <a:t>such</a:t>
          </a:r>
          <a:r>
            <a:rPr lang="fr-FR" sz="1600" dirty="0"/>
            <a:t> as </a:t>
          </a:r>
          <a:r>
            <a:rPr lang="fr-FR" sz="1600" dirty="0" err="1"/>
            <a:t>today</a:t>
          </a:r>
          <a:r>
            <a:rPr lang="fr-FR" sz="1600" dirty="0"/>
            <a:t>!</a:t>
          </a:r>
        </a:p>
        <a:p>
          <a:r>
            <a:rPr lang="fr-FR" sz="1600" dirty="0" err="1"/>
            <a:t>Fairs</a:t>
          </a:r>
          <a:r>
            <a:rPr lang="fr-FR" sz="1600" dirty="0"/>
            <a:t>, Conférences, STT………..</a:t>
          </a:r>
        </a:p>
      </dgm:t>
    </dgm:pt>
    <dgm:pt modelId="{570BFC94-CC82-427E-977A-5FCC9881DF71}" type="parTrans" cxnId="{B0A914C4-C00C-4F8B-BAC1-F5030668F967}">
      <dgm:prSet/>
      <dgm:spPr/>
      <dgm:t>
        <a:bodyPr/>
        <a:lstStyle/>
        <a:p>
          <a:endParaRPr lang="fr-FR"/>
        </a:p>
      </dgm:t>
    </dgm:pt>
    <dgm:pt modelId="{C9B7BD62-6A3C-41DF-A333-88446AF916C8}" type="sibTrans" cxnId="{B0A914C4-C00C-4F8B-BAC1-F5030668F967}">
      <dgm:prSet/>
      <dgm:spPr/>
      <dgm:t>
        <a:bodyPr/>
        <a:lstStyle/>
        <a:p>
          <a:endParaRPr lang="fr-FR"/>
        </a:p>
      </dgm:t>
    </dgm:pt>
    <dgm:pt modelId="{30DC3F7D-E4BE-497B-8A08-32F1B884A61A}">
      <dgm:prSet phldrT="[Texte]" custT="1"/>
      <dgm:spPr/>
      <dgm:t>
        <a:bodyPr/>
        <a:lstStyle/>
        <a:p>
          <a:r>
            <a:rPr lang="fr-FR" sz="1600" dirty="0" err="1"/>
            <a:t>We</a:t>
          </a:r>
          <a:r>
            <a:rPr lang="fr-FR" sz="1600" dirty="0"/>
            <a:t> </a:t>
          </a:r>
          <a:r>
            <a:rPr lang="fr-FR" sz="1600" dirty="0" err="1"/>
            <a:t>need</a:t>
          </a:r>
          <a:r>
            <a:rPr lang="fr-FR" sz="1600" dirty="0"/>
            <a:t> to use the last </a:t>
          </a:r>
          <a:r>
            <a:rPr lang="fr-FR" sz="1600" dirty="0" err="1"/>
            <a:t>two</a:t>
          </a:r>
          <a:r>
            <a:rPr lang="fr-FR" sz="1600" dirty="0"/>
            <a:t> </a:t>
          </a:r>
          <a:r>
            <a:rPr lang="fr-FR" sz="1600" dirty="0" err="1"/>
            <a:t>years</a:t>
          </a:r>
          <a:r>
            <a:rPr lang="fr-FR" sz="1600" dirty="0"/>
            <a:t> </a:t>
          </a:r>
          <a:r>
            <a:rPr lang="fr-FR" sz="1600" dirty="0" err="1"/>
            <a:t>experience</a:t>
          </a:r>
          <a:r>
            <a:rPr lang="fr-FR" sz="1600" dirty="0"/>
            <a:t> to </a:t>
          </a:r>
          <a:r>
            <a:rPr lang="fr-FR" sz="1600" dirty="0" err="1"/>
            <a:t>widen</a:t>
          </a:r>
          <a:r>
            <a:rPr lang="fr-FR" sz="1600" dirty="0"/>
            <a:t> </a:t>
          </a:r>
          <a:r>
            <a:rPr lang="fr-FR" sz="1600" dirty="0" err="1"/>
            <a:t>our</a:t>
          </a:r>
          <a:r>
            <a:rPr lang="fr-FR" sz="1600" dirty="0"/>
            <a:t> </a:t>
          </a:r>
          <a:r>
            <a:rPr lang="fr-FR" sz="1600" dirty="0" err="1"/>
            <a:t>offer</a:t>
          </a:r>
          <a:r>
            <a:rPr lang="fr-FR" sz="1600" dirty="0"/>
            <a:t> of « alternative mobilite3s (</a:t>
          </a:r>
          <a:r>
            <a:rPr lang="fr-FR" sz="1600" dirty="0" err="1"/>
            <a:t>virtual</a:t>
          </a:r>
          <a:r>
            <a:rPr lang="fr-FR" sz="1600" dirty="0"/>
            <a:t>; </a:t>
          </a:r>
          <a:r>
            <a:rPr lang="fr-FR" sz="1600" dirty="0" err="1"/>
            <a:t>summer</a:t>
          </a:r>
          <a:r>
            <a:rPr lang="fr-FR" sz="1600" dirty="0"/>
            <a:t> </a:t>
          </a:r>
          <a:r>
            <a:rPr lang="fr-FR" sz="1600" dirty="0" err="1"/>
            <a:t>schools</a:t>
          </a:r>
          <a:r>
            <a:rPr lang="fr-FR" sz="1600" dirty="0"/>
            <a:t> </a:t>
          </a:r>
          <a:r>
            <a:rPr lang="fr-FR" sz="1600" dirty="0" err="1"/>
            <a:t>etc</a:t>
          </a:r>
          <a:r>
            <a:rPr lang="fr-FR" sz="1600" dirty="0"/>
            <a:t>) </a:t>
          </a:r>
        </a:p>
        <a:p>
          <a:r>
            <a:rPr lang="fr-FR" sz="1600" dirty="0" err="1"/>
            <a:t>Extend</a:t>
          </a:r>
          <a:r>
            <a:rPr lang="fr-FR" sz="1600" dirty="0"/>
            <a:t> </a:t>
          </a:r>
          <a:r>
            <a:rPr lang="fr-FR" sz="1600" dirty="0" err="1"/>
            <a:t>agreements</a:t>
          </a:r>
          <a:r>
            <a:rPr lang="fr-FR" sz="1600" dirty="0"/>
            <a:t> to </a:t>
          </a:r>
          <a:r>
            <a:rPr lang="fr-FR" sz="1600" dirty="0" err="1"/>
            <a:t>language</a:t>
          </a:r>
          <a:r>
            <a:rPr lang="fr-FR" sz="1600" dirty="0"/>
            <a:t> </a:t>
          </a:r>
          <a:r>
            <a:rPr lang="fr-FR" sz="1600" dirty="0" err="1"/>
            <a:t>students</a:t>
          </a:r>
          <a:r>
            <a:rPr lang="fr-FR" sz="1600" dirty="0"/>
            <a:t>, Psychology, and </a:t>
          </a:r>
          <a:r>
            <a:rPr lang="fr-FR" sz="1600" dirty="0" err="1"/>
            <a:t>History</a:t>
          </a:r>
          <a:r>
            <a:rPr lang="fr-FR" sz="1600" dirty="0"/>
            <a:t> </a:t>
          </a:r>
          <a:r>
            <a:rPr lang="fr-FR" sz="1600" dirty="0" err="1"/>
            <a:t>sectors</a:t>
          </a:r>
          <a:r>
            <a:rPr lang="fr-FR" sz="1600" dirty="0"/>
            <a:t>.</a:t>
          </a:r>
        </a:p>
      </dgm:t>
    </dgm:pt>
    <dgm:pt modelId="{650FDCD0-24B1-4D71-BC6B-307498233BA4}" type="parTrans" cxnId="{335413C3-7A07-47C0-A7A4-C8B9F928E2C7}">
      <dgm:prSet/>
      <dgm:spPr/>
      <dgm:t>
        <a:bodyPr/>
        <a:lstStyle/>
        <a:p>
          <a:endParaRPr lang="fr-FR"/>
        </a:p>
      </dgm:t>
    </dgm:pt>
    <dgm:pt modelId="{32C5792A-BC97-4942-A93C-C0C3D8465646}" type="sibTrans" cxnId="{335413C3-7A07-47C0-A7A4-C8B9F928E2C7}">
      <dgm:prSet/>
      <dgm:spPr/>
      <dgm:t>
        <a:bodyPr/>
        <a:lstStyle/>
        <a:p>
          <a:endParaRPr lang="fr-FR"/>
        </a:p>
      </dgm:t>
    </dgm:pt>
    <dgm:pt modelId="{A4ADB91C-652C-4337-B0EA-9CA46EDA5E39}" type="pres">
      <dgm:prSet presAssocID="{7BCFE795-DA5C-480C-BF5B-C1967DD2AC92}" presName="Name0" presStyleCnt="0">
        <dgm:presLayoutVars>
          <dgm:dir/>
          <dgm:resizeHandles val="exact"/>
        </dgm:presLayoutVars>
      </dgm:prSet>
      <dgm:spPr/>
    </dgm:pt>
    <dgm:pt modelId="{36A1B74F-2756-4C65-BC94-14EE04636285}" type="pres">
      <dgm:prSet presAssocID="{49774533-E522-4C39-AC67-29E764D5D10F}" presName="composite" presStyleCnt="0"/>
      <dgm:spPr/>
    </dgm:pt>
    <dgm:pt modelId="{386D5A2D-075B-457B-A996-346E21A98981}" type="pres">
      <dgm:prSet presAssocID="{49774533-E522-4C39-AC67-29E764D5D10F}" presName="rect1" presStyleLbl="trAlignAcc1" presStyleIdx="0" presStyleCnt="2">
        <dgm:presLayoutVars>
          <dgm:bulletEnabled val="1"/>
        </dgm:presLayoutVars>
      </dgm:prSet>
      <dgm:spPr/>
    </dgm:pt>
    <dgm:pt modelId="{DE39D2D5-EC1A-4268-BAB2-89124F5C14A4}" type="pres">
      <dgm:prSet presAssocID="{49774533-E522-4C39-AC67-29E764D5D10F}" presName="rect2" presStyleLbl="fgImgPlace1" presStyleIdx="0" presStyleCnt="2"/>
      <dgm:spPr/>
    </dgm:pt>
    <dgm:pt modelId="{4BCE6658-D15D-4297-A811-69C5E57AD17F}" type="pres">
      <dgm:prSet presAssocID="{C9B7BD62-6A3C-41DF-A333-88446AF916C8}" presName="sibTrans" presStyleCnt="0"/>
      <dgm:spPr/>
    </dgm:pt>
    <dgm:pt modelId="{989A9FE7-0B24-4447-8719-109593E475EC}" type="pres">
      <dgm:prSet presAssocID="{30DC3F7D-E4BE-497B-8A08-32F1B884A61A}" presName="composite" presStyleCnt="0"/>
      <dgm:spPr/>
    </dgm:pt>
    <dgm:pt modelId="{914744C0-F357-46BE-BE3C-FF027BC0CB2A}" type="pres">
      <dgm:prSet presAssocID="{30DC3F7D-E4BE-497B-8A08-32F1B884A61A}" presName="rect1" presStyleLbl="trAlignAcc1" presStyleIdx="1" presStyleCnt="2" custLinFactNeighborX="478" custLinFactNeighborY="1776">
        <dgm:presLayoutVars>
          <dgm:bulletEnabled val="1"/>
        </dgm:presLayoutVars>
      </dgm:prSet>
      <dgm:spPr/>
    </dgm:pt>
    <dgm:pt modelId="{55536D08-EF29-49FC-AD68-CE2331B22688}" type="pres">
      <dgm:prSet presAssocID="{30DC3F7D-E4BE-497B-8A08-32F1B884A61A}" presName="rect2" presStyleLbl="fgImgPlace1" presStyleIdx="1" presStyleCnt="2" custLinFactNeighborX="7276" custLinFactNeighborY="-8732"/>
      <dgm:spPr/>
    </dgm:pt>
  </dgm:ptLst>
  <dgm:cxnLst>
    <dgm:cxn modelId="{2ABAB332-7EA1-48C0-BD8B-211A2AB5D7FA}" type="presOf" srcId="{30DC3F7D-E4BE-497B-8A08-32F1B884A61A}" destId="{914744C0-F357-46BE-BE3C-FF027BC0CB2A}" srcOrd="0" destOrd="0" presId="urn:microsoft.com/office/officeart/2008/layout/PictureStrips"/>
    <dgm:cxn modelId="{4E35A23A-5B12-4E36-8C9D-865FE38EB507}" type="presOf" srcId="{7BCFE795-DA5C-480C-BF5B-C1967DD2AC92}" destId="{A4ADB91C-652C-4337-B0EA-9CA46EDA5E39}" srcOrd="0" destOrd="0" presId="urn:microsoft.com/office/officeart/2008/layout/PictureStrips"/>
    <dgm:cxn modelId="{135A1ABB-347A-4FF3-8604-21051288C8A0}" type="presOf" srcId="{49774533-E522-4C39-AC67-29E764D5D10F}" destId="{386D5A2D-075B-457B-A996-346E21A98981}" srcOrd="0" destOrd="0" presId="urn:microsoft.com/office/officeart/2008/layout/PictureStrips"/>
    <dgm:cxn modelId="{335413C3-7A07-47C0-A7A4-C8B9F928E2C7}" srcId="{7BCFE795-DA5C-480C-BF5B-C1967DD2AC92}" destId="{30DC3F7D-E4BE-497B-8A08-32F1B884A61A}" srcOrd="1" destOrd="0" parTransId="{650FDCD0-24B1-4D71-BC6B-307498233BA4}" sibTransId="{32C5792A-BC97-4942-A93C-C0C3D8465646}"/>
    <dgm:cxn modelId="{B0A914C4-C00C-4F8B-BAC1-F5030668F967}" srcId="{7BCFE795-DA5C-480C-BF5B-C1967DD2AC92}" destId="{49774533-E522-4C39-AC67-29E764D5D10F}" srcOrd="0" destOrd="0" parTransId="{570BFC94-CC82-427E-977A-5FCC9881DF71}" sibTransId="{C9B7BD62-6A3C-41DF-A333-88446AF916C8}"/>
    <dgm:cxn modelId="{82AA1DD1-E543-477C-8901-446DE7153DA0}" type="presParOf" srcId="{A4ADB91C-652C-4337-B0EA-9CA46EDA5E39}" destId="{36A1B74F-2756-4C65-BC94-14EE04636285}" srcOrd="0" destOrd="0" presId="urn:microsoft.com/office/officeart/2008/layout/PictureStrips"/>
    <dgm:cxn modelId="{50EC81ED-D533-4429-9259-8B88FF4ABA50}" type="presParOf" srcId="{36A1B74F-2756-4C65-BC94-14EE04636285}" destId="{386D5A2D-075B-457B-A996-346E21A98981}" srcOrd="0" destOrd="0" presId="urn:microsoft.com/office/officeart/2008/layout/PictureStrips"/>
    <dgm:cxn modelId="{7CEE68A1-78A0-4B56-880F-11488A87B437}" type="presParOf" srcId="{36A1B74F-2756-4C65-BC94-14EE04636285}" destId="{DE39D2D5-EC1A-4268-BAB2-89124F5C14A4}" srcOrd="1" destOrd="0" presId="urn:microsoft.com/office/officeart/2008/layout/PictureStrips"/>
    <dgm:cxn modelId="{E0DBBA5E-A0F7-4C9A-AE5B-E2F32E9ED63A}" type="presParOf" srcId="{A4ADB91C-652C-4337-B0EA-9CA46EDA5E39}" destId="{4BCE6658-D15D-4297-A811-69C5E57AD17F}" srcOrd="1" destOrd="0" presId="urn:microsoft.com/office/officeart/2008/layout/PictureStrips"/>
    <dgm:cxn modelId="{94B07226-36F3-4BBC-87B8-3A7220D7F144}" type="presParOf" srcId="{A4ADB91C-652C-4337-B0EA-9CA46EDA5E39}" destId="{989A9FE7-0B24-4447-8719-109593E475EC}" srcOrd="2" destOrd="0" presId="urn:microsoft.com/office/officeart/2008/layout/PictureStrips"/>
    <dgm:cxn modelId="{EA90A2DF-9F98-4572-9BA5-DDE1676CC0EF}" type="presParOf" srcId="{989A9FE7-0B24-4447-8719-109593E475EC}" destId="{914744C0-F357-46BE-BE3C-FF027BC0CB2A}" srcOrd="0" destOrd="0" presId="urn:microsoft.com/office/officeart/2008/layout/PictureStrips"/>
    <dgm:cxn modelId="{EF66A126-E83F-4421-AB88-DBB61F32B86A}" type="presParOf" srcId="{989A9FE7-0B24-4447-8719-109593E475EC}" destId="{55536D08-EF29-49FC-AD68-CE2331B22688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0BC4AE-F6FE-438F-A6BA-BC064FE42817}">
      <dsp:nvSpPr>
        <dsp:cNvPr id="0" name=""/>
        <dsp:cNvSpPr/>
      </dsp:nvSpPr>
      <dsp:spPr>
        <a:xfrm>
          <a:off x="0" y="62110"/>
          <a:ext cx="2599531" cy="155971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 err="1"/>
            <a:t>Created</a:t>
          </a:r>
          <a:r>
            <a:rPr lang="fr-FR" sz="1400" kern="1200" dirty="0"/>
            <a:t> at the start of the 15th century, AMU </a:t>
          </a:r>
          <a:r>
            <a:rPr lang="fr-FR" sz="1400" kern="1200" dirty="0" err="1"/>
            <a:t>was</a:t>
          </a:r>
          <a:r>
            <a:rPr lang="fr-FR" sz="1400" kern="1200" dirty="0"/>
            <a:t> </a:t>
          </a:r>
          <a:r>
            <a:rPr lang="fr-FR" sz="1400" kern="1200" dirty="0" err="1"/>
            <a:t>formed</a:t>
          </a:r>
          <a:r>
            <a:rPr lang="fr-FR" sz="1400" kern="1200" dirty="0"/>
            <a:t> in 2012 and </a:t>
          </a:r>
          <a:r>
            <a:rPr lang="fr-FR" sz="1400" kern="1200" dirty="0" err="1"/>
            <a:t>is</a:t>
          </a:r>
          <a:r>
            <a:rPr lang="fr-FR" sz="1400" kern="1200" dirty="0"/>
            <a:t> the </a:t>
          </a:r>
          <a:r>
            <a:rPr lang="fr-FR" sz="1400" kern="1200" dirty="0" err="1"/>
            <a:t>world’s</a:t>
          </a:r>
          <a:r>
            <a:rPr lang="fr-FR" sz="1400" kern="1200" dirty="0"/>
            <a:t> </a:t>
          </a:r>
          <a:r>
            <a:rPr lang="fr-FR" sz="1400" kern="1200" dirty="0" err="1"/>
            <a:t>largest</a:t>
          </a:r>
          <a:r>
            <a:rPr lang="fr-FR" sz="1400" kern="1200" dirty="0"/>
            <a:t> French </a:t>
          </a:r>
          <a:r>
            <a:rPr lang="fr-FR" sz="1400" kern="1200" dirty="0" err="1"/>
            <a:t>speaking</a:t>
          </a:r>
          <a:r>
            <a:rPr lang="fr-FR" sz="1400" kern="1200" dirty="0"/>
            <a:t> </a:t>
          </a:r>
          <a:r>
            <a:rPr lang="fr-FR" sz="1400" kern="1200" dirty="0" err="1"/>
            <a:t>University</a:t>
          </a:r>
          <a:r>
            <a:rPr lang="fr-FR" sz="1400" kern="1200" dirty="0"/>
            <a:t>. </a:t>
          </a:r>
        </a:p>
      </dsp:txBody>
      <dsp:txXfrm>
        <a:off x="0" y="62110"/>
        <a:ext cx="2599531" cy="1559718"/>
      </dsp:txXfrm>
    </dsp:sp>
    <dsp:sp modelId="{B1FC0243-C409-4764-81E0-C41381E05007}">
      <dsp:nvSpPr>
        <dsp:cNvPr id="0" name=""/>
        <dsp:cNvSpPr/>
      </dsp:nvSpPr>
      <dsp:spPr>
        <a:xfrm>
          <a:off x="2859484" y="62110"/>
          <a:ext cx="2599531" cy="155971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80 000 </a:t>
          </a:r>
          <a:r>
            <a:rPr lang="fr-FR" sz="1400" kern="1200" dirty="0" err="1"/>
            <a:t>students</a:t>
          </a:r>
          <a:r>
            <a:rPr lang="fr-FR" sz="1400" kern="1200" dirty="0"/>
            <a:t> </a:t>
          </a:r>
          <a:r>
            <a:rPr lang="fr-FR" sz="1400" kern="1200" dirty="0" err="1"/>
            <a:t>enrolled</a:t>
          </a:r>
          <a:r>
            <a:rPr lang="fr-FR" sz="1400" kern="1200" dirty="0"/>
            <a:t> in 17 </a:t>
          </a:r>
          <a:r>
            <a:rPr lang="fr-FR" sz="1400" kern="1200" dirty="0" err="1"/>
            <a:t>faculties</a:t>
          </a:r>
          <a:r>
            <a:rPr lang="fr-FR" sz="1400" kern="1200" dirty="0"/>
            <a:t> on 5 </a:t>
          </a:r>
          <a:r>
            <a:rPr lang="fr-FR" sz="1400" kern="1200" dirty="0" err="1"/>
            <a:t>campuses</a:t>
          </a:r>
          <a:r>
            <a:rPr lang="fr-FR" sz="1400" kern="1200" dirty="0"/>
            <a:t>, 58 </a:t>
          </a:r>
          <a:r>
            <a:rPr lang="fr-FR" sz="1400" kern="1200" dirty="0" err="1"/>
            <a:t>individual</a:t>
          </a:r>
          <a:r>
            <a:rPr lang="fr-FR" sz="1400" kern="1200" dirty="0"/>
            <a:t> sites in  9 PACA </a:t>
          </a:r>
          <a:r>
            <a:rPr lang="fr-FR" sz="1400" kern="1200" dirty="0" err="1"/>
            <a:t>region</a:t>
          </a:r>
          <a:r>
            <a:rPr lang="fr-FR" sz="1400" kern="1200" dirty="0"/>
            <a:t> </a:t>
          </a:r>
          <a:r>
            <a:rPr lang="fr-FR" sz="1400" kern="1200" dirty="0" err="1"/>
            <a:t>towns</a:t>
          </a:r>
          <a:r>
            <a:rPr lang="fr-FR" sz="1400" kern="1200" dirty="0"/>
            <a:t>.</a:t>
          </a:r>
        </a:p>
      </dsp:txBody>
      <dsp:txXfrm>
        <a:off x="2859484" y="62110"/>
        <a:ext cx="2599531" cy="1559718"/>
      </dsp:txXfrm>
    </dsp:sp>
    <dsp:sp modelId="{B88B42E5-FB2C-430D-9CF7-5C0D8C42E42A}">
      <dsp:nvSpPr>
        <dsp:cNvPr id="0" name=""/>
        <dsp:cNvSpPr/>
      </dsp:nvSpPr>
      <dsp:spPr>
        <a:xfrm>
          <a:off x="5718968" y="62110"/>
          <a:ext cx="2599531" cy="155971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122 </a:t>
          </a:r>
          <a:r>
            <a:rPr lang="fr-FR" sz="1400" kern="1200" dirty="0" err="1"/>
            <a:t>research</a:t>
          </a:r>
          <a:r>
            <a:rPr lang="fr-FR" sz="1400" kern="1200" dirty="0"/>
            <a:t> structures, 12 doctoral </a:t>
          </a:r>
          <a:r>
            <a:rPr lang="fr-FR" sz="1400" kern="1200" dirty="0" err="1"/>
            <a:t>schools</a:t>
          </a:r>
          <a:r>
            <a:rPr lang="fr-FR" sz="1400" kern="1200" dirty="0"/>
            <a:t>, 18 </a:t>
          </a:r>
          <a:r>
            <a:rPr lang="fr-FR" sz="1400" kern="1200" dirty="0" err="1"/>
            <a:t>specialist</a:t>
          </a:r>
          <a:r>
            <a:rPr lang="fr-FR" sz="1400" kern="1200" dirty="0"/>
            <a:t> institutes, 10 000 international </a:t>
          </a:r>
          <a:r>
            <a:rPr lang="fr-FR" sz="1400" kern="1200" dirty="0" err="1"/>
            <a:t>students</a:t>
          </a:r>
          <a:r>
            <a:rPr lang="fr-FR" sz="1400" kern="1200" dirty="0"/>
            <a:t> .</a:t>
          </a:r>
        </a:p>
      </dsp:txBody>
      <dsp:txXfrm>
        <a:off x="5718968" y="62110"/>
        <a:ext cx="2599531" cy="1559718"/>
      </dsp:txXfrm>
    </dsp:sp>
    <dsp:sp modelId="{CB428CB0-B493-4B84-9F16-D57DCE53FFE0}">
      <dsp:nvSpPr>
        <dsp:cNvPr id="0" name=""/>
        <dsp:cNvSpPr/>
      </dsp:nvSpPr>
      <dsp:spPr>
        <a:xfrm>
          <a:off x="1429742" y="1881782"/>
          <a:ext cx="2599531" cy="155971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Innovation and </a:t>
          </a:r>
          <a:r>
            <a:rPr lang="fr-FR" sz="1400" kern="1200" dirty="0" err="1"/>
            <a:t>Knowledge</a:t>
          </a:r>
          <a:r>
            <a:rPr lang="fr-FR" sz="1400" kern="1200" dirty="0"/>
            <a:t> Institute (CISAM)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 err="1"/>
            <a:t>European</a:t>
          </a:r>
          <a:r>
            <a:rPr lang="fr-FR" sz="1400" kern="1200" dirty="0"/>
            <a:t> Civic </a:t>
          </a:r>
          <a:r>
            <a:rPr lang="fr-FR" sz="1400" kern="1200" dirty="0" err="1"/>
            <a:t>University</a:t>
          </a:r>
          <a:r>
            <a:rPr lang="fr-FR" sz="1400" kern="1200" dirty="0"/>
            <a:t> </a:t>
          </a:r>
          <a:r>
            <a:rPr lang="fr-FR" sz="1400" kern="1200" dirty="0" err="1"/>
            <a:t>with</a:t>
          </a:r>
          <a:r>
            <a:rPr lang="fr-FR" sz="1400" kern="1200" dirty="0"/>
            <a:t> 9 </a:t>
          </a:r>
          <a:r>
            <a:rPr lang="fr-FR" sz="1400" kern="1200" dirty="0" err="1"/>
            <a:t>partners</a:t>
          </a:r>
          <a:r>
            <a:rPr lang="fr-FR" sz="1400" kern="1200" dirty="0"/>
            <a:t> (CIVIS)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400" kern="1200" dirty="0"/>
        </a:p>
      </dsp:txBody>
      <dsp:txXfrm>
        <a:off x="1429742" y="1881782"/>
        <a:ext cx="2599531" cy="1559718"/>
      </dsp:txXfrm>
    </dsp:sp>
    <dsp:sp modelId="{6994B00A-2339-437A-A1B3-01028A6318D1}">
      <dsp:nvSpPr>
        <dsp:cNvPr id="0" name=""/>
        <dsp:cNvSpPr/>
      </dsp:nvSpPr>
      <dsp:spPr>
        <a:xfrm>
          <a:off x="4289226" y="1881782"/>
          <a:ext cx="2599531" cy="155971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400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10 000 international </a:t>
          </a:r>
          <a:r>
            <a:rPr lang="fr-FR" sz="1400" kern="1200" dirty="0" err="1"/>
            <a:t>students</a:t>
          </a:r>
          <a:r>
            <a:rPr lang="fr-FR" sz="1400" kern="1200" dirty="0"/>
            <a:t>  </a:t>
          </a:r>
          <a:r>
            <a:rPr lang="fr-FR" sz="1400" kern="1200" dirty="0" err="1"/>
            <a:t>enrolled</a:t>
          </a:r>
          <a:r>
            <a:rPr lang="fr-FR" sz="1400" kern="1200" dirty="0"/>
            <a:t> </a:t>
          </a:r>
          <a:r>
            <a:rPr lang="fr-FR" sz="1400" kern="1200" dirty="0" err="1"/>
            <a:t>either</a:t>
          </a:r>
          <a:r>
            <a:rPr lang="fr-FR" sz="1400" kern="1200" dirty="0"/>
            <a:t> as free </a:t>
          </a:r>
          <a:r>
            <a:rPr lang="fr-FR" sz="1400" kern="1200" dirty="0" err="1"/>
            <a:t>movers</a:t>
          </a:r>
          <a:r>
            <a:rPr lang="fr-FR" sz="1400" kern="1200" dirty="0"/>
            <a:t> or on an exchange;  1200 international PhD </a:t>
          </a:r>
          <a:r>
            <a:rPr lang="fr-FR" sz="1400" kern="1200" dirty="0" err="1"/>
            <a:t>students</a:t>
          </a:r>
          <a:r>
            <a:rPr lang="fr-FR" sz="1400" kern="1200" dirty="0"/>
            <a:t>; </a:t>
          </a:r>
          <a:r>
            <a:rPr lang="fr-FR" sz="1400" kern="1200" dirty="0" err="1"/>
            <a:t>around</a:t>
          </a:r>
          <a:r>
            <a:rPr lang="fr-FR" sz="1400" kern="1200" dirty="0"/>
            <a:t> 7000 exchange programmes in Europe and </a:t>
          </a:r>
          <a:r>
            <a:rPr lang="fr-FR" sz="1400" kern="1200" dirty="0" err="1"/>
            <a:t>abroad</a:t>
          </a:r>
          <a:r>
            <a:rPr lang="fr-FR" sz="1400" kern="1200" dirty="0"/>
            <a:t>.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400" kern="1200" dirty="0"/>
        </a:p>
      </dsp:txBody>
      <dsp:txXfrm>
        <a:off x="4289226" y="1881782"/>
        <a:ext cx="2599531" cy="15597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31D633-6560-4D0F-B2FA-DEAFFACE2DEA}">
      <dsp:nvSpPr>
        <dsp:cNvPr id="0" name=""/>
        <dsp:cNvSpPr/>
      </dsp:nvSpPr>
      <dsp:spPr>
        <a:xfrm>
          <a:off x="2736778" y="-371717"/>
          <a:ext cx="2354038" cy="14275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Aix en Provence centre, 10 000 Law </a:t>
          </a:r>
          <a:r>
            <a:rPr lang="fr-FR" sz="1400" kern="1200" dirty="0" err="1"/>
            <a:t>students</a:t>
          </a:r>
          <a:r>
            <a:rPr lang="fr-FR" sz="1400" kern="1200" dirty="0"/>
            <a:t> et 15 000 Arts and </a:t>
          </a:r>
          <a:r>
            <a:rPr lang="fr-FR" sz="1400" kern="1200" dirty="0" err="1"/>
            <a:t>Languages</a:t>
          </a:r>
          <a:r>
            <a:rPr lang="fr-FR" sz="1400" kern="1200" dirty="0"/>
            <a:t> </a:t>
          </a:r>
          <a:r>
            <a:rPr lang="fr-FR" sz="1400" kern="1200" dirty="0" err="1"/>
            <a:t>students</a:t>
          </a:r>
          <a:r>
            <a:rPr lang="fr-FR" sz="1400" kern="1200" dirty="0"/>
            <a:t> on a </a:t>
          </a:r>
          <a:r>
            <a:rPr lang="fr-FR" sz="1400" kern="1200" dirty="0" err="1"/>
            <a:t>newly</a:t>
          </a:r>
          <a:r>
            <a:rPr lang="fr-FR" sz="1400" kern="1200" dirty="0"/>
            <a:t> </a:t>
          </a:r>
          <a:r>
            <a:rPr lang="fr-FR" sz="1400" kern="1200" dirty="0" err="1"/>
            <a:t>renovated</a:t>
          </a:r>
          <a:r>
            <a:rPr lang="fr-FR" sz="1400" kern="1200" dirty="0"/>
            <a:t> Campus </a:t>
          </a:r>
          <a:r>
            <a:rPr lang="fr-FR" sz="1400" kern="1200" dirty="0" err="1"/>
            <a:t>with</a:t>
          </a:r>
          <a:r>
            <a:rPr lang="fr-FR" sz="1400" kern="1200" dirty="0"/>
            <a:t>  3 restaurants, 2 </a:t>
          </a:r>
          <a:r>
            <a:rPr lang="fr-FR" sz="1400" kern="1200" dirty="0" err="1"/>
            <a:t>libraries</a:t>
          </a:r>
          <a:r>
            <a:rPr lang="fr-FR" sz="1400" kern="1200" dirty="0"/>
            <a:t>, a sports centre, </a:t>
          </a:r>
          <a:r>
            <a:rPr lang="fr-FR" sz="1400" kern="1200" dirty="0" err="1"/>
            <a:t>theatre</a:t>
          </a:r>
          <a:r>
            <a:rPr lang="fr-FR" sz="1400" kern="1200" dirty="0"/>
            <a:t> and 5 Halls</a:t>
          </a:r>
        </a:p>
      </dsp:txBody>
      <dsp:txXfrm>
        <a:off x="2778590" y="-329905"/>
        <a:ext cx="2270414" cy="1343928"/>
      </dsp:txXfrm>
    </dsp:sp>
    <dsp:sp modelId="{2BA8F316-D5C8-4F42-96F6-FEC768C4C7F2}">
      <dsp:nvSpPr>
        <dsp:cNvPr id="0" name=""/>
        <dsp:cNvSpPr/>
      </dsp:nvSpPr>
      <dsp:spPr>
        <a:xfrm rot="2077279">
          <a:off x="4961478" y="1018372"/>
          <a:ext cx="309246" cy="307522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400" kern="1200"/>
        </a:p>
      </dsp:txBody>
      <dsp:txXfrm>
        <a:off x="5053735" y="1079876"/>
        <a:ext cx="124732" cy="184514"/>
      </dsp:txXfrm>
    </dsp:sp>
    <dsp:sp modelId="{276D7AD2-6995-4BD5-98F3-95E4587689AA}">
      <dsp:nvSpPr>
        <dsp:cNvPr id="0" name=""/>
        <dsp:cNvSpPr/>
      </dsp:nvSpPr>
      <dsp:spPr>
        <a:xfrm>
          <a:off x="5284551" y="650687"/>
          <a:ext cx="1861897" cy="25609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400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400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u="sng" kern="1200" dirty="0"/>
            <a:t>ARTS, LANGUAGES &amp; HUMANITIES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350 Erasmus &amp; CIVIS exchange </a:t>
          </a:r>
          <a:r>
            <a:rPr lang="fr-FR" sz="1400" kern="1200" dirty="0" err="1"/>
            <a:t>agreements</a:t>
          </a:r>
          <a:endParaRPr lang="fr-FR" sz="1400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32 international </a:t>
          </a:r>
          <a:r>
            <a:rPr lang="fr-FR" sz="1400" kern="1200" dirty="0" err="1"/>
            <a:t>bilateral</a:t>
          </a:r>
          <a:r>
            <a:rPr lang="fr-FR" sz="1400" kern="1200" dirty="0"/>
            <a:t> exchange </a:t>
          </a:r>
          <a:r>
            <a:rPr lang="fr-FR" sz="1400" kern="1200" dirty="0" err="1"/>
            <a:t>agreements</a:t>
          </a:r>
          <a:endParaRPr lang="fr-FR" sz="1400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40 pluri and </a:t>
          </a:r>
          <a:r>
            <a:rPr lang="fr-FR" sz="1400" kern="1200" dirty="0" err="1"/>
            <a:t>multidisciplinary</a:t>
          </a:r>
          <a:r>
            <a:rPr lang="fr-FR" sz="1400" kern="1200" dirty="0"/>
            <a:t> </a:t>
          </a:r>
          <a:r>
            <a:rPr lang="fr-FR" sz="1400" kern="1200" dirty="0" err="1"/>
            <a:t>agreements</a:t>
          </a:r>
          <a:endParaRPr lang="fr-FR" sz="1400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20 IPD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400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400" kern="1200" dirty="0"/>
        </a:p>
      </dsp:txBody>
      <dsp:txXfrm>
        <a:off x="5339084" y="705220"/>
        <a:ext cx="1752831" cy="2451881"/>
      </dsp:txXfrm>
    </dsp:sp>
    <dsp:sp modelId="{43157FC0-4CCB-4232-B288-D83BE91C835D}">
      <dsp:nvSpPr>
        <dsp:cNvPr id="0" name=""/>
        <dsp:cNvSpPr/>
      </dsp:nvSpPr>
      <dsp:spPr>
        <a:xfrm rot="10885251">
          <a:off x="3690465" y="1718605"/>
          <a:ext cx="309246" cy="307522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400" kern="1200"/>
        </a:p>
      </dsp:txBody>
      <dsp:txXfrm rot="10800000">
        <a:off x="3782722" y="1780109"/>
        <a:ext cx="124732" cy="184514"/>
      </dsp:txXfrm>
    </dsp:sp>
    <dsp:sp modelId="{0DB94F85-148B-4B82-B485-FC6F2D4E1A56}">
      <dsp:nvSpPr>
        <dsp:cNvPr id="0" name=""/>
        <dsp:cNvSpPr/>
      </dsp:nvSpPr>
      <dsp:spPr>
        <a:xfrm>
          <a:off x="535030" y="491996"/>
          <a:ext cx="1870595" cy="26429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u="sng" kern="1200" dirty="0"/>
            <a:t>LAW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49  Erasmus et </a:t>
          </a:r>
          <a:r>
            <a:rPr lang="fr-FR" sz="1400" kern="1200" dirty="0" err="1"/>
            <a:t>Civis</a:t>
          </a:r>
          <a:r>
            <a:rPr lang="fr-FR" sz="1400" kern="1200" dirty="0"/>
            <a:t> exchanges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15 international </a:t>
          </a:r>
          <a:r>
            <a:rPr lang="fr-FR" sz="1400" kern="1200" dirty="0" err="1"/>
            <a:t>bilateral</a:t>
          </a:r>
          <a:r>
            <a:rPr lang="fr-FR" sz="1400" kern="1200" dirty="0"/>
            <a:t> exchange </a:t>
          </a:r>
          <a:r>
            <a:rPr lang="fr-FR" sz="1400" kern="1200" dirty="0" err="1"/>
            <a:t>agreements</a:t>
          </a:r>
          <a:endParaRPr lang="fr-FR" sz="1400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29 pluri and </a:t>
          </a:r>
          <a:r>
            <a:rPr lang="fr-FR" sz="1400" kern="1200" dirty="0" err="1"/>
            <a:t>multidisciplinary</a:t>
          </a:r>
          <a:r>
            <a:rPr lang="fr-FR" sz="1400" kern="1200" dirty="0"/>
            <a:t> </a:t>
          </a:r>
          <a:r>
            <a:rPr lang="fr-FR" sz="1400" kern="1200" dirty="0" err="1"/>
            <a:t>agreements</a:t>
          </a:r>
          <a:endParaRPr lang="fr-FR" sz="1400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17 NOHA </a:t>
          </a:r>
          <a:r>
            <a:rPr lang="fr-FR" sz="1400" kern="1200" dirty="0" err="1"/>
            <a:t>partners</a:t>
          </a:r>
          <a:endParaRPr lang="fr-FR" sz="1400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2 IPD</a:t>
          </a:r>
        </a:p>
      </dsp:txBody>
      <dsp:txXfrm>
        <a:off x="589818" y="546784"/>
        <a:ext cx="1761019" cy="2533357"/>
      </dsp:txXfrm>
    </dsp:sp>
    <dsp:sp modelId="{3642E734-94F1-4F3C-8C2F-CFD4654E7711}">
      <dsp:nvSpPr>
        <dsp:cNvPr id="0" name=""/>
        <dsp:cNvSpPr/>
      </dsp:nvSpPr>
      <dsp:spPr>
        <a:xfrm rot="19736674">
          <a:off x="2907882" y="1050319"/>
          <a:ext cx="309246" cy="307522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400" kern="1200"/>
        </a:p>
      </dsp:txBody>
      <dsp:txXfrm>
        <a:off x="3000139" y="1111823"/>
        <a:ext cx="124732" cy="18451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26AF99-171E-48CE-B365-73CEDFCA3A02}">
      <dsp:nvSpPr>
        <dsp:cNvPr id="0" name=""/>
        <dsp:cNvSpPr/>
      </dsp:nvSpPr>
      <dsp:spPr>
        <a:xfrm>
          <a:off x="2263260" y="0"/>
          <a:ext cx="3490426" cy="1633907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5AAA91-F101-4A22-B854-94719C321448}">
      <dsp:nvSpPr>
        <dsp:cNvPr id="0" name=""/>
        <dsp:cNvSpPr/>
      </dsp:nvSpPr>
      <dsp:spPr>
        <a:xfrm>
          <a:off x="3552737" y="404395"/>
          <a:ext cx="907792" cy="8247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 err="1">
              <a:solidFill>
                <a:srgbClr val="FF0000"/>
              </a:solidFill>
            </a:rPr>
            <a:t>Students</a:t>
          </a:r>
          <a:endParaRPr lang="fr-FR" sz="1800" kern="1200" dirty="0">
            <a:solidFill>
              <a:srgbClr val="FF0000"/>
            </a:solidFill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800" kern="1200" dirty="0">
            <a:solidFill>
              <a:srgbClr val="FF0000"/>
            </a:solidFill>
          </a:endParaRPr>
        </a:p>
      </dsp:txBody>
      <dsp:txXfrm>
        <a:off x="3552737" y="404395"/>
        <a:ext cx="907792" cy="824777"/>
      </dsp:txXfrm>
    </dsp:sp>
    <dsp:sp modelId="{9FBCA2DA-9820-4F13-B555-8DBE64EAF5F2}">
      <dsp:nvSpPr>
        <dsp:cNvPr id="0" name=""/>
        <dsp:cNvSpPr/>
      </dsp:nvSpPr>
      <dsp:spPr>
        <a:xfrm>
          <a:off x="1871074" y="938801"/>
          <a:ext cx="3367314" cy="1633907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3B6D8A-F89A-475A-BDAE-F23875391DC5}">
      <dsp:nvSpPr>
        <dsp:cNvPr id="0" name=""/>
        <dsp:cNvSpPr/>
      </dsp:nvSpPr>
      <dsp:spPr>
        <a:xfrm>
          <a:off x="3100834" y="1534121"/>
          <a:ext cx="907792" cy="4537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 err="1">
              <a:solidFill>
                <a:srgbClr val="FF0000"/>
              </a:solidFill>
            </a:rPr>
            <a:t>Teachers</a:t>
          </a:r>
          <a:endParaRPr lang="fr-FR" sz="1800" kern="1200" dirty="0">
            <a:solidFill>
              <a:srgbClr val="FF0000"/>
            </a:solidFill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800" kern="1200" dirty="0">
            <a:solidFill>
              <a:srgbClr val="FF0000"/>
            </a:solidFill>
          </a:endParaRPr>
        </a:p>
      </dsp:txBody>
      <dsp:txXfrm>
        <a:off x="3100834" y="1534121"/>
        <a:ext cx="907792" cy="453787"/>
      </dsp:txXfrm>
    </dsp:sp>
    <dsp:sp modelId="{1C330724-57D0-4F7F-92DB-7D979C307A88}">
      <dsp:nvSpPr>
        <dsp:cNvPr id="0" name=""/>
        <dsp:cNvSpPr/>
      </dsp:nvSpPr>
      <dsp:spPr>
        <a:xfrm>
          <a:off x="2503267" y="1989946"/>
          <a:ext cx="3027043" cy="1404128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09C09D-C819-49B3-9513-CD8FFBAAE912}">
      <dsp:nvSpPr>
        <dsp:cNvPr id="0" name=""/>
        <dsp:cNvSpPr/>
      </dsp:nvSpPr>
      <dsp:spPr>
        <a:xfrm>
          <a:off x="3554884" y="2479711"/>
          <a:ext cx="907792" cy="4537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>
              <a:solidFill>
                <a:srgbClr val="FF0000"/>
              </a:solidFill>
            </a:rPr>
            <a:t>Staff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800" kern="1200" dirty="0">
            <a:solidFill>
              <a:srgbClr val="FF0000"/>
            </a:solidFill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600" kern="1200" dirty="0"/>
        </a:p>
      </dsp:txBody>
      <dsp:txXfrm>
        <a:off x="3554884" y="2479711"/>
        <a:ext cx="907792" cy="45378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5F81CC-21C4-44B8-AAFC-D030595DFF12}">
      <dsp:nvSpPr>
        <dsp:cNvPr id="0" name=""/>
        <dsp:cNvSpPr/>
      </dsp:nvSpPr>
      <dsp:spPr>
        <a:xfrm>
          <a:off x="2251623" y="244270"/>
          <a:ext cx="1558096" cy="13144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Teacher</a:t>
          </a:r>
        </a:p>
      </dsp:txBody>
      <dsp:txXfrm>
        <a:off x="2479801" y="436763"/>
        <a:ext cx="1101740" cy="929439"/>
      </dsp:txXfrm>
    </dsp:sp>
    <dsp:sp modelId="{A36F89F2-0322-4451-B263-03011205BDF7}">
      <dsp:nvSpPr>
        <dsp:cNvPr id="0" name=""/>
        <dsp:cNvSpPr/>
      </dsp:nvSpPr>
      <dsp:spPr>
        <a:xfrm rot="3312501">
          <a:off x="3463200" y="1586421"/>
          <a:ext cx="216750" cy="1871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800" kern="1200"/>
        </a:p>
      </dsp:txBody>
      <dsp:txXfrm>
        <a:off x="3475253" y="1600795"/>
        <a:ext cx="160612" cy="112276"/>
      </dsp:txXfrm>
    </dsp:sp>
    <dsp:sp modelId="{2AA0DD78-B76D-4A9F-AD23-2B50E68197DA}">
      <dsp:nvSpPr>
        <dsp:cNvPr id="0" name=""/>
        <dsp:cNvSpPr/>
      </dsp:nvSpPr>
      <dsp:spPr>
        <a:xfrm>
          <a:off x="3300159" y="1850459"/>
          <a:ext cx="1522462" cy="106899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Partner</a:t>
          </a:r>
        </a:p>
      </dsp:txBody>
      <dsp:txXfrm>
        <a:off x="3523118" y="2007010"/>
        <a:ext cx="1076544" cy="755892"/>
      </dsp:txXfrm>
    </dsp:sp>
    <dsp:sp modelId="{60FEE127-07AA-4B65-BCBA-798F55E08E30}">
      <dsp:nvSpPr>
        <dsp:cNvPr id="0" name=""/>
        <dsp:cNvSpPr/>
      </dsp:nvSpPr>
      <dsp:spPr>
        <a:xfrm rot="10602664" flipH="1">
          <a:off x="2738728" y="2171790"/>
          <a:ext cx="270668" cy="3398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400" kern="1200"/>
        </a:p>
      </dsp:txBody>
      <dsp:txXfrm rot="10800000">
        <a:off x="2738795" y="2242088"/>
        <a:ext cx="189468" cy="203907"/>
      </dsp:txXfrm>
    </dsp:sp>
    <dsp:sp modelId="{5CEFDCFE-D4BC-4AC4-B5B7-6B3D79E3969C}">
      <dsp:nvSpPr>
        <dsp:cNvPr id="0" name=""/>
        <dsp:cNvSpPr/>
      </dsp:nvSpPr>
      <dsp:spPr>
        <a:xfrm>
          <a:off x="1098330" y="1717949"/>
          <a:ext cx="1320876" cy="106936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/>
            <a:t>IR Office</a:t>
          </a:r>
        </a:p>
      </dsp:txBody>
      <dsp:txXfrm>
        <a:off x="1291768" y="1874554"/>
        <a:ext cx="934000" cy="756158"/>
      </dsp:txXfrm>
    </dsp:sp>
    <dsp:sp modelId="{286AAB51-74BE-4CFD-9F3A-122256F16CDB}">
      <dsp:nvSpPr>
        <dsp:cNvPr id="0" name=""/>
        <dsp:cNvSpPr/>
      </dsp:nvSpPr>
      <dsp:spPr>
        <a:xfrm rot="18796170">
          <a:off x="2154602" y="1703029"/>
          <a:ext cx="522400" cy="26276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1100" kern="1200"/>
        </a:p>
      </dsp:txBody>
      <dsp:txXfrm>
        <a:off x="2167001" y="1784281"/>
        <a:ext cx="443571" cy="15765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61F083-18B6-474A-9326-57CF1D0F4EFC}">
      <dsp:nvSpPr>
        <dsp:cNvPr id="0" name=""/>
        <dsp:cNvSpPr/>
      </dsp:nvSpPr>
      <dsp:spPr>
        <a:xfrm>
          <a:off x="2198509" y="738188"/>
          <a:ext cx="48131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81316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/>
        </a:p>
      </dsp:txBody>
      <dsp:txXfrm>
        <a:off x="2426370" y="781378"/>
        <a:ext cx="25595" cy="5060"/>
      </dsp:txXfrm>
    </dsp:sp>
    <dsp:sp modelId="{93E1B93C-1A0B-415B-B05C-F9537B2BB573}">
      <dsp:nvSpPr>
        <dsp:cNvPr id="0" name=""/>
        <dsp:cNvSpPr/>
      </dsp:nvSpPr>
      <dsp:spPr>
        <a:xfrm>
          <a:off x="0" y="123816"/>
          <a:ext cx="2200309" cy="13201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Teacher </a:t>
          </a:r>
          <a:r>
            <a:rPr lang="fr-FR" sz="1400" kern="1200" dirty="0" err="1"/>
            <a:t>writes</a:t>
          </a:r>
          <a:r>
            <a:rPr lang="fr-FR" sz="1400" kern="1200" dirty="0"/>
            <a:t> up a </a:t>
          </a:r>
          <a:r>
            <a:rPr lang="fr-FR" sz="1400" kern="1200" dirty="0" err="1"/>
            <a:t>cooperation</a:t>
          </a:r>
          <a:r>
            <a:rPr lang="fr-FR" sz="1400" kern="1200" dirty="0"/>
            <a:t> </a:t>
          </a:r>
          <a:r>
            <a:rPr lang="fr-FR" sz="1400" kern="1200" dirty="0" err="1"/>
            <a:t>project</a:t>
          </a:r>
          <a:r>
            <a:rPr lang="fr-FR" sz="1400" kern="1200" dirty="0"/>
            <a:t> </a:t>
          </a:r>
          <a:r>
            <a:rPr lang="fr-FR" sz="1400" kern="1200" dirty="0" err="1"/>
            <a:t>with</a:t>
          </a:r>
          <a:r>
            <a:rPr lang="fr-FR" sz="1400" kern="1200" dirty="0"/>
            <a:t> prospective </a:t>
          </a:r>
          <a:r>
            <a:rPr lang="fr-FR" sz="1400" kern="1200" dirty="0" err="1"/>
            <a:t>partners</a:t>
          </a:r>
          <a:r>
            <a:rPr lang="fr-FR" sz="1400" kern="1200" dirty="0"/>
            <a:t>. </a:t>
          </a:r>
        </a:p>
      </dsp:txBody>
      <dsp:txXfrm>
        <a:off x="0" y="123816"/>
        <a:ext cx="2200309" cy="1320185"/>
      </dsp:txXfrm>
    </dsp:sp>
    <dsp:sp modelId="{F3157849-0556-454D-8491-AD63F6026803}">
      <dsp:nvSpPr>
        <dsp:cNvPr id="0" name=""/>
        <dsp:cNvSpPr/>
      </dsp:nvSpPr>
      <dsp:spPr>
        <a:xfrm>
          <a:off x="4910735" y="738188"/>
          <a:ext cx="47547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75471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/>
        </a:p>
      </dsp:txBody>
      <dsp:txXfrm>
        <a:off x="5135819" y="781378"/>
        <a:ext cx="25303" cy="5060"/>
      </dsp:txXfrm>
    </dsp:sp>
    <dsp:sp modelId="{586E493D-D7C9-4CAD-9379-65175291AC4D}">
      <dsp:nvSpPr>
        <dsp:cNvPr id="0" name=""/>
        <dsp:cNvSpPr/>
      </dsp:nvSpPr>
      <dsp:spPr>
        <a:xfrm>
          <a:off x="2712226" y="123816"/>
          <a:ext cx="2200309" cy="13201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 The </a:t>
          </a:r>
          <a:r>
            <a:rPr lang="fr-FR" sz="1400" kern="1200" dirty="0" err="1"/>
            <a:t>project</a:t>
          </a:r>
          <a:r>
            <a:rPr lang="fr-FR" sz="1400" kern="1200" dirty="0"/>
            <a:t> </a:t>
          </a:r>
          <a:r>
            <a:rPr lang="fr-FR" sz="1400" kern="1200" dirty="0" err="1"/>
            <a:t>will</a:t>
          </a:r>
          <a:r>
            <a:rPr lang="fr-FR" sz="1400" kern="1200" dirty="0"/>
            <a:t> </a:t>
          </a:r>
          <a:r>
            <a:rPr lang="fr-FR" sz="1400" kern="1200" dirty="0" err="1"/>
            <a:t>be</a:t>
          </a:r>
          <a:r>
            <a:rPr lang="fr-FR" sz="1400" kern="1200" dirty="0"/>
            <a:t> </a:t>
          </a:r>
          <a:r>
            <a:rPr lang="fr-FR" sz="1400" kern="1200" dirty="0" err="1"/>
            <a:t>approved</a:t>
          </a:r>
          <a:r>
            <a:rPr lang="fr-FR" sz="1400" kern="1200" dirty="0"/>
            <a:t> and </a:t>
          </a:r>
          <a:r>
            <a:rPr lang="fr-FR" sz="1400" kern="1200" dirty="0" err="1"/>
            <a:t>signed</a:t>
          </a:r>
          <a:r>
            <a:rPr lang="fr-FR" sz="1400" kern="1200" dirty="0"/>
            <a:t> by the </a:t>
          </a:r>
          <a:r>
            <a:rPr lang="fr-FR" sz="1400" kern="1200" dirty="0" err="1"/>
            <a:t>teacher’s</a:t>
          </a:r>
          <a:r>
            <a:rPr lang="fr-FR" sz="1400" kern="1200" dirty="0"/>
            <a:t> </a:t>
          </a:r>
          <a:r>
            <a:rPr lang="fr-FR" sz="1400" kern="1200" dirty="0" err="1"/>
            <a:t>fellow</a:t>
          </a:r>
          <a:r>
            <a:rPr lang="fr-FR" sz="1400" kern="1200" dirty="0"/>
            <a:t> </a:t>
          </a:r>
          <a:r>
            <a:rPr lang="fr-FR" sz="1400" kern="1200" dirty="0" err="1"/>
            <a:t>department</a:t>
          </a:r>
          <a:r>
            <a:rPr lang="fr-FR" sz="1400" kern="1200" dirty="0"/>
            <a:t> </a:t>
          </a:r>
          <a:r>
            <a:rPr lang="fr-FR" sz="1400" kern="1200" dirty="0" err="1"/>
            <a:t>members</a:t>
          </a:r>
          <a:endParaRPr lang="fr-FR" sz="1400" kern="1200" dirty="0"/>
        </a:p>
      </dsp:txBody>
      <dsp:txXfrm>
        <a:off x="2712226" y="123816"/>
        <a:ext cx="2200309" cy="1320185"/>
      </dsp:txXfrm>
    </dsp:sp>
    <dsp:sp modelId="{278F1BFD-C7DE-4E04-99D0-319120085DE1}">
      <dsp:nvSpPr>
        <dsp:cNvPr id="0" name=""/>
        <dsp:cNvSpPr/>
      </dsp:nvSpPr>
      <dsp:spPr>
        <a:xfrm>
          <a:off x="1106000" y="1442201"/>
          <a:ext cx="5412761" cy="475471"/>
        </a:xfrm>
        <a:custGeom>
          <a:avLst/>
          <a:gdLst/>
          <a:ahLst/>
          <a:cxnLst/>
          <a:rect l="0" t="0" r="0" b="0"/>
          <a:pathLst>
            <a:path>
              <a:moveTo>
                <a:pt x="5412761" y="0"/>
              </a:moveTo>
              <a:lnTo>
                <a:pt x="5412761" y="254835"/>
              </a:lnTo>
              <a:lnTo>
                <a:pt x="0" y="254835"/>
              </a:lnTo>
              <a:lnTo>
                <a:pt x="0" y="475471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/>
        </a:p>
      </dsp:txBody>
      <dsp:txXfrm>
        <a:off x="3676471" y="1677407"/>
        <a:ext cx="271818" cy="5060"/>
      </dsp:txXfrm>
    </dsp:sp>
    <dsp:sp modelId="{5CCA9998-E566-4593-AF85-52EE684635F9}">
      <dsp:nvSpPr>
        <dsp:cNvPr id="0" name=""/>
        <dsp:cNvSpPr/>
      </dsp:nvSpPr>
      <dsp:spPr>
        <a:xfrm>
          <a:off x="5418607" y="123816"/>
          <a:ext cx="2200309" cy="13201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IR Office </a:t>
          </a:r>
          <a:r>
            <a:rPr lang="fr-FR" sz="1400" kern="1200" dirty="0" err="1"/>
            <a:t>will</a:t>
          </a:r>
          <a:r>
            <a:rPr lang="fr-FR" sz="1400" kern="1200" dirty="0"/>
            <a:t> </a:t>
          </a:r>
          <a:r>
            <a:rPr lang="fr-FR" sz="1400" kern="1200" dirty="0" err="1"/>
            <a:t>liaise</a:t>
          </a:r>
          <a:r>
            <a:rPr lang="fr-FR" sz="1400" kern="1200" dirty="0"/>
            <a:t> </a:t>
          </a:r>
          <a:r>
            <a:rPr lang="fr-FR" sz="1400" kern="1200" dirty="0" err="1"/>
            <a:t>with</a:t>
          </a:r>
          <a:r>
            <a:rPr lang="fr-FR" sz="1400" kern="1200" dirty="0"/>
            <a:t> </a:t>
          </a:r>
          <a:r>
            <a:rPr lang="fr-FR" sz="1400" kern="1200" dirty="0" err="1"/>
            <a:t>partner</a:t>
          </a:r>
          <a:r>
            <a:rPr lang="fr-FR" sz="1400" kern="1200" dirty="0"/>
            <a:t> for </a:t>
          </a:r>
          <a:r>
            <a:rPr lang="fr-FR" sz="1400" kern="1200" dirty="0" err="1"/>
            <a:t>terms</a:t>
          </a:r>
          <a:r>
            <a:rPr lang="fr-FR" sz="1400" kern="1200" dirty="0"/>
            <a:t> and conditions </a:t>
          </a:r>
          <a:r>
            <a:rPr lang="fr-FR" sz="1400" kern="1200" dirty="0" err="1"/>
            <a:t>such</a:t>
          </a:r>
          <a:r>
            <a:rPr lang="fr-FR" sz="1400" kern="1200" dirty="0"/>
            <a:t> as </a:t>
          </a:r>
          <a:r>
            <a:rPr lang="fr-FR" sz="1400" kern="1200" dirty="0" err="1"/>
            <a:t>field</a:t>
          </a:r>
          <a:r>
            <a:rPr lang="fr-FR" sz="1400" kern="1200" dirty="0"/>
            <a:t>, </a:t>
          </a:r>
          <a:r>
            <a:rPr lang="fr-FR" sz="1400" kern="1200" dirty="0" err="1"/>
            <a:t>level</a:t>
          </a:r>
          <a:r>
            <a:rPr lang="fr-FR" sz="1400" kern="1200" dirty="0"/>
            <a:t>, </a:t>
          </a:r>
          <a:r>
            <a:rPr lang="fr-FR" sz="1400" kern="1200" dirty="0" err="1"/>
            <a:t>numbers</a:t>
          </a:r>
          <a:r>
            <a:rPr lang="fr-FR" sz="1400" kern="1200" dirty="0"/>
            <a:t>, </a:t>
          </a:r>
          <a:r>
            <a:rPr lang="fr-FR" sz="1400" kern="1200" dirty="0" err="1"/>
            <a:t>language</a:t>
          </a:r>
          <a:r>
            <a:rPr lang="fr-FR" sz="1400" kern="1200" dirty="0"/>
            <a:t> </a:t>
          </a:r>
          <a:r>
            <a:rPr lang="fr-FR" sz="1400" kern="1200" dirty="0" err="1"/>
            <a:t>requirements</a:t>
          </a:r>
          <a:r>
            <a:rPr lang="fr-FR" sz="1400" kern="1200" dirty="0"/>
            <a:t>…</a:t>
          </a:r>
        </a:p>
      </dsp:txBody>
      <dsp:txXfrm>
        <a:off x="5418607" y="123816"/>
        <a:ext cx="2200309" cy="1320185"/>
      </dsp:txXfrm>
    </dsp:sp>
    <dsp:sp modelId="{AFE77BD6-4144-4808-89D3-9555F01AC62A}">
      <dsp:nvSpPr>
        <dsp:cNvPr id="0" name=""/>
        <dsp:cNvSpPr/>
      </dsp:nvSpPr>
      <dsp:spPr>
        <a:xfrm>
          <a:off x="2204354" y="2564446"/>
          <a:ext cx="47547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75471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/>
        </a:p>
      </dsp:txBody>
      <dsp:txXfrm>
        <a:off x="2429438" y="2607635"/>
        <a:ext cx="25303" cy="5060"/>
      </dsp:txXfrm>
    </dsp:sp>
    <dsp:sp modelId="{02EB4B02-1B51-4F13-A9C5-CFB7C1A97ADC}">
      <dsp:nvSpPr>
        <dsp:cNvPr id="0" name=""/>
        <dsp:cNvSpPr/>
      </dsp:nvSpPr>
      <dsp:spPr>
        <a:xfrm>
          <a:off x="5845" y="1950073"/>
          <a:ext cx="2200309" cy="13201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The agreement </a:t>
          </a:r>
          <a:r>
            <a:rPr lang="fr-FR" sz="1400" kern="1200" dirty="0" err="1"/>
            <a:t>will</a:t>
          </a:r>
          <a:r>
            <a:rPr lang="fr-FR" sz="1400" kern="1200" dirty="0"/>
            <a:t> </a:t>
          </a:r>
          <a:r>
            <a:rPr lang="fr-FR" sz="1400" kern="1200" dirty="0" err="1"/>
            <a:t>be</a:t>
          </a:r>
          <a:r>
            <a:rPr lang="fr-FR" sz="1400" kern="1200" dirty="0"/>
            <a:t> </a:t>
          </a:r>
          <a:r>
            <a:rPr lang="fr-FR" sz="1400" kern="1200" dirty="0" err="1"/>
            <a:t>signed</a:t>
          </a:r>
          <a:r>
            <a:rPr lang="fr-FR" sz="1400" kern="1200" dirty="0"/>
            <a:t> by the Dean of the </a:t>
          </a:r>
          <a:r>
            <a:rPr lang="fr-FR" sz="1400" kern="1200" dirty="0" err="1"/>
            <a:t>Faculty</a:t>
          </a:r>
          <a:endParaRPr lang="fr-FR" sz="1400" kern="1200" dirty="0"/>
        </a:p>
      </dsp:txBody>
      <dsp:txXfrm>
        <a:off x="5845" y="1950073"/>
        <a:ext cx="2200309" cy="1320185"/>
      </dsp:txXfrm>
    </dsp:sp>
    <dsp:sp modelId="{23FFD87F-5476-45A4-BC27-DE23D696119C}">
      <dsp:nvSpPr>
        <dsp:cNvPr id="0" name=""/>
        <dsp:cNvSpPr/>
      </dsp:nvSpPr>
      <dsp:spPr>
        <a:xfrm>
          <a:off x="4910735" y="2564446"/>
          <a:ext cx="47547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75471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/>
        </a:p>
      </dsp:txBody>
      <dsp:txXfrm>
        <a:off x="5135819" y="2607635"/>
        <a:ext cx="25303" cy="5060"/>
      </dsp:txXfrm>
    </dsp:sp>
    <dsp:sp modelId="{14BE246D-686E-47E3-8836-3B8534F6532E}">
      <dsp:nvSpPr>
        <dsp:cNvPr id="0" name=""/>
        <dsp:cNvSpPr/>
      </dsp:nvSpPr>
      <dsp:spPr>
        <a:xfrm>
          <a:off x="2712226" y="1950073"/>
          <a:ext cx="2200309" cy="13201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A </a:t>
          </a:r>
          <a:r>
            <a:rPr lang="fr-FR" sz="1400" kern="1200" dirty="0" err="1"/>
            <a:t>virtual</a:t>
          </a:r>
          <a:r>
            <a:rPr lang="fr-FR" sz="1400" kern="1200" dirty="0"/>
            <a:t> version </a:t>
          </a:r>
          <a:r>
            <a:rPr lang="fr-FR" sz="1400" kern="1200" dirty="0" err="1"/>
            <a:t>will</a:t>
          </a:r>
          <a:r>
            <a:rPr lang="fr-FR" sz="1400" kern="1200" dirty="0"/>
            <a:t> </a:t>
          </a:r>
          <a:r>
            <a:rPr lang="fr-FR" sz="1400" kern="1200" dirty="0" err="1"/>
            <a:t>be</a:t>
          </a:r>
          <a:r>
            <a:rPr lang="fr-FR" sz="1400" kern="1200" dirty="0"/>
            <a:t> </a:t>
          </a:r>
          <a:r>
            <a:rPr lang="fr-FR" sz="1400" kern="1200" dirty="0" err="1"/>
            <a:t>added</a:t>
          </a:r>
          <a:r>
            <a:rPr lang="fr-FR" sz="1400" kern="1200" dirty="0"/>
            <a:t> to the EWP </a:t>
          </a:r>
          <a:r>
            <a:rPr lang="fr-FR" sz="1400" kern="1200" dirty="0" err="1"/>
            <a:t>dashboard</a:t>
          </a:r>
          <a:r>
            <a:rPr lang="fr-FR" sz="1400" kern="1200" dirty="0"/>
            <a:t> and to the </a:t>
          </a:r>
          <a:r>
            <a:rPr lang="fr-FR" sz="1400" kern="1200" dirty="0" err="1"/>
            <a:t>Faculty</a:t>
          </a:r>
          <a:r>
            <a:rPr lang="fr-FR" sz="1400" kern="1200" dirty="0"/>
            <a:t> destination catalogue</a:t>
          </a:r>
        </a:p>
      </dsp:txBody>
      <dsp:txXfrm>
        <a:off x="2712226" y="1950073"/>
        <a:ext cx="2200309" cy="1320185"/>
      </dsp:txXfrm>
    </dsp:sp>
    <dsp:sp modelId="{B9657BA6-D717-4ED5-A1FB-9C2E00B832E6}">
      <dsp:nvSpPr>
        <dsp:cNvPr id="0" name=""/>
        <dsp:cNvSpPr/>
      </dsp:nvSpPr>
      <dsp:spPr>
        <a:xfrm>
          <a:off x="5418607" y="1950073"/>
          <a:ext cx="2200309" cy="13201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 err="1"/>
            <a:t>We</a:t>
          </a:r>
          <a:r>
            <a:rPr lang="fr-FR" sz="1400" kern="1200" dirty="0"/>
            <a:t> look </a:t>
          </a:r>
          <a:r>
            <a:rPr lang="fr-FR" sz="1400" kern="1200" dirty="0" err="1"/>
            <a:t>forward</a:t>
          </a:r>
          <a:r>
            <a:rPr lang="fr-FR" sz="1400" kern="1200" dirty="0"/>
            <a:t> to meeting </a:t>
          </a:r>
          <a:r>
            <a:rPr lang="fr-FR" sz="1400" kern="1200" dirty="0" err="1"/>
            <a:t>our</a:t>
          </a:r>
          <a:r>
            <a:rPr lang="fr-FR" sz="1400" kern="1200" dirty="0"/>
            <a:t> new </a:t>
          </a:r>
          <a:r>
            <a:rPr lang="fr-FR" sz="1400" kern="1200" dirty="0" err="1"/>
            <a:t>students</a:t>
          </a:r>
          <a:r>
            <a:rPr lang="fr-FR" sz="1400" kern="1200" dirty="0"/>
            <a:t> (and </a:t>
          </a:r>
          <a:r>
            <a:rPr lang="fr-FR" sz="1400" kern="1200" dirty="0" err="1"/>
            <a:t>our</a:t>
          </a:r>
          <a:r>
            <a:rPr lang="fr-FR" sz="1400" kern="1200" dirty="0"/>
            <a:t> </a:t>
          </a:r>
          <a:r>
            <a:rPr lang="fr-FR" sz="1400" kern="1200" dirty="0" err="1"/>
            <a:t>students</a:t>
          </a:r>
          <a:r>
            <a:rPr lang="fr-FR" sz="1400" kern="1200" dirty="0"/>
            <a:t> are </a:t>
          </a:r>
          <a:r>
            <a:rPr lang="fr-FR" sz="1400" kern="1200" dirty="0" err="1"/>
            <a:t>delighted</a:t>
          </a:r>
          <a:r>
            <a:rPr lang="fr-FR" sz="1400" kern="1200" dirty="0"/>
            <a:t> to </a:t>
          </a:r>
          <a:r>
            <a:rPr lang="fr-FR" sz="1400" kern="1200" dirty="0" err="1"/>
            <a:t>be</a:t>
          </a:r>
          <a:r>
            <a:rPr lang="fr-FR" sz="1400" kern="1200" dirty="0"/>
            <a:t> </a:t>
          </a:r>
          <a:r>
            <a:rPr lang="fr-FR" sz="1400" kern="1200" dirty="0" err="1"/>
            <a:t>going</a:t>
          </a:r>
          <a:r>
            <a:rPr lang="fr-FR" sz="1400" kern="1200" dirty="0"/>
            <a:t> to a new destination!!)</a:t>
          </a:r>
        </a:p>
      </dsp:txBody>
      <dsp:txXfrm>
        <a:off x="5418607" y="1950073"/>
        <a:ext cx="2200309" cy="132018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4A081E-E4FF-475B-A7DB-6D447469EA54}">
      <dsp:nvSpPr>
        <dsp:cNvPr id="0" name=""/>
        <dsp:cNvSpPr/>
      </dsp:nvSpPr>
      <dsp:spPr>
        <a:xfrm>
          <a:off x="1860787" y="0"/>
          <a:ext cx="3394075" cy="3394075"/>
        </a:xfrm>
        <a:prstGeom prst="triangl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4090D8-5749-476B-9B88-9AFA725A7172}">
      <dsp:nvSpPr>
        <dsp:cNvPr id="0" name=""/>
        <dsp:cNvSpPr/>
      </dsp:nvSpPr>
      <dsp:spPr>
        <a:xfrm>
          <a:off x="3579092" y="167132"/>
          <a:ext cx="2206148" cy="80344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Erasmus Days, </a:t>
          </a:r>
          <a:r>
            <a:rPr lang="fr-FR" sz="1400" kern="1200" dirty="0" err="1"/>
            <a:t>Student</a:t>
          </a:r>
          <a:r>
            <a:rPr lang="fr-FR" sz="1400" kern="1200" dirty="0"/>
            <a:t> </a:t>
          </a:r>
          <a:r>
            <a:rPr lang="fr-FR" sz="1400" kern="1200" dirty="0" err="1"/>
            <a:t>Fairs</a:t>
          </a:r>
          <a:r>
            <a:rPr lang="fr-FR" sz="1400" kern="1200" dirty="0"/>
            <a:t>, </a:t>
          </a:r>
          <a:r>
            <a:rPr lang="fr-FR" sz="1400" kern="1200" dirty="0" err="1"/>
            <a:t>University</a:t>
          </a:r>
          <a:r>
            <a:rPr lang="fr-FR" sz="1400" kern="1200" dirty="0"/>
            <a:t> Open Days</a:t>
          </a:r>
        </a:p>
      </dsp:txBody>
      <dsp:txXfrm>
        <a:off x="3618313" y="206353"/>
        <a:ext cx="2127706" cy="724999"/>
      </dsp:txXfrm>
    </dsp:sp>
    <dsp:sp modelId="{9A459991-644A-4087-9EFB-067F98940DD6}">
      <dsp:nvSpPr>
        <dsp:cNvPr id="0" name=""/>
        <dsp:cNvSpPr/>
      </dsp:nvSpPr>
      <dsp:spPr>
        <a:xfrm>
          <a:off x="3557825" y="1245101"/>
          <a:ext cx="2206148" cy="80344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8126412"/>
              <a:satOff val="-19092"/>
              <a:lumOff val="686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« Dare to Exchange » (Osez La Mobilité) live and online </a:t>
          </a:r>
          <a:r>
            <a:rPr lang="fr-FR" sz="1400" kern="1200" dirty="0" err="1"/>
            <a:t>events</a:t>
          </a:r>
          <a:endParaRPr lang="fr-FR" sz="1400" kern="1200" dirty="0"/>
        </a:p>
      </dsp:txBody>
      <dsp:txXfrm>
        <a:off x="3597046" y="1284322"/>
        <a:ext cx="2127706" cy="724999"/>
      </dsp:txXfrm>
    </dsp:sp>
    <dsp:sp modelId="{90ED3C4B-37A2-4428-A3C3-B3E824F9104A}">
      <dsp:nvSpPr>
        <dsp:cNvPr id="0" name=""/>
        <dsp:cNvSpPr/>
      </dsp:nvSpPr>
      <dsp:spPr>
        <a:xfrm>
          <a:off x="3557825" y="2148973"/>
          <a:ext cx="2206148" cy="80344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16252824"/>
              <a:satOff val="-38184"/>
              <a:lumOff val="1372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kern="1200" dirty="0"/>
            <a:t>On site IR Office </a:t>
          </a:r>
          <a:r>
            <a:rPr lang="fr-FR" sz="1400" kern="1200" dirty="0" err="1"/>
            <a:t>with</a:t>
          </a:r>
          <a:r>
            <a:rPr lang="fr-FR" sz="1400" kern="1200" dirty="0"/>
            <a:t> </a:t>
          </a:r>
          <a:r>
            <a:rPr lang="fr-FR" sz="1400" kern="1200" dirty="0" err="1"/>
            <a:t>dedicated</a:t>
          </a:r>
          <a:r>
            <a:rPr lang="fr-FR" sz="1400" kern="1200" dirty="0"/>
            <a:t> personnel</a:t>
          </a:r>
        </a:p>
      </dsp:txBody>
      <dsp:txXfrm>
        <a:off x="3597046" y="2188194"/>
        <a:ext cx="2127706" cy="72499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6D5A2D-075B-457B-A996-346E21A98981}">
      <dsp:nvSpPr>
        <dsp:cNvPr id="0" name=""/>
        <dsp:cNvSpPr/>
      </dsp:nvSpPr>
      <dsp:spPr>
        <a:xfrm>
          <a:off x="1678490" y="225735"/>
          <a:ext cx="4453337" cy="139166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2623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Meetings and </a:t>
          </a:r>
          <a:r>
            <a:rPr lang="fr-FR" sz="1600" kern="1200" dirty="0" err="1"/>
            <a:t>events</a:t>
          </a:r>
          <a:r>
            <a:rPr lang="fr-FR" sz="1600" kern="1200" dirty="0"/>
            <a:t> </a:t>
          </a:r>
          <a:r>
            <a:rPr lang="fr-FR" sz="1600" kern="1200" dirty="0" err="1"/>
            <a:t>such</a:t>
          </a:r>
          <a:r>
            <a:rPr lang="fr-FR" sz="1600" kern="1200" dirty="0"/>
            <a:t> as </a:t>
          </a:r>
          <a:r>
            <a:rPr lang="fr-FR" sz="1600" kern="1200" dirty="0" err="1"/>
            <a:t>today</a:t>
          </a:r>
          <a:r>
            <a:rPr lang="fr-FR" sz="1600" kern="1200" dirty="0"/>
            <a:t>!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 err="1"/>
            <a:t>Fairs</a:t>
          </a:r>
          <a:r>
            <a:rPr lang="fr-FR" sz="1600" kern="1200" dirty="0"/>
            <a:t>, Conférences, STT………..</a:t>
          </a:r>
        </a:p>
      </dsp:txBody>
      <dsp:txXfrm>
        <a:off x="1678490" y="225735"/>
        <a:ext cx="4453337" cy="1391667"/>
      </dsp:txXfrm>
    </dsp:sp>
    <dsp:sp modelId="{DE39D2D5-EC1A-4268-BAB2-89124F5C14A4}">
      <dsp:nvSpPr>
        <dsp:cNvPr id="0" name=""/>
        <dsp:cNvSpPr/>
      </dsp:nvSpPr>
      <dsp:spPr>
        <a:xfrm>
          <a:off x="1492934" y="24716"/>
          <a:ext cx="974167" cy="1461251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4744C0-F357-46BE-BE3C-FF027BC0CB2A}">
      <dsp:nvSpPr>
        <dsp:cNvPr id="0" name=""/>
        <dsp:cNvSpPr/>
      </dsp:nvSpPr>
      <dsp:spPr>
        <a:xfrm>
          <a:off x="1699777" y="2002406"/>
          <a:ext cx="4453337" cy="139166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42623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 err="1"/>
            <a:t>We</a:t>
          </a:r>
          <a:r>
            <a:rPr lang="fr-FR" sz="1600" kern="1200" dirty="0"/>
            <a:t> </a:t>
          </a:r>
          <a:r>
            <a:rPr lang="fr-FR" sz="1600" kern="1200" dirty="0" err="1"/>
            <a:t>need</a:t>
          </a:r>
          <a:r>
            <a:rPr lang="fr-FR" sz="1600" kern="1200" dirty="0"/>
            <a:t> to use the last </a:t>
          </a:r>
          <a:r>
            <a:rPr lang="fr-FR" sz="1600" kern="1200" dirty="0" err="1"/>
            <a:t>two</a:t>
          </a:r>
          <a:r>
            <a:rPr lang="fr-FR" sz="1600" kern="1200" dirty="0"/>
            <a:t> </a:t>
          </a:r>
          <a:r>
            <a:rPr lang="fr-FR" sz="1600" kern="1200" dirty="0" err="1"/>
            <a:t>years</a:t>
          </a:r>
          <a:r>
            <a:rPr lang="fr-FR" sz="1600" kern="1200" dirty="0"/>
            <a:t> </a:t>
          </a:r>
          <a:r>
            <a:rPr lang="fr-FR" sz="1600" kern="1200" dirty="0" err="1"/>
            <a:t>experience</a:t>
          </a:r>
          <a:r>
            <a:rPr lang="fr-FR" sz="1600" kern="1200" dirty="0"/>
            <a:t> to </a:t>
          </a:r>
          <a:r>
            <a:rPr lang="fr-FR" sz="1600" kern="1200" dirty="0" err="1"/>
            <a:t>widen</a:t>
          </a:r>
          <a:r>
            <a:rPr lang="fr-FR" sz="1600" kern="1200" dirty="0"/>
            <a:t> </a:t>
          </a:r>
          <a:r>
            <a:rPr lang="fr-FR" sz="1600" kern="1200" dirty="0" err="1"/>
            <a:t>our</a:t>
          </a:r>
          <a:r>
            <a:rPr lang="fr-FR" sz="1600" kern="1200" dirty="0"/>
            <a:t> </a:t>
          </a:r>
          <a:r>
            <a:rPr lang="fr-FR" sz="1600" kern="1200" dirty="0" err="1"/>
            <a:t>offer</a:t>
          </a:r>
          <a:r>
            <a:rPr lang="fr-FR" sz="1600" kern="1200" dirty="0"/>
            <a:t> of « alternative mobilite3s (</a:t>
          </a:r>
          <a:r>
            <a:rPr lang="fr-FR" sz="1600" kern="1200" dirty="0" err="1"/>
            <a:t>virtual</a:t>
          </a:r>
          <a:r>
            <a:rPr lang="fr-FR" sz="1600" kern="1200" dirty="0"/>
            <a:t>; </a:t>
          </a:r>
          <a:r>
            <a:rPr lang="fr-FR" sz="1600" kern="1200" dirty="0" err="1"/>
            <a:t>summer</a:t>
          </a:r>
          <a:r>
            <a:rPr lang="fr-FR" sz="1600" kern="1200" dirty="0"/>
            <a:t> </a:t>
          </a:r>
          <a:r>
            <a:rPr lang="fr-FR" sz="1600" kern="1200" dirty="0" err="1"/>
            <a:t>schools</a:t>
          </a:r>
          <a:r>
            <a:rPr lang="fr-FR" sz="1600" kern="1200" dirty="0"/>
            <a:t> </a:t>
          </a:r>
          <a:r>
            <a:rPr lang="fr-FR" sz="1600" kern="1200" dirty="0" err="1"/>
            <a:t>etc</a:t>
          </a:r>
          <a:r>
            <a:rPr lang="fr-FR" sz="1600" kern="1200" dirty="0"/>
            <a:t>)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 err="1"/>
            <a:t>Extend</a:t>
          </a:r>
          <a:r>
            <a:rPr lang="fr-FR" sz="1600" kern="1200" dirty="0"/>
            <a:t> </a:t>
          </a:r>
          <a:r>
            <a:rPr lang="fr-FR" sz="1600" kern="1200" dirty="0" err="1"/>
            <a:t>agreements</a:t>
          </a:r>
          <a:r>
            <a:rPr lang="fr-FR" sz="1600" kern="1200" dirty="0"/>
            <a:t> to </a:t>
          </a:r>
          <a:r>
            <a:rPr lang="fr-FR" sz="1600" kern="1200" dirty="0" err="1"/>
            <a:t>language</a:t>
          </a:r>
          <a:r>
            <a:rPr lang="fr-FR" sz="1600" kern="1200" dirty="0"/>
            <a:t> </a:t>
          </a:r>
          <a:r>
            <a:rPr lang="fr-FR" sz="1600" kern="1200" dirty="0" err="1"/>
            <a:t>students</a:t>
          </a:r>
          <a:r>
            <a:rPr lang="fr-FR" sz="1600" kern="1200" dirty="0"/>
            <a:t>, Psychology, and </a:t>
          </a:r>
          <a:r>
            <a:rPr lang="fr-FR" sz="1600" kern="1200" dirty="0" err="1"/>
            <a:t>History</a:t>
          </a:r>
          <a:r>
            <a:rPr lang="fr-FR" sz="1600" kern="1200" dirty="0"/>
            <a:t> </a:t>
          </a:r>
          <a:r>
            <a:rPr lang="fr-FR" sz="1600" kern="1200" dirty="0" err="1"/>
            <a:t>sectors</a:t>
          </a:r>
          <a:r>
            <a:rPr lang="fr-FR" sz="1600" kern="1200" dirty="0"/>
            <a:t>.</a:t>
          </a:r>
        </a:p>
      </dsp:txBody>
      <dsp:txXfrm>
        <a:off x="1699777" y="2002406"/>
        <a:ext cx="4453337" cy="1391667"/>
      </dsp:txXfrm>
    </dsp:sp>
    <dsp:sp modelId="{55536D08-EF29-49FC-AD68-CE2331B22688}">
      <dsp:nvSpPr>
        <dsp:cNvPr id="0" name=""/>
        <dsp:cNvSpPr/>
      </dsp:nvSpPr>
      <dsp:spPr>
        <a:xfrm>
          <a:off x="1563814" y="1649075"/>
          <a:ext cx="974167" cy="1461251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1275" y="0"/>
            <a:ext cx="2944813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pPr>
              <a:defRPr/>
            </a:pPr>
            <a:fld id="{93426C0D-44AE-974F-8861-34C17AD25848}" type="datetime1">
              <a:rPr lang="fr-FR"/>
              <a:pPr>
                <a:defRPr/>
              </a:pPr>
              <a:t>08/03/2022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4813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1275" y="9428163"/>
            <a:ext cx="2944813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pPr>
              <a:defRPr/>
            </a:pPr>
            <a:fld id="{6F84C0FE-D37E-214C-92A2-A25F18B2EC3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748009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4813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pPr>
              <a:defRPr/>
            </a:pPr>
            <a:fld id="{9A605DE1-164E-8741-87A1-5E1EDB3BCECF}" type="datetime1">
              <a:rPr lang="fr-FR"/>
              <a:pPr>
                <a:defRPr/>
              </a:pPr>
              <a:t>08/03/2022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1038" y="4714875"/>
            <a:ext cx="5435600" cy="44672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4813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1275" y="9428163"/>
            <a:ext cx="2944813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pPr>
              <a:defRPr/>
            </a:pPr>
            <a:fld id="{782D6841-3136-674E-B1E2-022F8269EDC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819992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451" y="756047"/>
            <a:ext cx="3430821" cy="1175955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317500" y="61913"/>
            <a:ext cx="1531938" cy="4202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762343"/>
            <a:ext cx="7772400" cy="2184110"/>
          </a:xfrm>
          <a:prstGeom prst="rect">
            <a:avLst/>
          </a:prstGeom>
        </p:spPr>
        <p:txBody>
          <a:bodyPr anchor="ctr"/>
          <a:lstStyle>
            <a:lvl1pPr algn="ctr">
              <a:defRPr sz="4000">
                <a:solidFill>
                  <a:srgbClr val="252E44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946453"/>
            <a:ext cx="6400800" cy="56529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 style des sous-titres du masque</a:t>
            </a:r>
            <a:endParaRPr lang="fr-FR" dirty="0"/>
          </a:p>
        </p:txBody>
      </p:sp>
      <p:cxnSp>
        <p:nvCxnSpPr>
          <p:cNvPr id="13" name="Connecteur droit 12"/>
          <p:cNvCxnSpPr>
            <a:stCxn id="2" idx="1"/>
          </p:cNvCxnSpPr>
          <p:nvPr userDrawn="1"/>
        </p:nvCxnSpPr>
        <p:spPr>
          <a:xfrm flipH="1" flipV="1">
            <a:off x="2" y="2850357"/>
            <a:ext cx="685799" cy="4042"/>
          </a:xfrm>
          <a:prstGeom prst="line">
            <a:avLst/>
          </a:prstGeom>
          <a:ln w="12700">
            <a:solidFill>
              <a:srgbClr val="313E56"/>
            </a:solidFill>
            <a:prstDash val="sys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 userDrawn="1"/>
        </p:nvCxnSpPr>
        <p:spPr>
          <a:xfrm flipH="1" flipV="1">
            <a:off x="8458201" y="2850357"/>
            <a:ext cx="685799" cy="4042"/>
          </a:xfrm>
          <a:prstGeom prst="line">
            <a:avLst/>
          </a:prstGeom>
          <a:ln w="12700">
            <a:solidFill>
              <a:srgbClr val="313E56"/>
            </a:solidFill>
            <a:prstDash val="sys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 userDrawn="1"/>
        </p:nvSpPr>
        <p:spPr>
          <a:xfrm>
            <a:off x="-1" y="545902"/>
            <a:ext cx="685801" cy="26476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1" name="Rectangle 10"/>
          <p:cNvSpPr/>
          <p:nvPr userDrawn="1"/>
        </p:nvSpPr>
        <p:spPr>
          <a:xfrm>
            <a:off x="7612062" y="1"/>
            <a:ext cx="1531938" cy="4822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3295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" y="545902"/>
            <a:ext cx="685801" cy="26476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516014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516014"/>
            <a:ext cx="5111750" cy="438983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387552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u pied de page 1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Espace réservé du numéro de diapositive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1ED241-2EF3-2448-8305-7DDC6310DFD4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00363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/>
              <a:t>Cliquez sur l'icône pour ajouter une image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u pied de page 1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Espace réservé du numéro de diapositive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8FF6B-AE4E-AB4B-9894-DA3A29CB252B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7" name="Rectangle 6"/>
          <p:cNvSpPr/>
          <p:nvPr userDrawn="1"/>
        </p:nvSpPr>
        <p:spPr>
          <a:xfrm>
            <a:off x="-1" y="545902"/>
            <a:ext cx="685801" cy="26476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79610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5" name="Titr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4" name="Espace réservé du pied de page 1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5" name="Espace réservé du numéro de diapositive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01F4D6-7F2B-FE4B-9B8A-79743AC18E72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576000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-1" y="545902"/>
            <a:ext cx="685801" cy="26476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586979"/>
            <a:ext cx="6019800" cy="4388644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20" name="Titre vertical 19"/>
          <p:cNvSpPr>
            <a:spLocks noGrp="1"/>
          </p:cNvSpPr>
          <p:nvPr>
            <p:ph type="title" orient="vert"/>
          </p:nvPr>
        </p:nvSpPr>
        <p:spPr>
          <a:xfrm>
            <a:off x="6647415" y="586979"/>
            <a:ext cx="1827843" cy="4388644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4" name="Espace réservé du pied de page 1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5" name="Espace réservé du numéro de diapositive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13332-21D9-6C4F-AB50-7D40A53C185E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  <p:cxnSp>
        <p:nvCxnSpPr>
          <p:cNvPr id="7" name="Connecteur droit 6"/>
          <p:cNvCxnSpPr/>
          <p:nvPr userDrawn="1"/>
        </p:nvCxnSpPr>
        <p:spPr>
          <a:xfrm flipV="1">
            <a:off x="8391525" y="337153"/>
            <a:ext cx="0" cy="341710"/>
          </a:xfrm>
          <a:prstGeom prst="line">
            <a:avLst/>
          </a:prstGeom>
          <a:ln w="12700">
            <a:solidFill>
              <a:srgbClr val="313E56"/>
            </a:solidFill>
            <a:prstDash val="sys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7653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 txBox="1">
            <a:spLocks noGrp="1"/>
          </p:cNvSpPr>
          <p:nvPr/>
        </p:nvSpPr>
        <p:spPr bwMode="auto">
          <a:xfrm>
            <a:off x="3128659" y="817584"/>
            <a:ext cx="4119562" cy="3607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fr-FR" sz="1000" b="1" dirty="0">
                <a:solidFill>
                  <a:srgbClr val="FFFFFF"/>
                </a:solidFill>
                <a:latin typeface="Verdana" charset="0"/>
                <a:cs typeface="Arial" charset="0"/>
              </a:rPr>
              <a:t>TITRE DE LA PRÉSENTATION</a:t>
            </a:r>
          </a:p>
          <a:p>
            <a:pPr eaLnBrk="1" hangingPunct="1">
              <a:defRPr/>
            </a:pPr>
            <a:r>
              <a:rPr lang="fr-FR" sz="1000" b="1" dirty="0">
                <a:solidFill>
                  <a:srgbClr val="FFFFFF"/>
                </a:solidFill>
                <a:latin typeface="Verdana" charset="0"/>
                <a:cs typeface="Arial" charset="0"/>
              </a:rPr>
              <a:t>&gt; TITRE DE LA PARTIE</a:t>
            </a:r>
          </a:p>
        </p:txBody>
      </p:sp>
      <p:cxnSp>
        <p:nvCxnSpPr>
          <p:cNvPr id="5" name="Connecteur droit 4"/>
          <p:cNvCxnSpPr/>
          <p:nvPr userDrawn="1"/>
        </p:nvCxnSpPr>
        <p:spPr>
          <a:xfrm flipH="1">
            <a:off x="0" y="2850356"/>
            <a:ext cx="9144000" cy="0"/>
          </a:xfrm>
          <a:prstGeom prst="line">
            <a:avLst/>
          </a:prstGeom>
          <a:ln w="12700">
            <a:solidFill>
              <a:srgbClr val="313E56"/>
            </a:solidFill>
            <a:prstDash val="sys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>
          <a:xfrm>
            <a:off x="317500" y="61913"/>
            <a:ext cx="1582738" cy="42029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3087144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2179746"/>
            <a:ext cx="7772400" cy="135497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000" b="1" cap="none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8" name="Espace réservé du pied de page 14"/>
          <p:cNvSpPr>
            <a:spLocks noGrp="1"/>
          </p:cNvSpPr>
          <p:nvPr>
            <p:ph type="ftr" sz="quarter" idx="10"/>
          </p:nvPr>
        </p:nvSpPr>
        <p:spPr>
          <a:xfrm>
            <a:off x="1738314" y="127398"/>
            <a:ext cx="5667375" cy="301228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9" name="Espace réservé du numéro de diapositive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1F9160-95F5-3A43-8F66-4DB16E9435EB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-1" y="545902"/>
            <a:ext cx="685801" cy="26476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11" name="Image 10" descr="https://www.univ-amu.fr/system/files/2021-01/DIRCOM-Logo_AMU_CMJN.jp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659" y="1008451"/>
            <a:ext cx="2651879" cy="8754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3499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pied de page 1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4" name="Espace réservé du numéro de diapositive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0F2CC0-D350-5C4F-A4A1-968702356872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62455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3" name="Titr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4" name="Espace réservé du pied de page 1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5" name="Espace réservé du numéro de diapositive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5F73E-D302-7A49-9D49-5CFFB39DEAD8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36742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pied de page 1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4" name="Espace réservé du numéro de diapositive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907555-CBA5-0047-88BE-4AF3BB82ECE4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39521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1" y="1200151"/>
            <a:ext cx="3741969" cy="3394472"/>
          </a:xfrm>
        </p:spPr>
        <p:txBody>
          <a:bodyPr lIns="0" tIns="0" rIns="0" bIns="0"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1" y="1200151"/>
            <a:ext cx="3741969" cy="3394472"/>
          </a:xfrm>
        </p:spPr>
        <p:txBody>
          <a:bodyPr lIns="0" rIns="0" bIns="0">
            <a:no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6" name="Titr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5" name="Espace réservé du pied de page 1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Espace réservé du numéro de diapositive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E08B6-E9BE-D942-B2DA-2F979D281752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16260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>
            <a:no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>
            <a:no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21" name="Titr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7" name="Espace réservé du pied de page 1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8" name="Espace réservé du numéro de diapositive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4FB542-72F1-AF43-9406-37DC7932295C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28217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r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pied de page 1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4" name="Espace réservé du numéro de diapositive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8FC03-F3A1-944C-90A9-4E4D12AE8EC4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46224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3" name="Espace réservé du numéro de diapositive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4C39F-01C2-E142-A242-98DFD306E142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4" name="Rectangle 3"/>
          <p:cNvSpPr/>
          <p:nvPr userDrawn="1"/>
        </p:nvSpPr>
        <p:spPr>
          <a:xfrm>
            <a:off x="-1" y="545902"/>
            <a:ext cx="685801" cy="26476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59401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09245"/>
            <a:ext cx="1013715" cy="347463"/>
          </a:xfrm>
          <a:prstGeom prst="rect">
            <a:avLst/>
          </a:prstGeom>
        </p:spPr>
      </p:pic>
      <p:grpSp>
        <p:nvGrpSpPr>
          <p:cNvPr id="22" name="Group 9"/>
          <p:cNvGrpSpPr>
            <a:grpSpLocks/>
          </p:cNvGrpSpPr>
          <p:nvPr/>
        </p:nvGrpSpPr>
        <p:grpSpPr bwMode="auto">
          <a:xfrm rot="5400000">
            <a:off x="-1550350" y="2271396"/>
            <a:ext cx="4436475" cy="1007314"/>
            <a:chOff x="3353" y="7829"/>
            <a:chExt cx="5198" cy="1180"/>
          </a:xfrm>
          <a:solidFill>
            <a:srgbClr val="E7E8E8"/>
          </a:solidFill>
        </p:grpSpPr>
        <p:sp>
          <p:nvSpPr>
            <p:cNvPr id="23" name="Freeform 10"/>
            <p:cNvSpPr>
              <a:spLocks/>
            </p:cNvSpPr>
            <p:nvPr/>
          </p:nvSpPr>
          <p:spPr bwMode="auto">
            <a:xfrm>
              <a:off x="3353" y="7829"/>
              <a:ext cx="5198" cy="1180"/>
            </a:xfrm>
            <a:custGeom>
              <a:avLst/>
              <a:gdLst>
                <a:gd name="T0" fmla="+- 0 3410 3353"/>
                <a:gd name="T1" fmla="*/ T0 w 5198"/>
                <a:gd name="T2" fmla="+- 0 7831 7829"/>
                <a:gd name="T3" fmla="*/ 7831 h 1180"/>
                <a:gd name="T4" fmla="+- 0 3358 3353"/>
                <a:gd name="T5" fmla="*/ T4 w 5198"/>
                <a:gd name="T6" fmla="+- 0 7907 7829"/>
                <a:gd name="T7" fmla="*/ 7907 h 1180"/>
                <a:gd name="T8" fmla="+- 0 3356 3353"/>
                <a:gd name="T9" fmla="*/ T8 w 5198"/>
                <a:gd name="T10" fmla="+- 0 7989 7829"/>
                <a:gd name="T11" fmla="*/ 7989 h 1180"/>
                <a:gd name="T12" fmla="+- 0 3430 3353"/>
                <a:gd name="T13" fmla="*/ T12 w 5198"/>
                <a:gd name="T14" fmla="+- 0 8103 7829"/>
                <a:gd name="T15" fmla="*/ 8103 h 1180"/>
                <a:gd name="T16" fmla="+- 0 3464 3353"/>
                <a:gd name="T17" fmla="*/ T16 w 5198"/>
                <a:gd name="T18" fmla="+- 0 8133 7829"/>
                <a:gd name="T19" fmla="*/ 8133 h 1180"/>
                <a:gd name="T20" fmla="+- 0 3499 3353"/>
                <a:gd name="T21" fmla="*/ T20 w 5198"/>
                <a:gd name="T22" fmla="+- 0 8163 7829"/>
                <a:gd name="T23" fmla="*/ 8163 h 1180"/>
                <a:gd name="T24" fmla="+- 0 3522 3353"/>
                <a:gd name="T25" fmla="*/ T24 w 5198"/>
                <a:gd name="T26" fmla="+- 0 8181 7829"/>
                <a:gd name="T27" fmla="*/ 8181 h 1180"/>
                <a:gd name="T28" fmla="+- 0 3547 3353"/>
                <a:gd name="T29" fmla="*/ T28 w 5198"/>
                <a:gd name="T30" fmla="+- 0 8201 7829"/>
                <a:gd name="T31" fmla="*/ 8201 h 1180"/>
                <a:gd name="T32" fmla="+- 0 3575 3353"/>
                <a:gd name="T33" fmla="*/ T32 w 5198"/>
                <a:gd name="T34" fmla="+- 0 8223 7829"/>
                <a:gd name="T35" fmla="*/ 8223 h 1180"/>
                <a:gd name="T36" fmla="+- 0 3605 3353"/>
                <a:gd name="T37" fmla="*/ T36 w 5198"/>
                <a:gd name="T38" fmla="+- 0 8245 7829"/>
                <a:gd name="T39" fmla="*/ 8245 h 1180"/>
                <a:gd name="T40" fmla="+- 0 3674 3353"/>
                <a:gd name="T41" fmla="*/ T40 w 5198"/>
                <a:gd name="T42" fmla="+- 0 8293 7829"/>
                <a:gd name="T43" fmla="*/ 8293 h 1180"/>
                <a:gd name="T44" fmla="+- 0 3732 3353"/>
                <a:gd name="T45" fmla="*/ T44 w 5198"/>
                <a:gd name="T46" fmla="+- 0 8331 7829"/>
                <a:gd name="T47" fmla="*/ 8331 h 1180"/>
                <a:gd name="T48" fmla="+- 0 3775 3353"/>
                <a:gd name="T49" fmla="*/ T48 w 5198"/>
                <a:gd name="T50" fmla="+- 0 8357 7829"/>
                <a:gd name="T51" fmla="*/ 8357 h 1180"/>
                <a:gd name="T52" fmla="+- 0 3970 3353"/>
                <a:gd name="T53" fmla="*/ T52 w 5198"/>
                <a:gd name="T54" fmla="+- 0 8473 7829"/>
                <a:gd name="T55" fmla="*/ 8473 h 1180"/>
                <a:gd name="T56" fmla="+- 0 4039 3353"/>
                <a:gd name="T57" fmla="*/ T56 w 5198"/>
                <a:gd name="T58" fmla="+- 0 8511 7829"/>
                <a:gd name="T59" fmla="*/ 8511 h 1180"/>
                <a:gd name="T60" fmla="+- 0 4420 3353"/>
                <a:gd name="T61" fmla="*/ T60 w 5198"/>
                <a:gd name="T62" fmla="+- 0 8697 7829"/>
                <a:gd name="T63" fmla="*/ 8697 h 1180"/>
                <a:gd name="T64" fmla="+- 0 4801 3353"/>
                <a:gd name="T65" fmla="*/ T64 w 5198"/>
                <a:gd name="T66" fmla="+- 0 8841 7829"/>
                <a:gd name="T67" fmla="*/ 8841 h 1180"/>
                <a:gd name="T68" fmla="+- 0 5012 3353"/>
                <a:gd name="T69" fmla="*/ T68 w 5198"/>
                <a:gd name="T70" fmla="+- 0 8899 7829"/>
                <a:gd name="T71" fmla="*/ 8899 h 1180"/>
                <a:gd name="T72" fmla="+- 0 5154 3353"/>
                <a:gd name="T73" fmla="*/ T72 w 5198"/>
                <a:gd name="T74" fmla="+- 0 8933 7829"/>
                <a:gd name="T75" fmla="*/ 8933 h 1180"/>
                <a:gd name="T76" fmla="+- 0 5225 3353"/>
                <a:gd name="T77" fmla="*/ T76 w 5198"/>
                <a:gd name="T78" fmla="+- 0 8947 7829"/>
                <a:gd name="T79" fmla="*/ 8947 h 1180"/>
                <a:gd name="T80" fmla="+- 0 5408 3353"/>
                <a:gd name="T81" fmla="*/ T80 w 5198"/>
                <a:gd name="T82" fmla="+- 0 8975 7829"/>
                <a:gd name="T83" fmla="*/ 8975 h 1180"/>
                <a:gd name="T84" fmla="+- 0 5559 3353"/>
                <a:gd name="T85" fmla="*/ T84 w 5198"/>
                <a:gd name="T86" fmla="+- 0 8993 7829"/>
                <a:gd name="T87" fmla="*/ 8993 h 1180"/>
                <a:gd name="T88" fmla="+- 0 5636 3353"/>
                <a:gd name="T89" fmla="*/ T88 w 5198"/>
                <a:gd name="T90" fmla="+- 0 8999 7829"/>
                <a:gd name="T91" fmla="*/ 8999 h 1180"/>
                <a:gd name="T92" fmla="+- 0 6077 3353"/>
                <a:gd name="T93" fmla="*/ T92 w 5198"/>
                <a:gd name="T94" fmla="+- 0 9009 7829"/>
                <a:gd name="T95" fmla="*/ 9009 h 1180"/>
                <a:gd name="T96" fmla="+- 0 6506 3353"/>
                <a:gd name="T97" fmla="*/ T96 w 5198"/>
                <a:gd name="T98" fmla="+- 0 8975 7829"/>
                <a:gd name="T99" fmla="*/ 8975 h 1180"/>
                <a:gd name="T100" fmla="+- 0 6690 3353"/>
                <a:gd name="T101" fmla="*/ T100 w 5198"/>
                <a:gd name="T102" fmla="+- 0 8943 7829"/>
                <a:gd name="T103" fmla="*/ 8943 h 1180"/>
                <a:gd name="T104" fmla="+- 0 6903 3353"/>
                <a:gd name="T105" fmla="*/ T104 w 5198"/>
                <a:gd name="T106" fmla="+- 0 8897 7829"/>
                <a:gd name="T107" fmla="*/ 8897 h 1180"/>
                <a:gd name="T108" fmla="+- 0 7179 3353"/>
                <a:gd name="T109" fmla="*/ T108 w 5198"/>
                <a:gd name="T110" fmla="+- 0 8813 7829"/>
                <a:gd name="T111" fmla="*/ 8813 h 1180"/>
                <a:gd name="T112" fmla="+- 0 7247 3353"/>
                <a:gd name="T113" fmla="*/ T112 w 5198"/>
                <a:gd name="T114" fmla="+- 0 8789 7829"/>
                <a:gd name="T115" fmla="*/ 8789 h 1180"/>
                <a:gd name="T116" fmla="+- 0 7348 3353"/>
                <a:gd name="T117" fmla="*/ T116 w 5198"/>
                <a:gd name="T118" fmla="+- 0 8751 7829"/>
                <a:gd name="T119" fmla="*/ 8751 h 1180"/>
                <a:gd name="T120" fmla="+- 0 7448 3353"/>
                <a:gd name="T121" fmla="*/ T120 w 5198"/>
                <a:gd name="T122" fmla="+- 0 8711 7829"/>
                <a:gd name="T123" fmla="*/ 8711 h 1180"/>
                <a:gd name="T124" fmla="+- 0 7515 3353"/>
                <a:gd name="T125" fmla="*/ T124 w 5198"/>
                <a:gd name="T126" fmla="+- 0 8681 7829"/>
                <a:gd name="T127" fmla="*/ 8681 h 1180"/>
                <a:gd name="T128" fmla="+- 0 7825 3353"/>
                <a:gd name="T129" fmla="*/ T128 w 5198"/>
                <a:gd name="T130" fmla="+- 0 8529 7829"/>
                <a:gd name="T131" fmla="*/ 8529 h 1180"/>
                <a:gd name="T132" fmla="+- 0 5856 3353"/>
                <a:gd name="T133" fmla="*/ T132 w 5198"/>
                <a:gd name="T134" fmla="+- 0 8483 7829"/>
                <a:gd name="T135" fmla="*/ 8483 h 1180"/>
                <a:gd name="T136" fmla="+- 0 5759 3353"/>
                <a:gd name="T137" fmla="*/ T136 w 5198"/>
                <a:gd name="T138" fmla="+- 0 8481 7829"/>
                <a:gd name="T139" fmla="*/ 8481 h 1180"/>
                <a:gd name="T140" fmla="+- 0 5616 3353"/>
                <a:gd name="T141" fmla="*/ T140 w 5198"/>
                <a:gd name="T142" fmla="+- 0 8473 7829"/>
                <a:gd name="T143" fmla="*/ 8473 h 1180"/>
                <a:gd name="T144" fmla="+- 0 5428 3353"/>
                <a:gd name="T145" fmla="*/ T144 w 5198"/>
                <a:gd name="T146" fmla="+- 0 8455 7829"/>
                <a:gd name="T147" fmla="*/ 8455 h 1180"/>
                <a:gd name="T148" fmla="+- 0 5290 3353"/>
                <a:gd name="T149" fmla="*/ T148 w 5198"/>
                <a:gd name="T150" fmla="+- 0 8439 7829"/>
                <a:gd name="T151" fmla="*/ 8439 h 1180"/>
                <a:gd name="T152" fmla="+- 0 5199 3353"/>
                <a:gd name="T153" fmla="*/ T152 w 5198"/>
                <a:gd name="T154" fmla="+- 0 8425 7829"/>
                <a:gd name="T155" fmla="*/ 8425 h 1180"/>
                <a:gd name="T156" fmla="+- 0 5065 3353"/>
                <a:gd name="T157" fmla="*/ T156 w 5198"/>
                <a:gd name="T158" fmla="+- 0 8399 7829"/>
                <a:gd name="T159" fmla="*/ 8399 h 1180"/>
                <a:gd name="T160" fmla="+- 0 4934 3353"/>
                <a:gd name="T161" fmla="*/ T160 w 5198"/>
                <a:gd name="T162" fmla="+- 0 8371 7829"/>
                <a:gd name="T163" fmla="*/ 8371 h 1180"/>
                <a:gd name="T164" fmla="+- 0 4729 3353"/>
                <a:gd name="T165" fmla="*/ T164 w 5198"/>
                <a:gd name="T166" fmla="+- 0 8323 7829"/>
                <a:gd name="T167" fmla="*/ 8323 h 1180"/>
                <a:gd name="T168" fmla="+- 0 4509 3353"/>
                <a:gd name="T169" fmla="*/ T168 w 5198"/>
                <a:gd name="T170" fmla="+- 0 8263 7829"/>
                <a:gd name="T171" fmla="*/ 8263 h 1180"/>
                <a:gd name="T172" fmla="+- 0 4408 3353"/>
                <a:gd name="T173" fmla="*/ T172 w 5198"/>
                <a:gd name="T174" fmla="+- 0 8231 7829"/>
                <a:gd name="T175" fmla="*/ 8231 h 1180"/>
                <a:gd name="T176" fmla="+- 0 4345 3353"/>
                <a:gd name="T177" fmla="*/ T176 w 5198"/>
                <a:gd name="T178" fmla="+- 0 8209 7829"/>
                <a:gd name="T179" fmla="*/ 8209 h 1180"/>
                <a:gd name="T180" fmla="+- 0 4284 3353"/>
                <a:gd name="T181" fmla="*/ T180 w 5198"/>
                <a:gd name="T182" fmla="+- 0 8187 7829"/>
                <a:gd name="T183" fmla="*/ 8187 h 1180"/>
                <a:gd name="T184" fmla="+- 0 4225 3353"/>
                <a:gd name="T185" fmla="*/ T184 w 5198"/>
                <a:gd name="T186" fmla="+- 0 8165 7829"/>
                <a:gd name="T187" fmla="*/ 8165 h 1180"/>
                <a:gd name="T188" fmla="+- 0 4138 3353"/>
                <a:gd name="T189" fmla="*/ T188 w 5198"/>
                <a:gd name="T190" fmla="+- 0 8131 7829"/>
                <a:gd name="T191" fmla="*/ 8131 h 1180"/>
                <a:gd name="T192" fmla="+- 0 3934 3353"/>
                <a:gd name="T193" fmla="*/ T192 w 5198"/>
                <a:gd name="T194" fmla="+- 0 8049 7829"/>
                <a:gd name="T195" fmla="*/ 8049 h 1180"/>
                <a:gd name="T196" fmla="+- 0 3846 3353"/>
                <a:gd name="T197" fmla="*/ T196 w 5198"/>
                <a:gd name="T198" fmla="+- 0 8011 7829"/>
                <a:gd name="T199" fmla="*/ 8011 h 1180"/>
                <a:gd name="T200" fmla="+- 0 3757 3353"/>
                <a:gd name="T201" fmla="*/ T200 w 5198"/>
                <a:gd name="T202" fmla="+- 0 7971 7829"/>
                <a:gd name="T203" fmla="*/ 7971 h 1180"/>
                <a:gd name="T204" fmla="+- 0 3638 3353"/>
                <a:gd name="T205" fmla="*/ T204 w 5198"/>
                <a:gd name="T206" fmla="+- 0 7917 7829"/>
                <a:gd name="T207" fmla="*/ 7917 h 1180"/>
                <a:gd name="T208" fmla="+- 0 3587 3353"/>
                <a:gd name="T209" fmla="*/ T208 w 5198"/>
                <a:gd name="T210" fmla="+- 0 7893 7829"/>
                <a:gd name="T211" fmla="*/ 7893 h 1180"/>
                <a:gd name="T212" fmla="+- 0 3542 3353"/>
                <a:gd name="T213" fmla="*/ T212 w 5198"/>
                <a:gd name="T214" fmla="+- 0 7873 7829"/>
                <a:gd name="T215" fmla="*/ 7873 h 1180"/>
                <a:gd name="T216" fmla="+- 0 3503 3353"/>
                <a:gd name="T217" fmla="*/ T216 w 5198"/>
                <a:gd name="T218" fmla="+- 0 7857 7829"/>
                <a:gd name="T219" fmla="*/ 7857 h 1180"/>
                <a:gd name="T220" fmla="+- 0 3471 3353"/>
                <a:gd name="T221" fmla="*/ T220 w 5198"/>
                <a:gd name="T222" fmla="+- 0 7845 7829"/>
                <a:gd name="T223" fmla="*/ 7845 h 1180"/>
                <a:gd name="T224" fmla="+- 0 3445 3353"/>
                <a:gd name="T225" fmla="*/ T224 w 5198"/>
                <a:gd name="T226" fmla="+- 0 7837 7829"/>
                <a:gd name="T227" fmla="*/ 7837 h 1180"/>
                <a:gd name="T228" fmla="+- 0 3424 3353"/>
                <a:gd name="T229" fmla="*/ T228 w 5198"/>
                <a:gd name="T230" fmla="+- 0 7831 7829"/>
                <a:gd name="T231" fmla="*/ 7831 h 118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</a:cxnLst>
              <a:rect l="0" t="0" r="r" b="b"/>
              <a:pathLst>
                <a:path w="5198" h="1180">
                  <a:moveTo>
                    <a:pt x="71" y="2"/>
                  </a:moveTo>
                  <a:lnTo>
                    <a:pt x="57" y="2"/>
                  </a:lnTo>
                  <a:lnTo>
                    <a:pt x="42" y="8"/>
                  </a:lnTo>
                  <a:lnTo>
                    <a:pt x="5" y="78"/>
                  </a:lnTo>
                  <a:lnTo>
                    <a:pt x="0" y="140"/>
                  </a:lnTo>
                  <a:lnTo>
                    <a:pt x="3" y="160"/>
                  </a:lnTo>
                  <a:lnTo>
                    <a:pt x="35" y="228"/>
                  </a:lnTo>
                  <a:lnTo>
                    <a:pt x="77" y="274"/>
                  </a:lnTo>
                  <a:lnTo>
                    <a:pt x="94" y="290"/>
                  </a:lnTo>
                  <a:lnTo>
                    <a:pt x="111" y="304"/>
                  </a:lnTo>
                  <a:lnTo>
                    <a:pt x="128" y="318"/>
                  </a:lnTo>
                  <a:lnTo>
                    <a:pt x="146" y="334"/>
                  </a:lnTo>
                  <a:lnTo>
                    <a:pt x="157" y="342"/>
                  </a:lnTo>
                  <a:lnTo>
                    <a:pt x="169" y="352"/>
                  </a:lnTo>
                  <a:lnTo>
                    <a:pt x="181" y="362"/>
                  </a:lnTo>
                  <a:lnTo>
                    <a:pt x="194" y="372"/>
                  </a:lnTo>
                  <a:lnTo>
                    <a:pt x="208" y="382"/>
                  </a:lnTo>
                  <a:lnTo>
                    <a:pt x="222" y="394"/>
                  </a:lnTo>
                  <a:lnTo>
                    <a:pt x="237" y="404"/>
                  </a:lnTo>
                  <a:lnTo>
                    <a:pt x="252" y="416"/>
                  </a:lnTo>
                  <a:lnTo>
                    <a:pt x="268" y="428"/>
                  </a:lnTo>
                  <a:lnTo>
                    <a:pt x="321" y="464"/>
                  </a:lnTo>
                  <a:lnTo>
                    <a:pt x="359" y="488"/>
                  </a:lnTo>
                  <a:lnTo>
                    <a:pt x="379" y="502"/>
                  </a:lnTo>
                  <a:lnTo>
                    <a:pt x="400" y="516"/>
                  </a:lnTo>
                  <a:lnTo>
                    <a:pt x="422" y="528"/>
                  </a:lnTo>
                  <a:lnTo>
                    <a:pt x="479" y="564"/>
                  </a:lnTo>
                  <a:lnTo>
                    <a:pt x="617" y="644"/>
                  </a:lnTo>
                  <a:lnTo>
                    <a:pt x="652" y="662"/>
                  </a:lnTo>
                  <a:lnTo>
                    <a:pt x="686" y="682"/>
                  </a:lnTo>
                  <a:lnTo>
                    <a:pt x="859" y="772"/>
                  </a:lnTo>
                  <a:lnTo>
                    <a:pt x="1067" y="868"/>
                  </a:lnTo>
                  <a:lnTo>
                    <a:pt x="1274" y="952"/>
                  </a:lnTo>
                  <a:lnTo>
                    <a:pt x="1448" y="1012"/>
                  </a:lnTo>
                  <a:lnTo>
                    <a:pt x="1624" y="1062"/>
                  </a:lnTo>
                  <a:lnTo>
                    <a:pt x="1659" y="1070"/>
                  </a:lnTo>
                  <a:lnTo>
                    <a:pt x="1695" y="1080"/>
                  </a:lnTo>
                  <a:lnTo>
                    <a:pt x="1801" y="1104"/>
                  </a:lnTo>
                  <a:lnTo>
                    <a:pt x="1837" y="1110"/>
                  </a:lnTo>
                  <a:lnTo>
                    <a:pt x="1872" y="1118"/>
                  </a:lnTo>
                  <a:lnTo>
                    <a:pt x="2018" y="1142"/>
                  </a:lnTo>
                  <a:lnTo>
                    <a:pt x="2055" y="1146"/>
                  </a:lnTo>
                  <a:lnTo>
                    <a:pt x="2092" y="1152"/>
                  </a:lnTo>
                  <a:lnTo>
                    <a:pt x="2206" y="1164"/>
                  </a:lnTo>
                  <a:lnTo>
                    <a:pt x="2244" y="1166"/>
                  </a:lnTo>
                  <a:lnTo>
                    <a:pt x="2283" y="1170"/>
                  </a:lnTo>
                  <a:lnTo>
                    <a:pt x="2480" y="1180"/>
                  </a:lnTo>
                  <a:lnTo>
                    <a:pt x="2724" y="1180"/>
                  </a:lnTo>
                  <a:lnTo>
                    <a:pt x="2923" y="1170"/>
                  </a:lnTo>
                  <a:lnTo>
                    <a:pt x="3153" y="1146"/>
                  </a:lnTo>
                  <a:lnTo>
                    <a:pt x="3300" y="1122"/>
                  </a:lnTo>
                  <a:lnTo>
                    <a:pt x="3337" y="1114"/>
                  </a:lnTo>
                  <a:lnTo>
                    <a:pt x="3373" y="1108"/>
                  </a:lnTo>
                  <a:lnTo>
                    <a:pt x="3550" y="1068"/>
                  </a:lnTo>
                  <a:lnTo>
                    <a:pt x="3758" y="1008"/>
                  </a:lnTo>
                  <a:lnTo>
                    <a:pt x="3826" y="984"/>
                  </a:lnTo>
                  <a:lnTo>
                    <a:pt x="3860" y="974"/>
                  </a:lnTo>
                  <a:lnTo>
                    <a:pt x="3894" y="960"/>
                  </a:lnTo>
                  <a:lnTo>
                    <a:pt x="3961" y="936"/>
                  </a:lnTo>
                  <a:lnTo>
                    <a:pt x="3995" y="922"/>
                  </a:lnTo>
                  <a:lnTo>
                    <a:pt x="4028" y="910"/>
                  </a:lnTo>
                  <a:lnTo>
                    <a:pt x="4095" y="882"/>
                  </a:lnTo>
                  <a:lnTo>
                    <a:pt x="4128" y="866"/>
                  </a:lnTo>
                  <a:lnTo>
                    <a:pt x="4162" y="852"/>
                  </a:lnTo>
                  <a:lnTo>
                    <a:pt x="4332" y="772"/>
                  </a:lnTo>
                  <a:lnTo>
                    <a:pt x="4472" y="700"/>
                  </a:lnTo>
                  <a:lnTo>
                    <a:pt x="4554" y="654"/>
                  </a:lnTo>
                  <a:lnTo>
                    <a:pt x="2503" y="654"/>
                  </a:lnTo>
                  <a:lnTo>
                    <a:pt x="2455" y="652"/>
                  </a:lnTo>
                  <a:lnTo>
                    <a:pt x="2406" y="652"/>
                  </a:lnTo>
                  <a:lnTo>
                    <a:pt x="2358" y="648"/>
                  </a:lnTo>
                  <a:lnTo>
                    <a:pt x="2263" y="644"/>
                  </a:lnTo>
                  <a:lnTo>
                    <a:pt x="2121" y="632"/>
                  </a:lnTo>
                  <a:lnTo>
                    <a:pt x="2075" y="626"/>
                  </a:lnTo>
                  <a:lnTo>
                    <a:pt x="2029" y="622"/>
                  </a:lnTo>
                  <a:lnTo>
                    <a:pt x="1937" y="610"/>
                  </a:lnTo>
                  <a:lnTo>
                    <a:pt x="1891" y="602"/>
                  </a:lnTo>
                  <a:lnTo>
                    <a:pt x="1846" y="596"/>
                  </a:lnTo>
                  <a:lnTo>
                    <a:pt x="1756" y="580"/>
                  </a:lnTo>
                  <a:lnTo>
                    <a:pt x="1712" y="570"/>
                  </a:lnTo>
                  <a:lnTo>
                    <a:pt x="1667" y="562"/>
                  </a:lnTo>
                  <a:lnTo>
                    <a:pt x="1581" y="542"/>
                  </a:lnTo>
                  <a:lnTo>
                    <a:pt x="1538" y="534"/>
                  </a:lnTo>
                  <a:lnTo>
                    <a:pt x="1376" y="494"/>
                  </a:lnTo>
                  <a:lnTo>
                    <a:pt x="1263" y="464"/>
                  </a:lnTo>
                  <a:lnTo>
                    <a:pt x="1156" y="434"/>
                  </a:lnTo>
                  <a:lnTo>
                    <a:pt x="1121" y="422"/>
                  </a:lnTo>
                  <a:lnTo>
                    <a:pt x="1055" y="402"/>
                  </a:lnTo>
                  <a:lnTo>
                    <a:pt x="1023" y="392"/>
                  </a:lnTo>
                  <a:lnTo>
                    <a:pt x="992" y="380"/>
                  </a:lnTo>
                  <a:lnTo>
                    <a:pt x="961" y="370"/>
                  </a:lnTo>
                  <a:lnTo>
                    <a:pt x="931" y="358"/>
                  </a:lnTo>
                  <a:lnTo>
                    <a:pt x="902" y="348"/>
                  </a:lnTo>
                  <a:lnTo>
                    <a:pt x="872" y="336"/>
                  </a:lnTo>
                  <a:lnTo>
                    <a:pt x="843" y="326"/>
                  </a:lnTo>
                  <a:lnTo>
                    <a:pt x="785" y="302"/>
                  </a:lnTo>
                  <a:lnTo>
                    <a:pt x="756" y="292"/>
                  </a:lnTo>
                  <a:lnTo>
                    <a:pt x="581" y="220"/>
                  </a:lnTo>
                  <a:lnTo>
                    <a:pt x="552" y="206"/>
                  </a:lnTo>
                  <a:lnTo>
                    <a:pt x="493" y="182"/>
                  </a:lnTo>
                  <a:lnTo>
                    <a:pt x="434" y="154"/>
                  </a:lnTo>
                  <a:lnTo>
                    <a:pt x="404" y="142"/>
                  </a:lnTo>
                  <a:lnTo>
                    <a:pt x="314" y="100"/>
                  </a:lnTo>
                  <a:lnTo>
                    <a:pt x="285" y="88"/>
                  </a:lnTo>
                  <a:lnTo>
                    <a:pt x="259" y="76"/>
                  </a:lnTo>
                  <a:lnTo>
                    <a:pt x="234" y="64"/>
                  </a:lnTo>
                  <a:lnTo>
                    <a:pt x="210" y="54"/>
                  </a:lnTo>
                  <a:lnTo>
                    <a:pt x="189" y="44"/>
                  </a:lnTo>
                  <a:lnTo>
                    <a:pt x="169" y="36"/>
                  </a:lnTo>
                  <a:lnTo>
                    <a:pt x="150" y="28"/>
                  </a:lnTo>
                  <a:lnTo>
                    <a:pt x="133" y="22"/>
                  </a:lnTo>
                  <a:lnTo>
                    <a:pt x="118" y="16"/>
                  </a:lnTo>
                  <a:lnTo>
                    <a:pt x="104" y="12"/>
                  </a:lnTo>
                  <a:lnTo>
                    <a:pt x="92" y="8"/>
                  </a:lnTo>
                  <a:lnTo>
                    <a:pt x="81" y="4"/>
                  </a:lnTo>
                  <a:lnTo>
                    <a:pt x="71" y="2"/>
                  </a:lnTo>
                </a:path>
              </a:pathLst>
            </a:custGeom>
            <a:grpFill/>
            <a:ln w="9525">
              <a:solidFill>
                <a:srgbClr val="E7E8E8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4" name="Freeform 11"/>
            <p:cNvSpPr>
              <a:spLocks/>
            </p:cNvSpPr>
            <p:nvPr/>
          </p:nvSpPr>
          <p:spPr bwMode="auto">
            <a:xfrm>
              <a:off x="3353" y="7829"/>
              <a:ext cx="5198" cy="1180"/>
            </a:xfrm>
            <a:custGeom>
              <a:avLst/>
              <a:gdLst>
                <a:gd name="T0" fmla="+- 0 8470 3353"/>
                <a:gd name="T1" fmla="*/ T0 w 5198"/>
                <a:gd name="T2" fmla="+- 0 7831 7829"/>
                <a:gd name="T3" fmla="*/ 7831 h 1180"/>
                <a:gd name="T4" fmla="+- 0 8452 3353"/>
                <a:gd name="T5" fmla="*/ T4 w 5198"/>
                <a:gd name="T6" fmla="+- 0 7837 7829"/>
                <a:gd name="T7" fmla="*/ 7837 h 1180"/>
                <a:gd name="T8" fmla="+- 0 8426 3353"/>
                <a:gd name="T9" fmla="*/ T8 w 5198"/>
                <a:gd name="T10" fmla="+- 0 7847 7829"/>
                <a:gd name="T11" fmla="*/ 7847 h 1180"/>
                <a:gd name="T12" fmla="+- 0 8391 3353"/>
                <a:gd name="T13" fmla="*/ T12 w 5198"/>
                <a:gd name="T14" fmla="+- 0 7863 7829"/>
                <a:gd name="T15" fmla="*/ 7863 h 1180"/>
                <a:gd name="T16" fmla="+- 0 8348 3353"/>
                <a:gd name="T17" fmla="*/ T16 w 5198"/>
                <a:gd name="T18" fmla="+- 0 7881 7829"/>
                <a:gd name="T19" fmla="*/ 7881 h 1180"/>
                <a:gd name="T20" fmla="+- 0 8297 3353"/>
                <a:gd name="T21" fmla="*/ T20 w 5198"/>
                <a:gd name="T22" fmla="+- 0 7905 7829"/>
                <a:gd name="T23" fmla="*/ 7905 h 1180"/>
                <a:gd name="T24" fmla="+- 0 8238 3353"/>
                <a:gd name="T25" fmla="*/ T24 w 5198"/>
                <a:gd name="T26" fmla="+- 0 7931 7829"/>
                <a:gd name="T27" fmla="*/ 7931 h 1180"/>
                <a:gd name="T28" fmla="+- 0 8153 3353"/>
                <a:gd name="T29" fmla="*/ T28 w 5198"/>
                <a:gd name="T30" fmla="+- 0 7971 7829"/>
                <a:gd name="T31" fmla="*/ 7971 h 1180"/>
                <a:gd name="T32" fmla="+- 0 8047 3353"/>
                <a:gd name="T33" fmla="*/ T32 w 5198"/>
                <a:gd name="T34" fmla="+- 0 8017 7829"/>
                <a:gd name="T35" fmla="*/ 8017 h 1180"/>
                <a:gd name="T36" fmla="+- 0 7964 3353"/>
                <a:gd name="T37" fmla="*/ T36 w 5198"/>
                <a:gd name="T38" fmla="+- 0 8051 7829"/>
                <a:gd name="T39" fmla="*/ 8051 h 1180"/>
                <a:gd name="T40" fmla="+- 0 7877 3353"/>
                <a:gd name="T41" fmla="*/ T40 w 5198"/>
                <a:gd name="T42" fmla="+- 0 8085 7829"/>
                <a:gd name="T43" fmla="*/ 8085 h 1180"/>
                <a:gd name="T44" fmla="+- 0 7788 3353"/>
                <a:gd name="T45" fmla="*/ T44 w 5198"/>
                <a:gd name="T46" fmla="+- 0 8119 7829"/>
                <a:gd name="T47" fmla="*/ 8119 h 1180"/>
                <a:gd name="T48" fmla="+- 0 7727 3353"/>
                <a:gd name="T49" fmla="*/ T48 w 5198"/>
                <a:gd name="T50" fmla="+- 0 8141 7829"/>
                <a:gd name="T51" fmla="*/ 8141 h 1180"/>
                <a:gd name="T52" fmla="+- 0 7567 3353"/>
                <a:gd name="T53" fmla="*/ T52 w 5198"/>
                <a:gd name="T54" fmla="+- 0 8199 7829"/>
                <a:gd name="T55" fmla="*/ 8199 h 1180"/>
                <a:gd name="T56" fmla="+- 0 7430 3353"/>
                <a:gd name="T57" fmla="*/ T56 w 5198"/>
                <a:gd name="T58" fmla="+- 0 8245 7829"/>
                <a:gd name="T59" fmla="*/ 8245 h 1180"/>
                <a:gd name="T60" fmla="+- 0 7321 3353"/>
                <a:gd name="T61" fmla="*/ T60 w 5198"/>
                <a:gd name="T62" fmla="+- 0 8279 7829"/>
                <a:gd name="T63" fmla="*/ 8279 h 1180"/>
                <a:gd name="T64" fmla="+- 0 7246 3353"/>
                <a:gd name="T65" fmla="*/ T64 w 5198"/>
                <a:gd name="T66" fmla="+- 0 8301 7829"/>
                <a:gd name="T67" fmla="*/ 8301 h 1180"/>
                <a:gd name="T68" fmla="+- 0 7128 3353"/>
                <a:gd name="T69" fmla="*/ T68 w 5198"/>
                <a:gd name="T70" fmla="+- 0 8333 7829"/>
                <a:gd name="T71" fmla="*/ 8333 h 1180"/>
                <a:gd name="T72" fmla="+- 0 6877 3353"/>
                <a:gd name="T73" fmla="*/ T72 w 5198"/>
                <a:gd name="T74" fmla="+- 0 8391 7829"/>
                <a:gd name="T75" fmla="*/ 8391 h 1180"/>
                <a:gd name="T76" fmla="+- 0 6656 3353"/>
                <a:gd name="T77" fmla="*/ T76 w 5198"/>
                <a:gd name="T78" fmla="+- 0 8433 7829"/>
                <a:gd name="T79" fmla="*/ 8433 h 1180"/>
                <a:gd name="T80" fmla="+- 0 6289 3353"/>
                <a:gd name="T81" fmla="*/ T80 w 5198"/>
                <a:gd name="T82" fmla="+- 0 8473 7829"/>
                <a:gd name="T83" fmla="*/ 8473 h 1180"/>
                <a:gd name="T84" fmla="+- 0 6195 3353"/>
                <a:gd name="T85" fmla="*/ T84 w 5198"/>
                <a:gd name="T86" fmla="+- 0 8479 7829"/>
                <a:gd name="T87" fmla="*/ 8479 h 1180"/>
                <a:gd name="T88" fmla="+- 0 6099 3353"/>
                <a:gd name="T89" fmla="*/ T88 w 5198"/>
                <a:gd name="T90" fmla="+- 0 8481 7829"/>
                <a:gd name="T91" fmla="*/ 8481 h 1180"/>
                <a:gd name="T92" fmla="+- 0 7907 3353"/>
                <a:gd name="T93" fmla="*/ T92 w 5198"/>
                <a:gd name="T94" fmla="+- 0 8483 7829"/>
                <a:gd name="T95" fmla="*/ 8483 h 1180"/>
                <a:gd name="T96" fmla="+- 0 8006 3353"/>
                <a:gd name="T97" fmla="*/ T96 w 5198"/>
                <a:gd name="T98" fmla="+- 0 8427 7829"/>
                <a:gd name="T99" fmla="*/ 8427 h 1180"/>
                <a:gd name="T100" fmla="+- 0 8081 3353"/>
                <a:gd name="T101" fmla="*/ T100 w 5198"/>
                <a:gd name="T102" fmla="+- 0 8385 7829"/>
                <a:gd name="T103" fmla="*/ 8385 h 1180"/>
                <a:gd name="T104" fmla="+- 0 8140 3353"/>
                <a:gd name="T105" fmla="*/ T104 w 5198"/>
                <a:gd name="T106" fmla="+- 0 8347 7829"/>
                <a:gd name="T107" fmla="*/ 8347 h 1180"/>
                <a:gd name="T108" fmla="+- 0 8181 3353"/>
                <a:gd name="T109" fmla="*/ T108 w 5198"/>
                <a:gd name="T110" fmla="+- 0 8321 7829"/>
                <a:gd name="T111" fmla="*/ 8321 h 1180"/>
                <a:gd name="T112" fmla="+- 0 8220 3353"/>
                <a:gd name="T113" fmla="*/ T112 w 5198"/>
                <a:gd name="T114" fmla="+- 0 8297 7829"/>
                <a:gd name="T115" fmla="*/ 8297 h 1180"/>
                <a:gd name="T116" fmla="+- 0 8256 3353"/>
                <a:gd name="T117" fmla="*/ T116 w 5198"/>
                <a:gd name="T118" fmla="+- 0 8271 7829"/>
                <a:gd name="T119" fmla="*/ 8271 h 1180"/>
                <a:gd name="T120" fmla="+- 0 8289 3353"/>
                <a:gd name="T121" fmla="*/ T120 w 5198"/>
                <a:gd name="T122" fmla="+- 0 8249 7829"/>
                <a:gd name="T123" fmla="*/ 8249 h 1180"/>
                <a:gd name="T124" fmla="+- 0 8320 3353"/>
                <a:gd name="T125" fmla="*/ T124 w 5198"/>
                <a:gd name="T126" fmla="+- 0 8227 7829"/>
                <a:gd name="T127" fmla="*/ 8227 h 1180"/>
                <a:gd name="T128" fmla="+- 0 8386 3353"/>
                <a:gd name="T129" fmla="*/ T128 w 5198"/>
                <a:gd name="T130" fmla="+- 0 8175 7829"/>
                <a:gd name="T131" fmla="*/ 8175 h 1180"/>
                <a:gd name="T132" fmla="+- 0 8423 3353"/>
                <a:gd name="T133" fmla="*/ T132 w 5198"/>
                <a:gd name="T134" fmla="+- 0 8143 7829"/>
                <a:gd name="T135" fmla="*/ 8143 h 1180"/>
                <a:gd name="T136" fmla="+- 0 8454 3353"/>
                <a:gd name="T137" fmla="*/ T136 w 5198"/>
                <a:gd name="T138" fmla="+- 0 8117 7829"/>
                <a:gd name="T139" fmla="*/ 8117 h 1180"/>
                <a:gd name="T140" fmla="+- 0 8510 3353"/>
                <a:gd name="T141" fmla="*/ T140 w 5198"/>
                <a:gd name="T142" fmla="+- 0 8057 7829"/>
                <a:gd name="T143" fmla="*/ 8057 h 1180"/>
                <a:gd name="T144" fmla="+- 0 8552 3353"/>
                <a:gd name="T145" fmla="*/ T144 w 5198"/>
                <a:gd name="T146" fmla="+- 0 7939 7829"/>
                <a:gd name="T147" fmla="*/ 7939 h 1180"/>
                <a:gd name="T148" fmla="+- 0 8525 3353"/>
                <a:gd name="T149" fmla="*/ T148 w 5198"/>
                <a:gd name="T150" fmla="+- 0 7849 7829"/>
                <a:gd name="T151" fmla="*/ 7849 h 1180"/>
                <a:gd name="T152" fmla="+- 0 8476 3353"/>
                <a:gd name="T153" fmla="*/ T152 w 5198"/>
                <a:gd name="T154" fmla="+- 0 7829 7829"/>
                <a:gd name="T155" fmla="*/ 7829 h 1180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</a:cxnLst>
              <a:rect l="0" t="0" r="r" b="b"/>
              <a:pathLst>
                <a:path w="5198" h="1180">
                  <a:moveTo>
                    <a:pt x="5123" y="0"/>
                  </a:moveTo>
                  <a:lnTo>
                    <a:pt x="5117" y="2"/>
                  </a:lnTo>
                  <a:lnTo>
                    <a:pt x="5109" y="4"/>
                  </a:lnTo>
                  <a:lnTo>
                    <a:pt x="5099" y="8"/>
                  </a:lnTo>
                  <a:lnTo>
                    <a:pt x="5087" y="12"/>
                  </a:lnTo>
                  <a:lnTo>
                    <a:pt x="5073" y="18"/>
                  </a:lnTo>
                  <a:lnTo>
                    <a:pt x="5056" y="26"/>
                  </a:lnTo>
                  <a:lnTo>
                    <a:pt x="5038" y="34"/>
                  </a:lnTo>
                  <a:lnTo>
                    <a:pt x="5018" y="42"/>
                  </a:lnTo>
                  <a:lnTo>
                    <a:pt x="4995" y="52"/>
                  </a:lnTo>
                  <a:lnTo>
                    <a:pt x="4971" y="64"/>
                  </a:lnTo>
                  <a:lnTo>
                    <a:pt x="4944" y="76"/>
                  </a:lnTo>
                  <a:lnTo>
                    <a:pt x="4915" y="88"/>
                  </a:lnTo>
                  <a:lnTo>
                    <a:pt x="4885" y="102"/>
                  </a:lnTo>
                  <a:lnTo>
                    <a:pt x="4852" y="118"/>
                  </a:lnTo>
                  <a:lnTo>
                    <a:pt x="4800" y="142"/>
                  </a:lnTo>
                  <a:lnTo>
                    <a:pt x="4774" y="152"/>
                  </a:lnTo>
                  <a:lnTo>
                    <a:pt x="4694" y="188"/>
                  </a:lnTo>
                  <a:lnTo>
                    <a:pt x="4666" y="198"/>
                  </a:lnTo>
                  <a:lnTo>
                    <a:pt x="4611" y="222"/>
                  </a:lnTo>
                  <a:lnTo>
                    <a:pt x="4582" y="232"/>
                  </a:lnTo>
                  <a:lnTo>
                    <a:pt x="4524" y="256"/>
                  </a:lnTo>
                  <a:lnTo>
                    <a:pt x="4495" y="266"/>
                  </a:lnTo>
                  <a:lnTo>
                    <a:pt x="4435" y="290"/>
                  </a:lnTo>
                  <a:lnTo>
                    <a:pt x="4404" y="300"/>
                  </a:lnTo>
                  <a:lnTo>
                    <a:pt x="4374" y="312"/>
                  </a:lnTo>
                  <a:lnTo>
                    <a:pt x="4247" y="360"/>
                  </a:lnTo>
                  <a:lnTo>
                    <a:pt x="4214" y="370"/>
                  </a:lnTo>
                  <a:lnTo>
                    <a:pt x="4112" y="406"/>
                  </a:lnTo>
                  <a:lnTo>
                    <a:pt x="4077" y="416"/>
                  </a:lnTo>
                  <a:lnTo>
                    <a:pt x="4005" y="440"/>
                  </a:lnTo>
                  <a:lnTo>
                    <a:pt x="3968" y="450"/>
                  </a:lnTo>
                  <a:lnTo>
                    <a:pt x="3931" y="462"/>
                  </a:lnTo>
                  <a:lnTo>
                    <a:pt x="3893" y="472"/>
                  </a:lnTo>
                  <a:lnTo>
                    <a:pt x="3854" y="484"/>
                  </a:lnTo>
                  <a:lnTo>
                    <a:pt x="3775" y="504"/>
                  </a:lnTo>
                  <a:lnTo>
                    <a:pt x="3567" y="554"/>
                  </a:lnTo>
                  <a:lnTo>
                    <a:pt x="3524" y="562"/>
                  </a:lnTo>
                  <a:lnTo>
                    <a:pt x="3480" y="572"/>
                  </a:lnTo>
                  <a:lnTo>
                    <a:pt x="3303" y="604"/>
                  </a:lnTo>
                  <a:lnTo>
                    <a:pt x="3122" y="628"/>
                  </a:lnTo>
                  <a:lnTo>
                    <a:pt x="2936" y="644"/>
                  </a:lnTo>
                  <a:lnTo>
                    <a:pt x="2889" y="646"/>
                  </a:lnTo>
                  <a:lnTo>
                    <a:pt x="2842" y="650"/>
                  </a:lnTo>
                  <a:lnTo>
                    <a:pt x="2794" y="652"/>
                  </a:lnTo>
                  <a:lnTo>
                    <a:pt x="2746" y="652"/>
                  </a:lnTo>
                  <a:lnTo>
                    <a:pt x="2698" y="654"/>
                  </a:lnTo>
                  <a:lnTo>
                    <a:pt x="4554" y="654"/>
                  </a:lnTo>
                  <a:lnTo>
                    <a:pt x="4616" y="620"/>
                  </a:lnTo>
                  <a:lnTo>
                    <a:pt x="4653" y="598"/>
                  </a:lnTo>
                  <a:lnTo>
                    <a:pt x="4690" y="578"/>
                  </a:lnTo>
                  <a:lnTo>
                    <a:pt x="4728" y="556"/>
                  </a:lnTo>
                  <a:lnTo>
                    <a:pt x="4766" y="532"/>
                  </a:lnTo>
                  <a:lnTo>
                    <a:pt x="4787" y="518"/>
                  </a:lnTo>
                  <a:lnTo>
                    <a:pt x="4808" y="506"/>
                  </a:lnTo>
                  <a:lnTo>
                    <a:pt x="4828" y="492"/>
                  </a:lnTo>
                  <a:lnTo>
                    <a:pt x="4848" y="480"/>
                  </a:lnTo>
                  <a:lnTo>
                    <a:pt x="4867" y="468"/>
                  </a:lnTo>
                  <a:lnTo>
                    <a:pt x="4885" y="454"/>
                  </a:lnTo>
                  <a:lnTo>
                    <a:pt x="4903" y="442"/>
                  </a:lnTo>
                  <a:lnTo>
                    <a:pt x="4920" y="432"/>
                  </a:lnTo>
                  <a:lnTo>
                    <a:pt x="4936" y="420"/>
                  </a:lnTo>
                  <a:lnTo>
                    <a:pt x="4952" y="408"/>
                  </a:lnTo>
                  <a:lnTo>
                    <a:pt x="4967" y="398"/>
                  </a:lnTo>
                  <a:lnTo>
                    <a:pt x="4982" y="386"/>
                  </a:lnTo>
                  <a:lnTo>
                    <a:pt x="5033" y="346"/>
                  </a:lnTo>
                  <a:lnTo>
                    <a:pt x="5045" y="336"/>
                  </a:lnTo>
                  <a:lnTo>
                    <a:pt x="5070" y="314"/>
                  </a:lnTo>
                  <a:lnTo>
                    <a:pt x="5086" y="300"/>
                  </a:lnTo>
                  <a:lnTo>
                    <a:pt x="5101" y="288"/>
                  </a:lnTo>
                  <a:lnTo>
                    <a:pt x="5116" y="274"/>
                  </a:lnTo>
                  <a:lnTo>
                    <a:pt x="5157" y="228"/>
                  </a:lnTo>
                  <a:lnTo>
                    <a:pt x="5187" y="176"/>
                  </a:lnTo>
                  <a:lnTo>
                    <a:pt x="5199" y="110"/>
                  </a:lnTo>
                  <a:lnTo>
                    <a:pt x="5196" y="80"/>
                  </a:lnTo>
                  <a:lnTo>
                    <a:pt x="5172" y="20"/>
                  </a:lnTo>
                  <a:lnTo>
                    <a:pt x="5142" y="2"/>
                  </a:lnTo>
                  <a:lnTo>
                    <a:pt x="5123" y="0"/>
                  </a:lnTo>
                </a:path>
              </a:pathLst>
            </a:custGeom>
            <a:grpFill/>
            <a:ln w="9525">
              <a:solidFill>
                <a:srgbClr val="E7E8E8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</p:grp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1062046" y="1200151"/>
            <a:ext cx="7624753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3"/>
          </p:nvPr>
        </p:nvSpPr>
        <p:spPr>
          <a:xfrm>
            <a:off x="1691266" y="128587"/>
            <a:ext cx="6664768" cy="301229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 b="0">
                <a:solidFill>
                  <a:schemeClr val="bg1">
                    <a:lumMod val="50000"/>
                  </a:schemeClr>
                </a:solidFill>
                <a:latin typeface="Verdana"/>
                <a:cs typeface="Verdana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5" name="Ellipse 4"/>
          <p:cNvSpPr>
            <a:spLocks/>
          </p:cNvSpPr>
          <p:nvPr/>
        </p:nvSpPr>
        <p:spPr>
          <a:xfrm>
            <a:off x="8479987" y="178317"/>
            <a:ext cx="214824" cy="216000"/>
          </a:xfrm>
          <a:prstGeom prst="ellipse">
            <a:avLst/>
          </a:prstGeom>
          <a:solidFill>
            <a:srgbClr val="313E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4"/>
          </p:nvPr>
        </p:nvSpPr>
        <p:spPr>
          <a:xfrm>
            <a:off x="8356034" y="225029"/>
            <a:ext cx="454025" cy="10596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8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6B5D263F-7ACE-9740-9441-ACD31CB0F002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  <p:cxnSp>
        <p:nvCxnSpPr>
          <p:cNvPr id="9" name="Connecteur droit 8"/>
          <p:cNvCxnSpPr/>
          <p:nvPr/>
        </p:nvCxnSpPr>
        <p:spPr>
          <a:xfrm flipV="1">
            <a:off x="8583045" y="0"/>
            <a:ext cx="0" cy="195263"/>
          </a:xfrm>
          <a:prstGeom prst="line">
            <a:avLst/>
          </a:prstGeom>
          <a:ln w="12700">
            <a:solidFill>
              <a:srgbClr val="313E56"/>
            </a:solidFill>
            <a:prstDash val="sys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28" name="Espace réservé du titre 9"/>
          <p:cNvSpPr>
            <a:spLocks noGrp="1"/>
          </p:cNvSpPr>
          <p:nvPr>
            <p:ph type="title"/>
          </p:nvPr>
        </p:nvSpPr>
        <p:spPr bwMode="auto">
          <a:xfrm>
            <a:off x="457200" y="608037"/>
            <a:ext cx="8229600" cy="482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/>
              <a:t>Cliquez et modifiez le titre</a:t>
            </a:r>
          </a:p>
        </p:txBody>
      </p:sp>
      <p:cxnSp>
        <p:nvCxnSpPr>
          <p:cNvPr id="15" name="Connecteur droit 14"/>
          <p:cNvCxnSpPr/>
          <p:nvPr/>
        </p:nvCxnSpPr>
        <p:spPr>
          <a:xfrm flipH="1">
            <a:off x="2" y="712805"/>
            <a:ext cx="585430" cy="0"/>
          </a:xfrm>
          <a:prstGeom prst="line">
            <a:avLst/>
          </a:prstGeom>
          <a:ln w="12700">
            <a:solidFill>
              <a:srgbClr val="313E56"/>
            </a:solidFill>
            <a:prstDash val="sysDot"/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91351" r:id="rId1"/>
    <p:sldLayoutId id="2147491352" r:id="rId2"/>
    <p:sldLayoutId id="2147491340" r:id="rId3"/>
    <p:sldLayoutId id="2147491353" r:id="rId4"/>
    <p:sldLayoutId id="2147491341" r:id="rId5"/>
    <p:sldLayoutId id="2147491342" r:id="rId6"/>
    <p:sldLayoutId id="2147491343" r:id="rId7"/>
    <p:sldLayoutId id="2147491344" r:id="rId8"/>
    <p:sldLayoutId id="2147491345" r:id="rId9"/>
    <p:sldLayoutId id="2147491346" r:id="rId10"/>
    <p:sldLayoutId id="2147491347" r:id="rId11"/>
    <p:sldLayoutId id="2147491348" r:id="rId12"/>
    <p:sldLayoutId id="2147491349" r:id="rId13"/>
  </p:sldLayoutIdLst>
  <p:hf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600" b="1" kern="1200">
          <a:solidFill>
            <a:srgbClr val="313E56"/>
          </a:solidFill>
          <a:uFill>
            <a:solidFill>
              <a:schemeClr val="bg1"/>
            </a:solidFill>
          </a:uFill>
          <a:latin typeface="Arial"/>
          <a:ea typeface="ＭＳ Ｐゴシック" charset="-128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13E56"/>
          </a:solidFill>
          <a:latin typeface="Arial" charset="0"/>
          <a:ea typeface="ＭＳ Ｐゴシック" charset="-128"/>
          <a:cs typeface="Verdana" pitchFamily="34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13E56"/>
          </a:solidFill>
          <a:latin typeface="Arial" charset="0"/>
          <a:ea typeface="ＭＳ Ｐゴシック" charset="-128"/>
          <a:cs typeface="Verdana" pitchFamily="34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13E56"/>
          </a:solidFill>
          <a:latin typeface="Arial" charset="0"/>
          <a:ea typeface="ＭＳ Ｐゴシック" charset="-128"/>
          <a:cs typeface="Verdana" pitchFamily="34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13E56"/>
          </a:solidFill>
          <a:latin typeface="Arial" charset="0"/>
          <a:ea typeface="ＭＳ Ｐゴシック" charset="-128"/>
          <a:cs typeface="Verdana" pitchFamily="34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2663B4"/>
          </a:solidFill>
          <a:latin typeface="Verdana" charset="0"/>
          <a:ea typeface="ＭＳ Ｐゴシック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2663B4"/>
          </a:solidFill>
          <a:latin typeface="Verdana" charset="0"/>
          <a:ea typeface="ＭＳ Ｐゴシック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2663B4"/>
          </a:solidFill>
          <a:latin typeface="Verdana" charset="0"/>
          <a:ea typeface="ＭＳ Ｐゴシック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2663B4"/>
          </a:solidFill>
          <a:latin typeface="Verdana" charset="0"/>
          <a:ea typeface="ＭＳ Ｐゴシック" charset="-128"/>
        </a:defRPr>
      </a:lvl9pPr>
    </p:titleStyle>
    <p:bodyStyle>
      <a:lvl1pPr marL="0" indent="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None/>
        <a:defRPr sz="1400" b="0" kern="1200">
          <a:solidFill>
            <a:schemeClr val="tx1"/>
          </a:solidFill>
          <a:latin typeface="Arial"/>
          <a:ea typeface="ＭＳ Ｐゴシック" charset="-128"/>
          <a:cs typeface="Arial"/>
        </a:defRPr>
      </a:lvl1pPr>
      <a:lvl2pPr marL="914400" indent="-457200" algn="l" defTabSz="457200" rtl="0" eaLnBrk="1" fontAlgn="base" hangingPunct="1">
        <a:spcBef>
          <a:spcPct val="20000"/>
        </a:spcBef>
        <a:spcAft>
          <a:spcPct val="0"/>
        </a:spcAft>
        <a:buClr>
          <a:srgbClr val="AFB1A5"/>
        </a:buClr>
        <a:buSzPct val="100000"/>
        <a:buFont typeface="Wingdings" charset="2"/>
        <a:buChar char=""/>
        <a:defRPr sz="1400" kern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1200150" indent="-285750" algn="l" defTabSz="457200" rtl="0" eaLnBrk="1" fontAlgn="base" hangingPunct="1">
        <a:spcBef>
          <a:spcPct val="20000"/>
        </a:spcBef>
        <a:spcAft>
          <a:spcPct val="0"/>
        </a:spcAft>
        <a:buClr>
          <a:srgbClr val="AFB1A5"/>
        </a:buClr>
        <a:buSzPct val="130000"/>
        <a:buFont typeface="Arial"/>
        <a:buChar char="•"/>
        <a:defRPr sz="1400" kern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AFB1A5"/>
        </a:buClr>
        <a:buSzPct val="100000"/>
        <a:buFont typeface="Lucida Grande"/>
        <a:buChar char="»"/>
        <a:defRPr sz="1400" kern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AFB1A5"/>
        </a:buClr>
        <a:buSzPct val="90000"/>
        <a:buFont typeface="Lucida Grande"/>
        <a:buChar char="-"/>
        <a:defRPr sz="1400" kern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diagramLayout" Target="../diagrams/layout7.xml"/><Relationship Id="rId7" Type="http://schemas.openxmlformats.org/officeDocument/2006/relationships/image" Target="../media/image5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IR Campus Aix / Franco </a:t>
            </a:r>
            <a:r>
              <a:rPr lang="fr-FR" dirty="0" err="1"/>
              <a:t>Norwegian</a:t>
            </a:r>
            <a:r>
              <a:rPr lang="fr-FR" dirty="0"/>
              <a:t> Academic </a:t>
            </a:r>
            <a:r>
              <a:rPr lang="fr-FR" dirty="0" err="1"/>
              <a:t>Cooperation</a:t>
            </a:r>
            <a:r>
              <a:rPr lang="fr-FR" dirty="0"/>
              <a:t> 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sz="2000" dirty="0"/>
              <a:t>Webinar 8th March 2022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294967295"/>
          </p:nvPr>
        </p:nvSpPr>
        <p:spPr>
          <a:xfrm>
            <a:off x="8356034" y="225029"/>
            <a:ext cx="454025" cy="105965"/>
          </a:xfrm>
        </p:spPr>
        <p:txBody>
          <a:bodyPr/>
          <a:lstStyle/>
          <a:p>
            <a:pPr>
              <a:defRPr/>
            </a:pPr>
            <a:fld id="{FFD1EE9B-3B4B-FA4C-A80D-5BB5E5798D7C}" type="slidenum">
              <a:rPr lang="fr-FR" smtClean="0"/>
              <a:pPr>
                <a:defRPr/>
              </a:pPr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63362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F87BCC18-DE7F-4220-9CFD-D1D6E3ABA4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8293" y="1221059"/>
            <a:ext cx="7624753" cy="3394472"/>
          </a:xfrm>
        </p:spPr>
        <p:txBody>
          <a:bodyPr/>
          <a:lstStyle/>
          <a:p>
            <a:r>
              <a:rPr lang="fr-FR" sz="2000" b="1" dirty="0"/>
              <a:t>Arts, </a:t>
            </a:r>
            <a:r>
              <a:rPr lang="fr-FR" sz="2000" b="1" dirty="0" err="1"/>
              <a:t>Languages</a:t>
            </a:r>
            <a:r>
              <a:rPr lang="fr-FR" sz="2000" b="1" dirty="0"/>
              <a:t> and </a:t>
            </a:r>
            <a:r>
              <a:rPr lang="fr-FR" sz="2000" b="1" dirty="0" err="1"/>
              <a:t>Humanities</a:t>
            </a:r>
            <a:endParaRPr lang="fr-FR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600" dirty="0"/>
              <a:t>Exchange Agreement </a:t>
            </a:r>
            <a:r>
              <a:rPr lang="fr-FR" sz="1600" dirty="0" err="1"/>
              <a:t>between</a:t>
            </a:r>
            <a:r>
              <a:rPr lang="fr-FR" sz="1600" dirty="0"/>
              <a:t> Oslo and the French </a:t>
            </a:r>
            <a:r>
              <a:rPr lang="fr-FR" sz="1600" dirty="0" err="1"/>
              <a:t>department</a:t>
            </a:r>
            <a:endParaRPr lang="fr-FR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600" dirty="0"/>
              <a:t>5 x places per </a:t>
            </a:r>
            <a:r>
              <a:rPr lang="fr-FR" sz="1600" dirty="0" err="1"/>
              <a:t>semester</a:t>
            </a:r>
            <a:r>
              <a:rPr lang="fr-FR" sz="1600" dirty="0"/>
              <a:t> in / out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600" dirty="0" err="1"/>
              <a:t>Less</a:t>
            </a:r>
            <a:r>
              <a:rPr lang="fr-FR" sz="1600" dirty="0"/>
              <a:t> </a:t>
            </a:r>
            <a:r>
              <a:rPr lang="fr-FR" sz="1600" dirty="0" err="1"/>
              <a:t>popular</a:t>
            </a:r>
            <a:r>
              <a:rPr lang="fr-FR" sz="1600" dirty="0"/>
              <a:t> </a:t>
            </a:r>
            <a:r>
              <a:rPr lang="fr-FR" sz="1600" dirty="0" err="1"/>
              <a:t>that</a:t>
            </a:r>
            <a:r>
              <a:rPr lang="fr-FR" sz="1600" dirty="0"/>
              <a:t> the exchange </a:t>
            </a:r>
            <a:r>
              <a:rPr lang="fr-FR" sz="1600" dirty="0" err="1"/>
              <a:t>with</a:t>
            </a:r>
            <a:r>
              <a:rPr lang="fr-FR" sz="1600" dirty="0"/>
              <a:t> the Law </a:t>
            </a:r>
            <a:r>
              <a:rPr lang="fr-FR" sz="1600" dirty="0" err="1"/>
              <a:t>Faculty</a:t>
            </a:r>
            <a:r>
              <a:rPr lang="fr-FR" sz="1600" dirty="0"/>
              <a:t> but </a:t>
            </a:r>
            <a:r>
              <a:rPr lang="fr-FR" sz="1600" dirty="0" err="1"/>
              <a:t>students</a:t>
            </a:r>
            <a:r>
              <a:rPr lang="fr-FR" sz="1600" dirty="0"/>
              <a:t> of French tend to not </a:t>
            </a:r>
            <a:r>
              <a:rPr lang="fr-FR" sz="1600" dirty="0" err="1"/>
              <a:t>be</a:t>
            </a:r>
            <a:r>
              <a:rPr lang="fr-FR" sz="1600" dirty="0"/>
              <a:t> </a:t>
            </a:r>
            <a:r>
              <a:rPr lang="fr-FR" sz="1600" dirty="0" err="1"/>
              <a:t>attracted</a:t>
            </a:r>
            <a:r>
              <a:rPr lang="fr-FR" sz="1600" dirty="0"/>
              <a:t> to exchange programmes </a:t>
            </a:r>
            <a:r>
              <a:rPr lang="fr-FR" sz="1600" dirty="0" err="1"/>
              <a:t>though</a:t>
            </a:r>
            <a:r>
              <a:rPr lang="fr-FR" sz="1600" dirty="0"/>
              <a:t> the </a:t>
            </a:r>
            <a:r>
              <a:rPr lang="fr-FR" sz="1600" dirty="0" err="1"/>
              <a:t>choice</a:t>
            </a:r>
            <a:r>
              <a:rPr lang="fr-FR" sz="1600" dirty="0"/>
              <a:t> </a:t>
            </a:r>
            <a:r>
              <a:rPr lang="fr-FR" sz="1600" dirty="0" err="1"/>
              <a:t>is</a:t>
            </a:r>
            <a:r>
              <a:rPr lang="fr-FR" sz="1600" dirty="0"/>
              <a:t> </a:t>
            </a:r>
            <a:r>
              <a:rPr lang="fr-FR" sz="1600" dirty="0" err="1"/>
              <a:t>vast</a:t>
            </a:r>
            <a:r>
              <a:rPr lang="fr-FR" sz="1600" dirty="0"/>
              <a:t>.</a:t>
            </a:r>
          </a:p>
          <a:p>
            <a:r>
              <a:rPr lang="fr-FR" sz="2000" b="1" dirty="0"/>
              <a:t>Plus Points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err="1"/>
              <a:t>Possibility</a:t>
            </a:r>
            <a:r>
              <a:rPr lang="fr-FR" sz="1600" dirty="0"/>
              <a:t> of </a:t>
            </a:r>
            <a:r>
              <a:rPr lang="fr-FR" sz="1600" dirty="0" err="1"/>
              <a:t>taking</a:t>
            </a:r>
            <a:r>
              <a:rPr lang="fr-FR" sz="1600" dirty="0"/>
              <a:t> courses in </a:t>
            </a:r>
            <a:r>
              <a:rPr lang="fr-FR" sz="1600" dirty="0" err="1"/>
              <a:t>any</a:t>
            </a:r>
            <a:r>
              <a:rPr lang="fr-FR" sz="1600" dirty="0"/>
              <a:t> </a:t>
            </a:r>
            <a:r>
              <a:rPr lang="fr-FR" sz="1600" dirty="0" err="1"/>
              <a:t>Faculty</a:t>
            </a:r>
            <a:r>
              <a:rPr lang="fr-FR" sz="1600" dirty="0"/>
              <a:t> </a:t>
            </a:r>
            <a:r>
              <a:rPr lang="fr-FR" sz="1600" dirty="0" err="1"/>
              <a:t>department</a:t>
            </a:r>
            <a:r>
              <a:rPr lang="fr-FR" sz="1600" dirty="0"/>
              <a:t> </a:t>
            </a:r>
            <a:r>
              <a:rPr lang="fr-FR" sz="1600" dirty="0" err="1"/>
              <a:t>subject</a:t>
            </a:r>
            <a:r>
              <a:rPr lang="fr-FR" sz="1600" dirty="0"/>
              <a:t> to </a:t>
            </a:r>
            <a:r>
              <a:rPr lang="fr-FR" sz="1600" dirty="0" err="1"/>
              <a:t>availability</a:t>
            </a:r>
            <a:r>
              <a:rPr lang="fr-FR" sz="1600" dirty="0"/>
              <a:t> and IR </a:t>
            </a:r>
            <a:r>
              <a:rPr lang="fr-FR" sz="1600" dirty="0" err="1"/>
              <a:t>tutor’s</a:t>
            </a:r>
            <a:r>
              <a:rPr lang="fr-FR" sz="1600" dirty="0"/>
              <a:t> </a:t>
            </a:r>
            <a:r>
              <a:rPr lang="fr-FR" sz="1600" dirty="0" err="1"/>
              <a:t>approval</a:t>
            </a:r>
            <a:r>
              <a:rPr lang="fr-FR" sz="16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35 </a:t>
            </a:r>
            <a:r>
              <a:rPr lang="fr-FR" sz="1600" dirty="0" err="1"/>
              <a:t>Degree</a:t>
            </a:r>
            <a:r>
              <a:rPr lang="fr-FR" sz="1600" dirty="0"/>
              <a:t> courses and 23 Master Courses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Catalogue of English </a:t>
            </a:r>
            <a:r>
              <a:rPr lang="fr-FR" sz="1600" dirty="0" err="1"/>
              <a:t>taught</a:t>
            </a:r>
            <a:r>
              <a:rPr lang="fr-FR" sz="1600" dirty="0"/>
              <a:t> courses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7CB218AF-B43B-44D0-9F3C-5FF9D639E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Norvège et AMU 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936AB7F-B8CE-4F6E-A8A5-A7458E4C75E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DRI Campus Aix / Franco-</a:t>
            </a:r>
            <a:r>
              <a:rPr lang="fr-FR" dirty="0" err="1"/>
              <a:t>Norwegian</a:t>
            </a:r>
            <a:r>
              <a:rPr lang="fr-FR" dirty="0"/>
              <a:t> Academic </a:t>
            </a:r>
            <a:r>
              <a:rPr lang="fr-FR" dirty="0" err="1"/>
              <a:t>Cooperation</a:t>
            </a:r>
            <a:r>
              <a:rPr lang="fr-FR" dirty="0"/>
              <a:t> Day  - 8th March 2022</a:t>
            </a:r>
          </a:p>
          <a:p>
            <a:pPr>
              <a:defRPr/>
            </a:pPr>
            <a:endParaRPr lang="fr-FR" dirty="0"/>
          </a:p>
          <a:p>
            <a:pPr>
              <a:defRPr/>
            </a:pP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CD5E050-E649-441B-8A36-12255430EFA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105F73E-D302-7A49-9D49-5CFFB39DEAD8}" type="slidenum">
              <a:rPr lang="fr-FR" smtClean="0"/>
              <a:pPr>
                <a:defRPr/>
              </a:pPr>
              <a:t>10</a:t>
            </a:fld>
            <a:endParaRPr lang="fr-FR" dirty="0"/>
          </a:p>
        </p:txBody>
      </p:sp>
      <p:sp>
        <p:nvSpPr>
          <p:cNvPr id="6" name="Émoticône 5">
            <a:extLst>
              <a:ext uri="{FF2B5EF4-FFF2-40B4-BE49-F238E27FC236}">
                <a16:creationId xmlns:a16="http://schemas.microsoft.com/office/drawing/2014/main" id="{8198CF66-DA05-473B-94FC-5D3D5DB95C3E}"/>
              </a:ext>
            </a:extLst>
          </p:cNvPr>
          <p:cNvSpPr/>
          <p:nvPr/>
        </p:nvSpPr>
        <p:spPr>
          <a:xfrm>
            <a:off x="3175591" y="429816"/>
            <a:ext cx="914400" cy="914400"/>
          </a:xfrm>
          <a:prstGeom prst="smileyFac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65138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ce réservé du contenu 5">
            <a:extLst>
              <a:ext uri="{FF2B5EF4-FFF2-40B4-BE49-F238E27FC236}">
                <a16:creationId xmlns:a16="http://schemas.microsoft.com/office/drawing/2014/main" id="{4D30C626-2BFA-43E3-A0A2-92FD6179C2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5685613"/>
              </p:ext>
            </p:extLst>
          </p:nvPr>
        </p:nvGraphicFramePr>
        <p:xfrm>
          <a:off x="1062038" y="1200150"/>
          <a:ext cx="7624762" cy="3394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re 2">
            <a:extLst>
              <a:ext uri="{FF2B5EF4-FFF2-40B4-BE49-F238E27FC236}">
                <a16:creationId xmlns:a16="http://schemas.microsoft.com/office/drawing/2014/main" id="{CE629017-0E23-4D98-B245-8C049D803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The Future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285C9E3-B29C-4065-AF3F-CA1798E504B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DRI Campus Aix / Franco-</a:t>
            </a:r>
            <a:r>
              <a:rPr lang="fr-FR" dirty="0" err="1"/>
              <a:t>Norwegian</a:t>
            </a:r>
            <a:r>
              <a:rPr lang="fr-FR" dirty="0"/>
              <a:t> Academic </a:t>
            </a:r>
            <a:r>
              <a:rPr lang="fr-FR" dirty="0" err="1"/>
              <a:t>Cooperation</a:t>
            </a:r>
            <a:r>
              <a:rPr lang="fr-FR" dirty="0"/>
              <a:t> Day  - 8th March 2022</a:t>
            </a:r>
          </a:p>
          <a:p>
            <a:pPr>
              <a:defRPr/>
            </a:pPr>
            <a:endParaRPr lang="fr-FR" dirty="0"/>
          </a:p>
          <a:p>
            <a:pPr>
              <a:defRPr/>
            </a:pP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55DDBE9-ACBD-46B2-8F4E-14D8ECEA481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105F73E-D302-7A49-9D49-5CFFB39DEAD8}" type="slidenum">
              <a:rPr lang="fr-FR" smtClean="0"/>
              <a:pPr>
                <a:defRPr/>
              </a:pPr>
              <a:t>11</a:t>
            </a:fld>
            <a:endParaRPr lang="fr-FR" dirty="0"/>
          </a:p>
        </p:txBody>
      </p:sp>
      <p:pic>
        <p:nvPicPr>
          <p:cNvPr id="7" name="Graphique 6" descr="Flèche : courbe dans le sens des aiguilles d’une montre">
            <a:extLst>
              <a:ext uri="{FF2B5EF4-FFF2-40B4-BE49-F238E27FC236}">
                <a16:creationId xmlns:a16="http://schemas.microsoft.com/office/drawing/2014/main" id="{D568C468-F7B4-4462-86E5-FDE2C644928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626242" y="1691463"/>
            <a:ext cx="914400" cy="914400"/>
          </a:xfrm>
          <a:prstGeom prst="rect">
            <a:avLst/>
          </a:prstGeom>
        </p:spPr>
      </p:pic>
      <p:pic>
        <p:nvPicPr>
          <p:cNvPr id="9" name="Graphique 8" descr="Flèche : courbe dans le sens des aiguilles d’une montre">
            <a:extLst>
              <a:ext uri="{FF2B5EF4-FFF2-40B4-BE49-F238E27FC236}">
                <a16:creationId xmlns:a16="http://schemas.microsoft.com/office/drawing/2014/main" id="{94A00FE1-BB03-4088-B3CE-AD455BF9F5D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718391" y="329830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7498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79ACCCA1-8507-4BCF-9F25-F354D00599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fr-FR" sz="4000" dirty="0" err="1"/>
              <a:t>Thanks</a:t>
            </a:r>
            <a:r>
              <a:rPr lang="fr-FR" sz="4000" dirty="0"/>
              <a:t> for </a:t>
            </a:r>
            <a:r>
              <a:rPr lang="fr-FR" sz="4000" dirty="0" err="1"/>
              <a:t>your</a:t>
            </a:r>
            <a:r>
              <a:rPr lang="fr-FR" sz="4000" dirty="0"/>
              <a:t> time!</a:t>
            </a:r>
          </a:p>
          <a:p>
            <a:pPr algn="ctr"/>
            <a:r>
              <a:rPr lang="fr-FR" sz="4000" dirty="0"/>
              <a:t>Ciara.chailloux@univ-amu.fr</a:t>
            </a:r>
          </a:p>
          <a:p>
            <a:pPr algn="ctr"/>
            <a:r>
              <a:rPr lang="fr-FR" sz="4000" u="sng" dirty="0"/>
              <a:t>																</a:t>
            </a:r>
          </a:p>
          <a:p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CC1ADFF7-FA20-4AA9-A344-813395640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F28FA09-46F2-4AC7-B66F-7ED88ACADD4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DRI Campus Aix / Journée de Coopération Académique France – Norvège le 8 mars 2022</a:t>
            </a:r>
          </a:p>
          <a:p>
            <a:pPr>
              <a:defRPr/>
            </a:pP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194D58A-2A65-45B8-B9E8-DDFD34B7968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105F73E-D302-7A49-9D49-5CFFB39DEAD8}" type="slidenum">
              <a:rPr lang="fr-FR" smtClean="0"/>
              <a:pPr>
                <a:defRPr/>
              </a:pPr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49018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Aix Marseille </a:t>
            </a:r>
            <a:r>
              <a:rPr lang="fr-FR" dirty="0" err="1"/>
              <a:t>University</a:t>
            </a:r>
            <a:r>
              <a:rPr lang="fr-FR" dirty="0"/>
              <a:t> in </a:t>
            </a:r>
            <a:r>
              <a:rPr lang="fr-FR" dirty="0" err="1"/>
              <a:t>numbers</a:t>
            </a:r>
            <a:r>
              <a:rPr lang="fr-FR" dirty="0"/>
              <a:t>…..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DRI Campus Aix / Franco-</a:t>
            </a:r>
            <a:r>
              <a:rPr lang="fr-FR" dirty="0" err="1"/>
              <a:t>Norwegian</a:t>
            </a:r>
            <a:r>
              <a:rPr lang="fr-FR" dirty="0"/>
              <a:t> Academic </a:t>
            </a:r>
            <a:r>
              <a:rPr lang="fr-FR" dirty="0" err="1"/>
              <a:t>Cooperation</a:t>
            </a:r>
            <a:r>
              <a:rPr lang="fr-FR" dirty="0"/>
              <a:t> Day  - 8th March 2022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105F73E-D302-7A49-9D49-5CFFB39DEAD8}" type="slidenum">
              <a:rPr lang="fr-FR" smtClean="0"/>
              <a:pPr>
                <a:defRPr/>
              </a:pPr>
              <a:t>2</a:t>
            </a:fld>
            <a:endParaRPr lang="fr-FR" dirty="0"/>
          </a:p>
        </p:txBody>
      </p:sp>
      <p:graphicFrame>
        <p:nvGraphicFramePr>
          <p:cNvPr id="14" name="Espace réservé du contenu 13">
            <a:extLst>
              <a:ext uri="{FF2B5EF4-FFF2-40B4-BE49-F238E27FC236}">
                <a16:creationId xmlns:a16="http://schemas.microsoft.com/office/drawing/2014/main" id="{FF169DBB-B481-4BF6-8861-ACE225A61C8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1322551"/>
              </p:ext>
            </p:extLst>
          </p:nvPr>
        </p:nvGraphicFramePr>
        <p:xfrm>
          <a:off x="368300" y="1090613"/>
          <a:ext cx="8318500" cy="3503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53184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Espace réservé du contenu 6">
            <a:extLst>
              <a:ext uri="{FF2B5EF4-FFF2-40B4-BE49-F238E27FC236}">
                <a16:creationId xmlns:a16="http://schemas.microsoft.com/office/drawing/2014/main" id="{E726E2F2-D63B-466A-ABB6-92A32F9D34F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2285178"/>
              </p:ext>
            </p:extLst>
          </p:nvPr>
        </p:nvGraphicFramePr>
        <p:xfrm>
          <a:off x="899005" y="1376586"/>
          <a:ext cx="7624762" cy="3394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re 2">
            <a:extLst>
              <a:ext uri="{FF2B5EF4-FFF2-40B4-BE49-F238E27FC236}">
                <a16:creationId xmlns:a16="http://schemas.microsoft.com/office/drawing/2014/main" id="{16732851-39BA-41EB-95EB-9D3FD691A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1200" dirty="0"/>
              <a:t>IR Campus Aix – Arts, </a:t>
            </a:r>
            <a:r>
              <a:rPr lang="fr-FR" sz="1200" dirty="0" err="1"/>
              <a:t>Languages</a:t>
            </a:r>
            <a:r>
              <a:rPr lang="fr-FR" sz="1200" dirty="0"/>
              <a:t> &amp; </a:t>
            </a:r>
            <a:r>
              <a:rPr lang="fr-FR" sz="1200" dirty="0" err="1"/>
              <a:t>Humanities</a:t>
            </a:r>
            <a:r>
              <a:rPr lang="fr-FR" sz="1200" dirty="0"/>
              <a:t> </a:t>
            </a:r>
            <a:r>
              <a:rPr lang="fr-FR" sz="1200" dirty="0" err="1"/>
              <a:t>Faculty</a:t>
            </a:r>
            <a:r>
              <a:rPr lang="fr-FR" sz="1200" dirty="0"/>
              <a:t> </a:t>
            </a:r>
            <a:br>
              <a:rPr lang="fr-FR" sz="1200" dirty="0"/>
            </a:br>
            <a:r>
              <a:rPr lang="fr-FR" sz="1200" dirty="0"/>
              <a:t>Law </a:t>
            </a:r>
            <a:r>
              <a:rPr lang="fr-FR" sz="1200" dirty="0" err="1"/>
              <a:t>Faculty</a:t>
            </a:r>
            <a:endParaRPr lang="fr-FR" sz="1200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8E13662-74F3-4370-9B73-9411319B6F6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634559" y="163635"/>
            <a:ext cx="6664768" cy="301229"/>
          </a:xfrm>
        </p:spPr>
        <p:txBody>
          <a:bodyPr/>
          <a:lstStyle/>
          <a:p>
            <a:pPr>
              <a:defRPr/>
            </a:pPr>
            <a:endParaRPr lang="fr-FR" dirty="0"/>
          </a:p>
          <a:p>
            <a:pPr>
              <a:defRPr/>
            </a:pPr>
            <a:r>
              <a:rPr lang="fr-FR" dirty="0"/>
              <a:t>DRI Campus Aix / Franco-</a:t>
            </a:r>
            <a:r>
              <a:rPr lang="fr-FR" dirty="0" err="1"/>
              <a:t>Norwegian</a:t>
            </a:r>
            <a:r>
              <a:rPr lang="fr-FR" dirty="0"/>
              <a:t> Academic </a:t>
            </a:r>
            <a:r>
              <a:rPr lang="fr-FR" dirty="0" err="1"/>
              <a:t>Cooperation</a:t>
            </a:r>
            <a:r>
              <a:rPr lang="fr-FR" dirty="0"/>
              <a:t> Day  - 8th March 2022</a:t>
            </a:r>
          </a:p>
          <a:p>
            <a:pPr>
              <a:defRPr/>
            </a:pPr>
            <a:endParaRPr lang="fr-FR" dirty="0"/>
          </a:p>
          <a:p>
            <a:pPr>
              <a:defRPr/>
            </a:pP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5EB196D-B89A-4B11-AD97-A81742A8790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105F73E-D302-7A49-9D49-5CFFB39DEAD8}" type="slidenum">
              <a:rPr lang="fr-FR" smtClean="0"/>
              <a:pPr>
                <a:defRPr/>
              </a:pPr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214811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F31D244C-C4E8-4E11-AA16-B858FA0F2D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446" y="527133"/>
            <a:ext cx="8229600" cy="4703906"/>
          </a:xfrm>
          <a:prstGeom prst="rect">
            <a:avLst/>
          </a:prstGeom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AB37B6FE-2E4A-4EBC-AF16-87D7BF3375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2947" y="527133"/>
            <a:ext cx="8229600" cy="482203"/>
          </a:xfrm>
        </p:spPr>
        <p:txBody>
          <a:bodyPr/>
          <a:lstStyle/>
          <a:p>
            <a:r>
              <a:rPr lang="fr-FR" sz="1800" dirty="0"/>
              <a:t>IR at Aix Marseille </a:t>
            </a:r>
            <a:r>
              <a:rPr lang="fr-FR" sz="1800" dirty="0" err="1"/>
              <a:t>University</a:t>
            </a:r>
            <a:endParaRPr lang="fr-FR" sz="1800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9E202C7-7D85-4AB6-8417-1DD377EA074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DRI Campus Aix / Franco-</a:t>
            </a:r>
            <a:r>
              <a:rPr lang="fr-FR" dirty="0" err="1"/>
              <a:t>Norwegian</a:t>
            </a:r>
            <a:r>
              <a:rPr lang="fr-FR" dirty="0"/>
              <a:t> Academic </a:t>
            </a:r>
            <a:r>
              <a:rPr lang="fr-FR" dirty="0" err="1"/>
              <a:t>Cooperation</a:t>
            </a:r>
            <a:r>
              <a:rPr lang="fr-FR" dirty="0"/>
              <a:t> Day  - 8th March 2022</a:t>
            </a:r>
          </a:p>
          <a:p>
            <a:pPr>
              <a:defRPr/>
            </a:pPr>
            <a:endParaRPr lang="fr-FR" dirty="0"/>
          </a:p>
          <a:p>
            <a:pPr>
              <a:defRPr/>
            </a:pP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99DB4D4-5472-4E7D-BF50-1F65BF311B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105F73E-D302-7A49-9D49-5CFFB39DEAD8}" type="slidenum">
              <a:rPr lang="fr-FR" smtClean="0"/>
              <a:pPr>
                <a:defRPr/>
              </a:pPr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145502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ce réservé du contenu 5">
            <a:extLst>
              <a:ext uri="{FF2B5EF4-FFF2-40B4-BE49-F238E27FC236}">
                <a16:creationId xmlns:a16="http://schemas.microsoft.com/office/drawing/2014/main" id="{06F0D297-2582-43A9-879B-29ED39CE488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2034905"/>
              </p:ext>
            </p:extLst>
          </p:nvPr>
        </p:nvGraphicFramePr>
        <p:xfrm>
          <a:off x="1132921" y="1268461"/>
          <a:ext cx="7624762" cy="3394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re 2">
            <a:extLst>
              <a:ext uri="{FF2B5EF4-FFF2-40B4-BE49-F238E27FC236}">
                <a16:creationId xmlns:a16="http://schemas.microsoft.com/office/drawing/2014/main" id="{F5838EEC-9900-4630-9243-31F4A7B63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Who</a:t>
            </a:r>
            <a:r>
              <a:rPr lang="fr-FR" dirty="0"/>
              <a:t> </a:t>
            </a:r>
            <a:r>
              <a:rPr lang="fr-FR" dirty="0" err="1"/>
              <a:t>Benefits</a:t>
            </a:r>
            <a:r>
              <a:rPr lang="fr-FR" dirty="0"/>
              <a:t> </a:t>
            </a:r>
            <a:r>
              <a:rPr lang="fr-FR" dirty="0" err="1"/>
              <a:t>from</a:t>
            </a:r>
            <a:r>
              <a:rPr lang="fr-FR" dirty="0"/>
              <a:t> </a:t>
            </a:r>
            <a:r>
              <a:rPr lang="fr-FR" dirty="0" err="1"/>
              <a:t>Cooperation</a:t>
            </a:r>
            <a:r>
              <a:rPr lang="fr-FR" dirty="0"/>
              <a:t> ?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69DF8B0-21C0-45AA-A236-12A863E908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DRI Campus Aix / Franco-</a:t>
            </a:r>
            <a:r>
              <a:rPr lang="fr-FR" dirty="0" err="1"/>
              <a:t>Norwegian</a:t>
            </a:r>
            <a:r>
              <a:rPr lang="fr-FR" dirty="0"/>
              <a:t> Academic </a:t>
            </a:r>
            <a:r>
              <a:rPr lang="fr-FR" dirty="0" err="1"/>
              <a:t>Cooperation</a:t>
            </a:r>
            <a:r>
              <a:rPr lang="fr-FR" dirty="0"/>
              <a:t> Day  - 8th March 2022</a:t>
            </a:r>
          </a:p>
          <a:p>
            <a:pPr>
              <a:defRPr/>
            </a:pPr>
            <a:endParaRPr lang="fr-FR" dirty="0"/>
          </a:p>
          <a:p>
            <a:pPr>
              <a:defRPr/>
            </a:pP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E6E10D5-94E5-428B-93AA-E9709B6F899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105F73E-D302-7A49-9D49-5CFFB39DEAD8}" type="slidenum">
              <a:rPr lang="fr-FR" smtClean="0"/>
              <a:pPr>
                <a:defRPr/>
              </a:pPr>
              <a:t>5</a:t>
            </a:fld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C6AAC52-943C-4EF4-8CF6-262A47E1A3B5}"/>
              </a:ext>
            </a:extLst>
          </p:cNvPr>
          <p:cNvSpPr txBox="1"/>
          <p:nvPr/>
        </p:nvSpPr>
        <p:spPr bwMode="auto">
          <a:xfrm flipH="1">
            <a:off x="772633" y="2451911"/>
            <a:ext cx="258725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rtlCol="0" anchor="ctr">
            <a:spAutoFit/>
          </a:bodyPr>
          <a:lstStyle/>
          <a:p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35532847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6DE6DC2F-1122-47D3-AC8C-7027F68066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  <a:p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BDBAF285-7812-4049-8F32-1297078A6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000" dirty="0"/>
              <a:t>How Can You </a:t>
            </a:r>
            <a:r>
              <a:rPr lang="fr-FR" sz="2000" dirty="0" err="1"/>
              <a:t>Build</a:t>
            </a:r>
            <a:r>
              <a:rPr lang="fr-FR" sz="2000" dirty="0"/>
              <a:t> a </a:t>
            </a:r>
            <a:r>
              <a:rPr lang="fr-FR" sz="2000" dirty="0" err="1"/>
              <a:t>European</a:t>
            </a:r>
            <a:r>
              <a:rPr lang="fr-FR" sz="2000" dirty="0"/>
              <a:t> </a:t>
            </a:r>
            <a:r>
              <a:rPr lang="fr-FR" sz="2000" dirty="0" err="1"/>
              <a:t>Cooperative</a:t>
            </a:r>
            <a:r>
              <a:rPr lang="fr-FR" sz="2000" dirty="0"/>
              <a:t> System ?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1B3DC5A-1035-4C48-BAE7-2E9A2E24D94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DRI Campus Aix / Franco-</a:t>
            </a:r>
            <a:r>
              <a:rPr lang="fr-FR" dirty="0" err="1"/>
              <a:t>Norwegian</a:t>
            </a:r>
            <a:r>
              <a:rPr lang="fr-FR" dirty="0"/>
              <a:t> Academic </a:t>
            </a:r>
            <a:r>
              <a:rPr lang="fr-FR" dirty="0" err="1"/>
              <a:t>Cooperation</a:t>
            </a:r>
            <a:r>
              <a:rPr lang="fr-FR" dirty="0"/>
              <a:t> Day  - 8th March 2022</a:t>
            </a:r>
          </a:p>
          <a:p>
            <a:pPr>
              <a:defRPr/>
            </a:pPr>
            <a:endParaRPr lang="fr-FR" dirty="0"/>
          </a:p>
          <a:p>
            <a:pPr>
              <a:defRPr/>
            </a:pP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4AB088F-E27C-44A3-8A5D-209967BAB83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105F73E-D302-7A49-9D49-5CFFB39DEAD8}" type="slidenum">
              <a:rPr lang="fr-FR" smtClean="0"/>
              <a:pPr>
                <a:defRPr/>
              </a:pPr>
              <a:t>6</a:t>
            </a:fld>
            <a:endParaRPr lang="fr-FR" dirty="0"/>
          </a:p>
        </p:txBody>
      </p:sp>
      <p:graphicFrame>
        <p:nvGraphicFramePr>
          <p:cNvPr id="6" name="Diagramme 5">
            <a:extLst>
              <a:ext uri="{FF2B5EF4-FFF2-40B4-BE49-F238E27FC236}">
                <a16:creationId xmlns:a16="http://schemas.microsoft.com/office/drawing/2014/main" id="{6B3D3225-1B2F-44A1-945F-D1FA15D75F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85166516"/>
              </p:ext>
            </p:extLst>
          </p:nvPr>
        </p:nvGraphicFramePr>
        <p:xfrm>
          <a:off x="1743740" y="1090240"/>
          <a:ext cx="6043526" cy="35880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994158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Espace réservé du contenu 6">
            <a:extLst>
              <a:ext uri="{FF2B5EF4-FFF2-40B4-BE49-F238E27FC236}">
                <a16:creationId xmlns:a16="http://schemas.microsoft.com/office/drawing/2014/main" id="{5A5B1F3C-7C2E-4550-9FCC-675C08B54B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5659272"/>
              </p:ext>
            </p:extLst>
          </p:nvPr>
        </p:nvGraphicFramePr>
        <p:xfrm>
          <a:off x="1062038" y="1200150"/>
          <a:ext cx="7624762" cy="3394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re 2">
            <a:extLst>
              <a:ext uri="{FF2B5EF4-FFF2-40B4-BE49-F238E27FC236}">
                <a16:creationId xmlns:a16="http://schemas.microsoft.com/office/drawing/2014/main" id="{2D4FDFE8-0D10-46D3-9FF2-D67CA6C32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How </a:t>
            </a:r>
            <a:r>
              <a:rPr lang="fr-FR" dirty="0" err="1"/>
              <a:t>it</a:t>
            </a:r>
            <a:r>
              <a:rPr lang="fr-FR" dirty="0"/>
              <a:t> Works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5AAEBE0-3DD9-46D2-B054-B0A70DD46F0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DRI Campus Aix / Franco-</a:t>
            </a:r>
            <a:r>
              <a:rPr lang="fr-FR" dirty="0" err="1"/>
              <a:t>Norwegian</a:t>
            </a:r>
            <a:r>
              <a:rPr lang="fr-FR" dirty="0"/>
              <a:t> Academic </a:t>
            </a:r>
            <a:r>
              <a:rPr lang="fr-FR" dirty="0" err="1"/>
              <a:t>Cooperation</a:t>
            </a:r>
            <a:r>
              <a:rPr lang="fr-FR" dirty="0"/>
              <a:t> Day  - 8th March 2022</a:t>
            </a:r>
          </a:p>
          <a:p>
            <a:pPr>
              <a:defRPr/>
            </a:pPr>
            <a:endParaRPr lang="fr-FR" dirty="0"/>
          </a:p>
          <a:p>
            <a:pPr>
              <a:defRPr/>
            </a:pP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515156D-2BAB-4349-A742-EEA9EE87E9F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105F73E-D302-7A49-9D49-5CFFB39DEAD8}" type="slidenum">
              <a:rPr lang="fr-FR" smtClean="0"/>
              <a:pPr>
                <a:defRPr/>
              </a:pPr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629321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ce réservé du contenu 5">
            <a:extLst>
              <a:ext uri="{FF2B5EF4-FFF2-40B4-BE49-F238E27FC236}">
                <a16:creationId xmlns:a16="http://schemas.microsoft.com/office/drawing/2014/main" id="{50C821B3-2B90-4147-A647-7255694CFD9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0187098"/>
              </p:ext>
            </p:extLst>
          </p:nvPr>
        </p:nvGraphicFramePr>
        <p:xfrm>
          <a:off x="1062038" y="1200150"/>
          <a:ext cx="7624762" cy="3394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re 2">
            <a:extLst>
              <a:ext uri="{FF2B5EF4-FFF2-40B4-BE49-F238E27FC236}">
                <a16:creationId xmlns:a16="http://schemas.microsoft.com/office/drawing/2014/main" id="{A3081428-B384-4831-B3DA-7D1A99977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Promoting</a:t>
            </a:r>
            <a:r>
              <a:rPr lang="fr-FR" dirty="0"/>
              <a:t> </a:t>
            </a:r>
            <a:r>
              <a:rPr lang="fr-FR" dirty="0" err="1"/>
              <a:t>Mobility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1FC6EBD-8298-42D0-BAED-82AFAEE560A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DRI Campus Aix / Franco-</a:t>
            </a:r>
            <a:r>
              <a:rPr lang="fr-FR" dirty="0" err="1"/>
              <a:t>Norwegian</a:t>
            </a:r>
            <a:r>
              <a:rPr lang="fr-FR" dirty="0"/>
              <a:t> Academic </a:t>
            </a:r>
            <a:r>
              <a:rPr lang="fr-FR" dirty="0" err="1"/>
              <a:t>Cooperation</a:t>
            </a:r>
            <a:r>
              <a:rPr lang="fr-FR" dirty="0"/>
              <a:t> Day  - 8th March 2022</a:t>
            </a:r>
          </a:p>
          <a:p>
            <a:pPr>
              <a:defRPr/>
            </a:pPr>
            <a:endParaRPr lang="fr-FR" dirty="0"/>
          </a:p>
          <a:p>
            <a:pPr>
              <a:defRPr/>
            </a:pP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4CD8C93-7B37-40C9-A746-949A24B00E0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105F73E-D302-7A49-9D49-5CFFB39DEAD8}" type="slidenum">
              <a:rPr lang="fr-FR" smtClean="0"/>
              <a:pPr>
                <a:defRPr/>
              </a:pPr>
              <a:t>8</a:t>
            </a:fld>
            <a:endParaRPr lang="fr-FR" dirty="0"/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4331068A-1200-4B49-9631-FC02F668FD2B}"/>
              </a:ext>
            </a:extLst>
          </p:cNvPr>
          <p:cNvSpPr/>
          <p:nvPr/>
        </p:nvSpPr>
        <p:spPr>
          <a:xfrm>
            <a:off x="736600" y="1536700"/>
            <a:ext cx="1936750" cy="20129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/>
              <a:t>Liaising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teachers</a:t>
            </a:r>
            <a:r>
              <a:rPr lang="fr-FR" dirty="0"/>
              <a:t> in </a:t>
            </a:r>
            <a:r>
              <a:rPr lang="fr-FR" dirty="0" err="1"/>
              <a:t>target</a:t>
            </a:r>
            <a:r>
              <a:rPr lang="fr-FR" dirty="0"/>
              <a:t> </a:t>
            </a:r>
            <a:r>
              <a:rPr lang="fr-FR" dirty="0" err="1"/>
              <a:t>departments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832643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B4F6AD20-4C9D-4A7F-84E8-C749398E8E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000" b="1" dirty="0"/>
              <a:t>Law </a:t>
            </a:r>
            <a:r>
              <a:rPr lang="fr-FR" sz="2000" b="1" dirty="0" err="1"/>
              <a:t>Faculty</a:t>
            </a:r>
            <a:endParaRPr lang="fr-FR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Historic exchange </a:t>
            </a:r>
            <a:r>
              <a:rPr lang="fr-FR" dirty="0" err="1"/>
              <a:t>since</a:t>
            </a:r>
            <a:r>
              <a:rPr lang="fr-FR" dirty="0"/>
              <a:t> 1987 </a:t>
            </a:r>
            <a:r>
              <a:rPr lang="fr-FR" dirty="0" err="1"/>
              <a:t>with</a:t>
            </a:r>
            <a:r>
              <a:rPr lang="fr-FR" dirty="0"/>
              <a:t> Oslo </a:t>
            </a:r>
            <a:r>
              <a:rPr lang="fr-FR" dirty="0" err="1"/>
              <a:t>University</a:t>
            </a:r>
            <a:r>
              <a:rPr lang="fr-FR" dirty="0"/>
              <a:t> (5 </a:t>
            </a:r>
            <a:r>
              <a:rPr lang="fr-FR" dirty="0" err="1"/>
              <a:t>students</a:t>
            </a:r>
            <a:r>
              <a:rPr lang="fr-FR" dirty="0"/>
              <a:t> / semestre)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Exchange agreement </a:t>
            </a:r>
            <a:r>
              <a:rPr lang="fr-FR" dirty="0" err="1"/>
              <a:t>with</a:t>
            </a:r>
            <a:r>
              <a:rPr lang="fr-FR" dirty="0"/>
              <a:t> Bergen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/>
              <a:t>Tailor</a:t>
            </a:r>
            <a:r>
              <a:rPr lang="fr-FR" dirty="0"/>
              <a:t> made programme (Lectures, </a:t>
            </a:r>
            <a:r>
              <a:rPr lang="fr-FR" dirty="0" err="1"/>
              <a:t>Tutorials</a:t>
            </a:r>
            <a:r>
              <a:rPr lang="fr-FR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Open </a:t>
            </a:r>
            <a:r>
              <a:rPr lang="fr-FR" dirty="0" err="1"/>
              <a:t>only</a:t>
            </a:r>
            <a:r>
              <a:rPr lang="fr-FR" dirty="0"/>
              <a:t> to </a:t>
            </a:r>
            <a:r>
              <a:rPr lang="fr-FR" dirty="0" err="1"/>
              <a:t>Norwegian</a:t>
            </a:r>
            <a:r>
              <a:rPr lang="fr-FR" dirty="0"/>
              <a:t> Master </a:t>
            </a:r>
            <a:r>
              <a:rPr lang="fr-FR" dirty="0" err="1"/>
              <a:t>students</a:t>
            </a:r>
            <a:r>
              <a:rPr lang="fr-FR" dirty="0"/>
              <a:t> on single </a:t>
            </a:r>
            <a:r>
              <a:rPr lang="fr-FR" dirty="0" err="1"/>
              <a:t>semester</a:t>
            </a:r>
            <a:r>
              <a:rPr lang="fr-FR" dirty="0"/>
              <a:t> exchanges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Excellent contact </a:t>
            </a:r>
            <a:r>
              <a:rPr lang="fr-FR" dirty="0" err="1"/>
              <a:t>with</a:t>
            </a:r>
            <a:r>
              <a:rPr lang="fr-FR" dirty="0"/>
              <a:t> Jens </a:t>
            </a:r>
            <a:r>
              <a:rPr lang="fr-FR" dirty="0" err="1"/>
              <a:t>Peder</a:t>
            </a:r>
            <a:r>
              <a:rPr lang="fr-FR" dirty="0"/>
              <a:t> </a:t>
            </a:r>
            <a:r>
              <a:rPr lang="fr-FR" dirty="0" err="1"/>
              <a:t>Lomsdalen</a:t>
            </a:r>
            <a:r>
              <a:rPr lang="fr-FR" dirty="0"/>
              <a:t> (Oslo) et Nathalie </a:t>
            </a:r>
            <a:r>
              <a:rPr lang="fr-FR" dirty="0" err="1"/>
              <a:t>Gaulier</a:t>
            </a:r>
            <a:r>
              <a:rPr lang="fr-FR" dirty="0"/>
              <a:t> (Bergen)</a:t>
            </a:r>
          </a:p>
          <a:p>
            <a:r>
              <a:rPr lang="fr-FR" sz="1800" b="1" dirty="0"/>
              <a:t>Plus Points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Numbers </a:t>
            </a:r>
            <a:r>
              <a:rPr lang="fr-FR" dirty="0" err="1"/>
              <a:t>flexibility</a:t>
            </a:r>
            <a:r>
              <a:rPr lang="fr-FR" dirty="0"/>
              <a:t> – </a:t>
            </a:r>
            <a:r>
              <a:rPr lang="fr-FR" dirty="0" err="1"/>
              <a:t>both</a:t>
            </a:r>
            <a:r>
              <a:rPr lang="fr-FR" dirty="0"/>
              <a:t> </a:t>
            </a:r>
            <a:r>
              <a:rPr lang="fr-FR" dirty="0" err="1"/>
              <a:t>partners</a:t>
            </a:r>
            <a:r>
              <a:rPr lang="fr-FR" dirty="0"/>
              <a:t> </a:t>
            </a:r>
            <a:r>
              <a:rPr lang="fr-FR" dirty="0" err="1"/>
              <a:t>will</a:t>
            </a:r>
            <a:r>
              <a:rPr lang="fr-FR" dirty="0"/>
              <a:t> </a:t>
            </a:r>
            <a:r>
              <a:rPr lang="fr-FR" dirty="0" err="1"/>
              <a:t>accept</a:t>
            </a:r>
            <a:r>
              <a:rPr lang="fr-FR" dirty="0"/>
              <a:t> extra </a:t>
            </a:r>
            <a:r>
              <a:rPr lang="fr-FR" dirty="0" err="1"/>
              <a:t>students</a:t>
            </a:r>
            <a:r>
              <a:rPr lang="fr-FR" dirty="0"/>
              <a:t>, </a:t>
            </a:r>
            <a:r>
              <a:rPr lang="fr-FR" dirty="0" err="1"/>
              <a:t>late</a:t>
            </a:r>
            <a:r>
              <a:rPr lang="fr-FR" dirty="0"/>
              <a:t> nominations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/>
              <a:t>Incoming</a:t>
            </a:r>
            <a:r>
              <a:rPr lang="fr-FR" dirty="0"/>
              <a:t> </a:t>
            </a:r>
            <a:r>
              <a:rPr lang="fr-FR" dirty="0" err="1"/>
              <a:t>Norwegian</a:t>
            </a:r>
            <a:r>
              <a:rPr lang="fr-FR" dirty="0"/>
              <a:t> </a:t>
            </a:r>
            <a:r>
              <a:rPr lang="fr-FR" dirty="0" err="1"/>
              <a:t>students</a:t>
            </a:r>
            <a:r>
              <a:rPr lang="fr-FR" dirty="0"/>
              <a:t> tend to </a:t>
            </a:r>
            <a:r>
              <a:rPr lang="fr-FR" dirty="0" err="1"/>
              <a:t>favour</a:t>
            </a:r>
            <a:r>
              <a:rPr lang="fr-FR" dirty="0"/>
              <a:t> courses in Maritime and International Law – in  2010, </a:t>
            </a:r>
            <a:r>
              <a:rPr lang="fr-FR" dirty="0" err="1"/>
              <a:t>two</a:t>
            </a:r>
            <a:r>
              <a:rPr lang="fr-FR" dirty="0"/>
              <a:t> Oslo </a:t>
            </a:r>
            <a:r>
              <a:rPr lang="fr-FR" dirty="0" err="1"/>
              <a:t>students</a:t>
            </a:r>
            <a:r>
              <a:rPr lang="fr-FR" dirty="0"/>
              <a:t> </a:t>
            </a:r>
            <a:r>
              <a:rPr lang="fr-FR" dirty="0" err="1"/>
              <a:t>decided</a:t>
            </a:r>
            <a:r>
              <a:rPr lang="fr-FR" dirty="0"/>
              <a:t> to continue </a:t>
            </a:r>
            <a:r>
              <a:rPr lang="fr-FR" dirty="0" err="1"/>
              <a:t>with</a:t>
            </a:r>
            <a:r>
              <a:rPr lang="fr-FR" dirty="0"/>
              <a:t> a Masters in Maritime Law as Free </a:t>
            </a:r>
            <a:r>
              <a:rPr lang="fr-FR" dirty="0" err="1"/>
              <a:t>Movers</a:t>
            </a:r>
            <a:r>
              <a:rPr lang="fr-FR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French </a:t>
            </a:r>
            <a:r>
              <a:rPr lang="fr-FR" dirty="0" err="1"/>
              <a:t>students</a:t>
            </a:r>
            <a:r>
              <a:rPr lang="fr-FR" dirty="0"/>
              <a:t> love the lifestyle and </a:t>
            </a:r>
            <a:r>
              <a:rPr lang="fr-FR" dirty="0" err="1"/>
              <a:t>smaller</a:t>
            </a:r>
            <a:r>
              <a:rPr lang="fr-FR" dirty="0"/>
              <a:t> </a:t>
            </a:r>
            <a:r>
              <a:rPr lang="fr-FR" dirty="0" err="1"/>
              <a:t>university</a:t>
            </a:r>
            <a:endParaRPr lang="fr-FR" dirty="0">
              <a:highlight>
                <a:srgbClr val="FFFF00"/>
              </a:highlight>
            </a:endParaRPr>
          </a:p>
          <a:p>
            <a:endParaRPr lang="fr-FR" dirty="0"/>
          </a:p>
          <a:p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2230376D-BA0D-4930-B0E3-93FE788CC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Norway</a:t>
            </a:r>
            <a:r>
              <a:rPr lang="fr-FR" dirty="0"/>
              <a:t> and AMU AMU 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8A43931-94E8-4B97-8E32-DCDAB00AF63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dirty="0"/>
              <a:t>DRI Campus Aix / Franco-</a:t>
            </a:r>
            <a:r>
              <a:rPr lang="fr-FR" dirty="0" err="1"/>
              <a:t>Norwegian</a:t>
            </a:r>
            <a:r>
              <a:rPr lang="fr-FR" dirty="0"/>
              <a:t> Academic </a:t>
            </a:r>
            <a:r>
              <a:rPr lang="fr-FR" dirty="0" err="1"/>
              <a:t>Cooperation</a:t>
            </a:r>
            <a:r>
              <a:rPr lang="fr-FR" dirty="0"/>
              <a:t> Day  - 8th March 2022</a:t>
            </a:r>
          </a:p>
          <a:p>
            <a:pPr>
              <a:defRPr/>
            </a:pPr>
            <a:endParaRPr lang="fr-FR" dirty="0"/>
          </a:p>
          <a:p>
            <a:pPr>
              <a:defRPr/>
            </a:pPr>
            <a:endParaRPr lang="fr-FR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DBE9A8D-530A-4CAB-BA45-E8113A3794A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105F73E-D302-7A49-9D49-5CFFB39DEAD8}" type="slidenum">
              <a:rPr lang="fr-FR" smtClean="0"/>
              <a:pPr>
                <a:defRPr/>
              </a:pPr>
              <a:t>9</a:t>
            </a:fld>
            <a:endParaRPr lang="fr-FR" dirty="0"/>
          </a:p>
        </p:txBody>
      </p:sp>
      <p:sp>
        <p:nvSpPr>
          <p:cNvPr id="8" name="Émoticône 7">
            <a:extLst>
              <a:ext uri="{FF2B5EF4-FFF2-40B4-BE49-F238E27FC236}">
                <a16:creationId xmlns:a16="http://schemas.microsoft.com/office/drawing/2014/main" id="{8E3D6ED9-DD32-4525-9F00-105C322E7E47}"/>
              </a:ext>
            </a:extLst>
          </p:cNvPr>
          <p:cNvSpPr/>
          <p:nvPr/>
        </p:nvSpPr>
        <p:spPr>
          <a:xfrm>
            <a:off x="3175591" y="429816"/>
            <a:ext cx="914400" cy="914400"/>
          </a:xfrm>
          <a:prstGeom prst="smileyFac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05861"/>
      </p:ext>
    </p:extLst>
  </p:cSld>
  <p:clrMapOvr>
    <a:masterClrMapping/>
  </p:clrMapOvr>
</p:sld>
</file>

<file path=ppt/theme/theme1.xml><?xml version="1.0" encoding="utf-8"?>
<a:theme xmlns:a="http://schemas.openxmlformats.org/drawingml/2006/main" name="Modele_16-9_PPT_AMU_2017">
  <a:themeElements>
    <a:clrScheme name="Personnalisée 1">
      <a:dk1>
        <a:srgbClr val="000000"/>
      </a:dk1>
      <a:lt1>
        <a:sysClr val="window" lastClr="FFFFFF"/>
      </a:lt1>
      <a:dk2>
        <a:srgbClr val="235BAA"/>
      </a:dk2>
      <a:lt2>
        <a:srgbClr val="AFB1A5"/>
      </a:lt2>
      <a:accent1>
        <a:srgbClr val="0080FF"/>
      </a:accent1>
      <a:accent2>
        <a:srgbClr val="51C2A9"/>
      </a:accent2>
      <a:accent3>
        <a:srgbClr val="7EC251"/>
      </a:accent3>
      <a:accent4>
        <a:srgbClr val="AFB1A5"/>
      </a:accent4>
      <a:accent5>
        <a:srgbClr val="B54721"/>
      </a:accent5>
      <a:accent6>
        <a:srgbClr val="A16BB1"/>
      </a:accent6>
      <a:hlink>
        <a:srgbClr val="A40A06"/>
      </a:hlink>
      <a:folHlink>
        <a:srgbClr val="837F16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 xmlns="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xmlns="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lIns="0" tIns="0" rIns="0" bIns="0" anchor="ctr"/>
      <a:lstStyle>
        <a:defPPr>
          <a:defRPr sz="1000" b="1" baseline="0" dirty="0" smtClean="0">
            <a:solidFill>
              <a:srgbClr val="FFFFFF"/>
            </a:solidFill>
            <a:latin typeface="Verdana" charset="0"/>
            <a:cs typeface="Arial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Modele_16-9_PPT_AMU_2017</Template>
  <TotalTime>685</TotalTime>
  <Words>792</Words>
  <Application>Microsoft Office PowerPoint</Application>
  <PresentationFormat>Affichage à l'écran (16:9)</PresentationFormat>
  <Paragraphs>98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8" baseType="lpstr">
      <vt:lpstr>Arial</vt:lpstr>
      <vt:lpstr>Calibri</vt:lpstr>
      <vt:lpstr>Lucida Grande</vt:lpstr>
      <vt:lpstr>Verdana</vt:lpstr>
      <vt:lpstr>Wingdings</vt:lpstr>
      <vt:lpstr>Modele_16-9_PPT_AMU_2017</vt:lpstr>
      <vt:lpstr>IR Campus Aix / Franco Norwegian Academic Cooperation </vt:lpstr>
      <vt:lpstr>Aix Marseille University in numbers…..</vt:lpstr>
      <vt:lpstr>IR Campus Aix – Arts, Languages &amp; Humanities Faculty  Law Faculty</vt:lpstr>
      <vt:lpstr>IR at Aix Marseille University</vt:lpstr>
      <vt:lpstr>Who Benefits from Cooperation ?</vt:lpstr>
      <vt:lpstr>How Can You Build a European Cooperative System ?</vt:lpstr>
      <vt:lpstr>How it Works</vt:lpstr>
      <vt:lpstr>Promoting Mobility</vt:lpstr>
      <vt:lpstr>Norway and AMU AMU </vt:lpstr>
      <vt:lpstr>Norvège et AMU </vt:lpstr>
      <vt:lpstr>The Future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présentation</dc:title>
  <dc:creator>RIZZO Anouk</dc:creator>
  <cp:lastModifiedBy>Victoria BORGEN</cp:lastModifiedBy>
  <cp:revision>56</cp:revision>
  <cp:lastPrinted>2017-03-27T13:23:53Z</cp:lastPrinted>
  <dcterms:created xsi:type="dcterms:W3CDTF">2021-01-26T17:48:06Z</dcterms:created>
  <dcterms:modified xsi:type="dcterms:W3CDTF">2022-03-08T13:05:39Z</dcterms:modified>
</cp:coreProperties>
</file>