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5" r:id="rId2"/>
    <p:sldMasterId id="2147483714" r:id="rId3"/>
  </p:sldMasterIdLst>
  <p:notesMasterIdLst>
    <p:notesMasterId r:id="rId17"/>
  </p:notesMasterIdLst>
  <p:sldIdLst>
    <p:sldId id="306" r:id="rId4"/>
    <p:sldId id="302" r:id="rId5"/>
    <p:sldId id="272" r:id="rId6"/>
    <p:sldId id="273" r:id="rId7"/>
    <p:sldId id="274" r:id="rId8"/>
    <p:sldId id="275" r:id="rId9"/>
    <p:sldId id="270" r:id="rId10"/>
    <p:sldId id="277" r:id="rId11"/>
    <p:sldId id="279" r:id="rId12"/>
    <p:sldId id="271" r:id="rId13"/>
    <p:sldId id="267" r:id="rId14"/>
    <p:sldId id="268" r:id="rId15"/>
    <p:sldId id="304" r:id="rId16"/>
  </p:sldIdLst>
  <p:sldSz cx="12192000" cy="6858000"/>
  <p:notesSz cx="6808788" cy="99409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890" userDrawn="1">
          <p15:clr>
            <a:srgbClr val="A4A3A4"/>
          </p15:clr>
        </p15:guide>
        <p15:guide id="2" pos="3817" userDrawn="1">
          <p15:clr>
            <a:srgbClr val="A4A3A4"/>
          </p15:clr>
        </p15:guide>
        <p15:guide id="3" orient="horz" pos="346" userDrawn="1">
          <p15:clr>
            <a:srgbClr val="A4A3A4"/>
          </p15:clr>
        </p15:guide>
        <p15:guide id="4" orient="horz" pos="3498" userDrawn="1">
          <p15:clr>
            <a:srgbClr val="A4A3A4"/>
          </p15:clr>
        </p15:guide>
        <p15:guide id="5" orient="horz" pos="2886" userDrawn="1">
          <p15:clr>
            <a:srgbClr val="A4A3A4"/>
          </p15:clr>
        </p15:guide>
        <p15:guide id="6" orient="horz" pos="3181" userDrawn="1">
          <p15:clr>
            <a:srgbClr val="A4A3A4"/>
          </p15:clr>
        </p15:guide>
        <p15:guide id="7" pos="302" userDrawn="1">
          <p15:clr>
            <a:srgbClr val="A4A3A4"/>
          </p15:clr>
        </p15:guide>
        <p15:guide id="8" pos="370" userDrawn="1">
          <p15:clr>
            <a:srgbClr val="A4A3A4"/>
          </p15:clr>
        </p15:guide>
        <p15:guide id="9" orient="horz" pos="379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yndsay McGregor" initials="LM" lastIdx="9" clrIdx="0"/>
  <p:cmAuthor id="1" name="O'Flaherty, David" initials="OD"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C41"/>
    <a:srgbClr val="FF9933"/>
    <a:srgbClr val="FFFFFF"/>
    <a:srgbClr val="4693D1"/>
    <a:srgbClr val="77A2D5"/>
    <a:srgbClr val="D5DFF0"/>
    <a:srgbClr val="6EC2CF"/>
    <a:srgbClr val="E06D68"/>
    <a:srgbClr val="EA4E52"/>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1" autoAdjust="0"/>
    <p:restoredTop sz="94714"/>
  </p:normalViewPr>
  <p:slideViewPr>
    <p:cSldViewPr snapToGrid="0" snapToObjects="1">
      <p:cViewPr varScale="1">
        <p:scale>
          <a:sx n="108" d="100"/>
          <a:sy n="108" d="100"/>
        </p:scale>
        <p:origin x="516" y="102"/>
      </p:cViewPr>
      <p:guideLst>
        <p:guide orient="horz" pos="890"/>
        <p:guide pos="3817"/>
        <p:guide orient="horz" pos="346"/>
        <p:guide orient="horz" pos="3498"/>
        <p:guide orient="horz" pos="2886"/>
        <p:guide orient="horz" pos="3181"/>
        <p:guide pos="302"/>
        <p:guide pos="370"/>
        <p:guide orient="horz" pos="3793"/>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2T16:37:57.251"/>
    </inkml:context>
    <inkml:brush xml:id="br0">
      <inkml:brushProperty name="width" value="0.35" units="cm"/>
      <inkml:brushProperty name="height" value="0.35" units="cm"/>
      <inkml:brushProperty name="color" value="#333333"/>
      <inkml:brushProperty name="ignorePressure" value="1"/>
    </inkml:brush>
  </inkml:definitions>
  <inkml:trace contextRef="#ctx0" brushRef="#br0">2073 90,'-601'0,"593"0,1-1,-1 0,1 0,-1-1,1 0,0 0,-1-1,1 1,0-2,-11-6,-2 1,0 2,0 0,-1 1,-31-5,10 3,2 1,0 3,0 1,-72 5,34 0,34-3,30 0,0 0,-1 1,1 0,0 1,0 1,0 0,-26 9,32-7,1 0,-1 1,-11 9,13-9,-1 0,0 0,0-1,-11 5,3-4,-1 0,1-1,-1-1,0 0,-25 0,-85-5,53-1,-234 3,1404 0,-1069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2T16:41:21.451"/>
    </inkml:context>
    <inkml:brush xml:id="br0">
      <inkml:brushProperty name="width" value="0.35" units="cm"/>
      <inkml:brushProperty name="height" value="0.35" units="cm"/>
      <inkml:brushProperty name="color" value="#333333"/>
      <inkml:brushProperty name="ignorePressure" value="1"/>
    </inkml:brush>
  </inkml:definitions>
  <inkml:trace contextRef="#ctx0" brushRef="#br0">2423 2,'-1'1,"1"0,0 0,-1 0,1 0,0 0,-1 0,1 0,-1 0,0 0,1-1,-1 1,0 0,1 0,-1-1,0 1,0 0,1-1,-1 1,0-1,0 1,0-1,0 0,0 1,0-1,0 0,-2 1,-30 5,30-6,-70 4,48-3,0 1,-35 6,22-1,0-1,-49 0,-79-6,64-2,83 1,-1-2,1 0,0-1,0 0,-21-10,19 7,-1 1,1 1,-35-5,-220 8,134 4,-400-2,522 2,0 0,0 1,0 1,-37 12,29-7,-39 6,49-12,0 1,0 1,0 0,-28 14,32-14,0 0,-1-1,1 0,-1-2,-18 2,-29 6,61-10,-1 1,1-1,-1 0,1 1,0-1,-1 1,1-1,0 1,-1 0,1 0,-2 1,3-2,0 1,0-1,0 0,0 0,0 1,0-1,0 0,0 0,0 0,0 1,0-1,0 0,0 0,0 1,0-1,1 0,-1 0,0 0,0 1,0-1,0 0,0 0,1 0,-1 0,0 1,0-1,0 0,1 0,-1 0,0 0,0 0,1 0,-1 0,0 0,0 1,1-1,-1 0,0 0,39 6,311-3,-175-5,949 2,-1101-2,-1 0,37-9,-33 6,39-4,-27 7,70-15,-74 12,1 1,68 1,-98 3,25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2T16:41:22.680"/>
    </inkml:context>
    <inkml:brush xml:id="br0">
      <inkml:brushProperty name="width" value="0.35" units="cm"/>
      <inkml:brushProperty name="height" value="0.35" units="cm"/>
      <inkml:brushProperty name="color" value="#333333"/>
      <inkml:brushProperty name="ignorePressure" value="1"/>
    </inkml:brush>
  </inkml:definitions>
  <inkml:trace contextRef="#ctx0" brushRef="#br0">1 1,'5'0,"1"0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2T16:41:45.594"/>
    </inkml:context>
    <inkml:brush xml:id="br0">
      <inkml:brushProperty name="width" value="0.35" units="cm"/>
      <inkml:brushProperty name="height" value="0.35" units="cm"/>
      <inkml:brushProperty name="color" value="#333333"/>
      <inkml:brushProperty name="ignorePressure" value="1"/>
    </inkml:brush>
  </inkml:definitions>
  <inkml:trace contextRef="#ctx0" brushRef="#br0">2195 29,'-344'0,"319"-1,0-2,-33-7,29 5,-33-3,-155 6,118 3,80 1,1-1,0 2,-19 5,15-3,-35 3,35-5,-36 8,34-6,-28 4,-274-5,179-6,-364 2,486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2T16:41:56.786"/>
    </inkml:context>
    <inkml:brush xml:id="br0">
      <inkml:brushProperty name="width" value="0.35" units="cm"/>
      <inkml:brushProperty name="height" value="0.35" units="cm"/>
      <inkml:brushProperty name="color" value="#333333"/>
      <inkml:brushProperty name="ignorePressure" value="1"/>
    </inkml:brush>
  </inkml:definitions>
  <inkml:trace contextRef="#ctx0" brushRef="#br0">1738 32,'-916'0,"899"-1,0-1,0-1,-23-6,20 4,-39-4,-267 7,167 4,16-2,119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2T16:41:59.505"/>
    </inkml:context>
    <inkml:brush xml:id="br0">
      <inkml:brushProperty name="width" value="0.35" units="cm"/>
      <inkml:brushProperty name="height" value="0.35" units="cm"/>
      <inkml:brushProperty name="color" value="#333333"/>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3" name="Shape 483"/>
          <p:cNvSpPr>
            <a:spLocks noGrp="1" noRot="1" noChangeAspect="1"/>
          </p:cNvSpPr>
          <p:nvPr>
            <p:ph type="sldImg"/>
          </p:nvPr>
        </p:nvSpPr>
        <p:spPr>
          <a:xfrm>
            <a:off x="92075" y="746125"/>
            <a:ext cx="6624638" cy="3727450"/>
          </a:xfrm>
          <a:prstGeom prst="rect">
            <a:avLst/>
          </a:prstGeom>
        </p:spPr>
        <p:txBody>
          <a:bodyPr/>
          <a:lstStyle/>
          <a:p>
            <a:endParaRPr dirty="0"/>
          </a:p>
        </p:txBody>
      </p:sp>
      <p:sp>
        <p:nvSpPr>
          <p:cNvPr id="484" name="Shape 484"/>
          <p:cNvSpPr>
            <a:spLocks noGrp="1"/>
          </p:cNvSpPr>
          <p:nvPr>
            <p:ph type="body" sz="quarter" idx="1"/>
          </p:nvPr>
        </p:nvSpPr>
        <p:spPr>
          <a:xfrm>
            <a:off x="907839" y="4721940"/>
            <a:ext cx="4993111" cy="4473416"/>
          </a:xfrm>
          <a:prstGeom prst="rect">
            <a:avLst/>
          </a:prstGeom>
        </p:spPr>
        <p:txBody>
          <a:bodyPr/>
          <a:lstStyle/>
          <a:p>
            <a:endParaRPr dirty="0"/>
          </a:p>
        </p:txBody>
      </p:sp>
    </p:spTree>
    <p:extLst>
      <p:ext uri="{BB962C8B-B14F-4D97-AF65-F5344CB8AC3E}">
        <p14:creationId xmlns:p14="http://schemas.microsoft.com/office/powerpoint/2010/main" val="2090246579"/>
      </p:ext>
    </p:extLst>
  </p:cSld>
  <p:clrMap bg1="lt1" tx1="dk1" bg2="lt2" tx2="dk2" accent1="accent1" accent2="accent2" accent3="accent3" accent4="accent4" accent5="accent5" accent6="accent6" hlink="hlink" folHlink="folHlink"/>
  <p:notesStyle>
    <a:lvl1pPr latinLnBrk="0">
      <a:defRPr sz="1200" b="0" i="0">
        <a:latin typeface="Arial Regular"/>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520706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Master" Target="../slideMasters/slideMaster3.xml"/><Relationship Id="rId5" Type="http://schemas.openxmlformats.org/officeDocument/2006/relationships/image" Target="../media/image24.emf"/><Relationship Id="rId4" Type="http://schemas.openxmlformats.org/officeDocument/2006/relationships/image" Target="../media/image23.emf"/></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2.emf"/><Relationship Id="rId1" Type="http://schemas.openxmlformats.org/officeDocument/2006/relationships/slideMaster" Target="../slideMasters/slideMaster3.xml"/><Relationship Id="rId4" Type="http://schemas.openxmlformats.org/officeDocument/2006/relationships/image" Target="../media/image26.em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7.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40" name="Title Text"/>
          <p:cNvSpPr txBox="1">
            <a:spLocks noGrp="1"/>
          </p:cNvSpPr>
          <p:nvPr>
            <p:ph type="title"/>
          </p:nvPr>
        </p:nvSpPr>
        <p:spPr>
          <a:xfrm>
            <a:off x="102635" y="240621"/>
            <a:ext cx="4133462" cy="521284"/>
          </a:xfrm>
          <a:prstGeom prst="rect">
            <a:avLst/>
          </a:prstGeom>
        </p:spPr>
        <p:txBody>
          <a:bodyPr/>
          <a:lstStyle>
            <a:lvl1pPr>
              <a:defRPr sz="3400"/>
            </a:lvl1pPr>
          </a:lstStyle>
          <a:p>
            <a:r>
              <a:t>Title Text</a:t>
            </a:r>
          </a:p>
        </p:txBody>
      </p:sp>
      <p:sp>
        <p:nvSpPr>
          <p:cNvPr id="41" name="Body Level One…"/>
          <p:cNvSpPr txBox="1">
            <a:spLocks noGrp="1"/>
          </p:cNvSpPr>
          <p:nvPr>
            <p:ph type="body" idx="1"/>
          </p:nvPr>
        </p:nvSpPr>
        <p:spPr>
          <a:xfrm>
            <a:off x="475861" y="1109968"/>
            <a:ext cx="10672665" cy="4804020"/>
          </a:xfrm>
          <a:prstGeom prst="rect">
            <a:avLst/>
          </a:prstGeom>
        </p:spPr>
        <p:txBody>
          <a:bodyPr/>
          <a:lstStyle>
            <a:lvl1pPr>
              <a:defRPr b="0" i="0"/>
            </a:lvl1pPr>
            <a:lvl2pPr>
              <a:defRPr b="0" i="0"/>
            </a:lvl2pPr>
            <a:lvl3pPr>
              <a:defRPr b="0" i="0"/>
            </a:lvl3pPr>
            <a:lvl4pPr>
              <a:defRPr b="0" i="0"/>
            </a:lvl4pPr>
            <a:lvl5pPr>
              <a:defRPr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42" name="Picture 6" descr="Picture 6"/>
          <p:cNvPicPr>
            <a:picLocks noChangeAspect="1"/>
          </p:cNvPicPr>
          <p:nvPr/>
        </p:nvPicPr>
        <p:blipFill>
          <a:blip r:embed="rId2"/>
          <a:stretch>
            <a:fillRect/>
          </a:stretch>
        </p:blipFill>
        <p:spPr>
          <a:xfrm>
            <a:off x="0" y="6162675"/>
            <a:ext cx="12192000" cy="695325"/>
          </a:xfrm>
          <a:prstGeom prst="rect">
            <a:avLst/>
          </a:prstGeom>
          <a:ln w="12700">
            <a:miter lim="400000"/>
          </a:ln>
        </p:spPr>
      </p:pic>
      <p:sp>
        <p:nvSpPr>
          <p:cNvPr id="43" name="Rectangle 7"/>
          <p:cNvSpPr/>
          <p:nvPr/>
        </p:nvSpPr>
        <p:spPr>
          <a:xfrm>
            <a:off x="0" y="851598"/>
            <a:ext cx="3190009" cy="64695"/>
          </a:xfrm>
          <a:prstGeom prst="rect">
            <a:avLst/>
          </a:prstGeom>
          <a:gradFill>
            <a:gsLst>
              <a:gs pos="0">
                <a:srgbClr val="00B0AD"/>
              </a:gs>
              <a:gs pos="100000">
                <a:srgbClr val="0188CA"/>
              </a:gs>
            </a:gsLst>
            <a:lin ang="2700000"/>
          </a:gradFill>
          <a:ln w="12700">
            <a:miter lim="400000"/>
          </a:ln>
        </p:spPr>
        <p:txBody>
          <a:bodyPr lIns="45719" rIns="45719" anchor="ctr"/>
          <a:lstStyle/>
          <a:p>
            <a:pPr algn="ctr">
              <a:defRPr>
                <a:solidFill>
                  <a:srgbClr val="FFFFFF"/>
                </a:solidFill>
                <a:latin typeface="Arial"/>
                <a:ea typeface="Arial"/>
                <a:cs typeface="Arial"/>
                <a:sym typeface="Arial"/>
              </a:defRPr>
            </a:pPr>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ext with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3" name="Title Text"/>
          <p:cNvSpPr txBox="1">
            <a:spLocks noGrp="1"/>
          </p:cNvSpPr>
          <p:nvPr>
            <p:ph type="title"/>
          </p:nvPr>
        </p:nvSpPr>
        <p:spPr>
          <a:xfrm>
            <a:off x="853773" y="8356"/>
            <a:ext cx="10426701" cy="1933006"/>
          </a:xfrm>
          <a:prstGeom prst="rect">
            <a:avLst/>
          </a:prstGeom>
        </p:spPr>
        <p:txBody>
          <a:bodyPr/>
          <a:lstStyle>
            <a:lvl1pPr>
              <a:defRPr sz="3200" b="1">
                <a:latin typeface="Arial"/>
                <a:ea typeface="Arial"/>
                <a:cs typeface="Arial"/>
                <a:sym typeface="Arial"/>
              </a:defRPr>
            </a:lvl1pPr>
          </a:lstStyle>
          <a:p>
            <a:r>
              <a:t>Title Text</a:t>
            </a:r>
          </a:p>
        </p:txBody>
      </p:sp>
      <p:sp>
        <p:nvSpPr>
          <p:cNvPr id="144" name="Body Level One…"/>
          <p:cNvSpPr txBox="1">
            <a:spLocks noGrp="1"/>
          </p:cNvSpPr>
          <p:nvPr>
            <p:ph type="body" idx="1"/>
          </p:nvPr>
        </p:nvSpPr>
        <p:spPr>
          <a:xfrm>
            <a:off x="857250" y="1941360"/>
            <a:ext cx="10426700" cy="4024465"/>
          </a:xfrm>
          <a:prstGeom prst="rect">
            <a:avLst/>
          </a:prstGeom>
        </p:spPr>
        <p:txBody>
          <a:bodyPr/>
          <a:lstStyle>
            <a:lvl1pPr>
              <a:defRPr sz="2600" b="0" i="0"/>
            </a:lvl1pPr>
            <a:lvl2pPr marL="727363" indent="-270163">
              <a:defRPr sz="2600" b="0" i="0"/>
            </a:lvl2pPr>
            <a:lvl3pPr marL="1244600" indent="-330200">
              <a:defRPr sz="2600" b="0" i="0"/>
            </a:lvl3pPr>
            <a:lvl4pPr marL="1743075" indent="-371475">
              <a:defRPr sz="2600" b="0" i="0"/>
            </a:lvl4pPr>
            <a:lvl5pPr marL="2253342" indent="-424542">
              <a:defRPr sz="2600"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45"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52"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53"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b="0" i="0"/>
            </a:lvl1pPr>
            <a:lvl2pPr marL="0" indent="457200" algn="ctr">
              <a:buSzTx/>
              <a:buFontTx/>
              <a:buNone/>
              <a:defRPr sz="2400" b="0" i="0"/>
            </a:lvl2pPr>
            <a:lvl3pPr marL="0" indent="914400" algn="ctr">
              <a:buSzTx/>
              <a:buFontTx/>
              <a:buNone/>
              <a:defRPr sz="2400" b="0" i="0"/>
            </a:lvl3pPr>
            <a:lvl4pPr marL="0" indent="1371600" algn="ctr">
              <a:buSzTx/>
              <a:buFontTx/>
              <a:buNone/>
              <a:defRPr sz="2400" b="0" i="0"/>
            </a:lvl4pPr>
            <a:lvl5pPr marL="0" indent="1828800" algn="ctr">
              <a:buSzTx/>
              <a:buFontTx/>
              <a:buNone/>
              <a:defRPr sz="2400"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4" name="Slide Number"/>
          <p:cNvSpPr txBox="1">
            <a:spLocks noGrp="1"/>
          </p:cNvSpPr>
          <p:nvPr>
            <p:ph type="sldNum" sz="quarter" idx="2"/>
          </p:nvPr>
        </p:nvSpPr>
        <p:spPr>
          <a:xfrm>
            <a:off x="110739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61" name="Title Text"/>
          <p:cNvSpPr txBox="1">
            <a:spLocks noGrp="1"/>
          </p:cNvSpPr>
          <p:nvPr>
            <p:ph type="title"/>
          </p:nvPr>
        </p:nvSpPr>
        <p:spPr>
          <a:xfrm>
            <a:off x="838200" y="365125"/>
            <a:ext cx="10515600" cy="1325563"/>
          </a:xfrm>
          <a:prstGeom prst="rect">
            <a:avLst/>
          </a:prstGeom>
        </p:spPr>
        <p:txBody>
          <a:bodyPr/>
          <a:lstStyle/>
          <a:p>
            <a:r>
              <a:t>Title Text</a:t>
            </a:r>
          </a:p>
        </p:txBody>
      </p:sp>
      <p:sp>
        <p:nvSpPr>
          <p:cNvPr id="162" name="Body Level One…"/>
          <p:cNvSpPr txBox="1">
            <a:spLocks noGrp="1"/>
          </p:cNvSpPr>
          <p:nvPr>
            <p:ph type="body" idx="1"/>
          </p:nvPr>
        </p:nvSpPr>
        <p:spPr>
          <a:xfrm>
            <a:off x="838200" y="1825625"/>
            <a:ext cx="10515600" cy="4351338"/>
          </a:xfrm>
          <a:prstGeom prst="rect">
            <a:avLst/>
          </a:prstGeom>
        </p:spPr>
        <p:txBody>
          <a:bodyPr/>
          <a:lstStyle>
            <a:lvl1pPr>
              <a:defRPr b="0" i="0"/>
            </a:lvl1pPr>
            <a:lvl2pPr>
              <a:defRPr b="0" i="0"/>
            </a:lvl2pPr>
            <a:lvl3pPr>
              <a:defRPr b="0" i="0"/>
            </a:lvl3pPr>
            <a:lvl4pPr>
              <a:defRPr b="0" i="0"/>
            </a:lvl4pPr>
            <a:lvl5pPr>
              <a:defRPr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63" name="Slide Number"/>
          <p:cNvSpPr txBox="1">
            <a:spLocks noGrp="1"/>
          </p:cNvSpPr>
          <p:nvPr>
            <p:ph type="sldNum" sz="quarter" idx="2"/>
          </p:nvPr>
        </p:nvSpPr>
        <p:spPr>
          <a:xfrm>
            <a:off x="110739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70"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171"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b="0" i="0">
                <a:solidFill>
                  <a:srgbClr val="888888"/>
                </a:solidFill>
              </a:defRPr>
            </a:lvl1pPr>
            <a:lvl2pPr marL="0" indent="457200">
              <a:buSzTx/>
              <a:buFontTx/>
              <a:buNone/>
              <a:defRPr sz="2400" b="0" i="0">
                <a:solidFill>
                  <a:srgbClr val="888888"/>
                </a:solidFill>
              </a:defRPr>
            </a:lvl2pPr>
            <a:lvl3pPr marL="0" indent="914400">
              <a:buSzTx/>
              <a:buFontTx/>
              <a:buNone/>
              <a:defRPr sz="2400" b="0" i="0">
                <a:solidFill>
                  <a:srgbClr val="888888"/>
                </a:solidFill>
              </a:defRPr>
            </a:lvl3pPr>
            <a:lvl4pPr marL="0" indent="1371600">
              <a:buSzTx/>
              <a:buFontTx/>
              <a:buNone/>
              <a:defRPr sz="2400" b="0" i="0">
                <a:solidFill>
                  <a:srgbClr val="888888"/>
                </a:solidFill>
              </a:defRPr>
            </a:lvl4pPr>
            <a:lvl5pPr marL="0" indent="1828800">
              <a:buSzTx/>
              <a:buFontTx/>
              <a:buNone/>
              <a:defRPr sz="2400" b="0" i="0">
                <a:solidFill>
                  <a:srgbClr val="888888"/>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72" name="Slide Number"/>
          <p:cNvSpPr txBox="1">
            <a:spLocks noGrp="1"/>
          </p:cNvSpPr>
          <p:nvPr>
            <p:ph type="sldNum" sz="quarter" idx="2"/>
          </p:nvPr>
        </p:nvSpPr>
        <p:spPr>
          <a:xfrm>
            <a:off x="110739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79" name="Title Text"/>
          <p:cNvSpPr txBox="1">
            <a:spLocks noGrp="1"/>
          </p:cNvSpPr>
          <p:nvPr>
            <p:ph type="title"/>
          </p:nvPr>
        </p:nvSpPr>
        <p:spPr>
          <a:xfrm>
            <a:off x="838200" y="365125"/>
            <a:ext cx="10515600" cy="1325563"/>
          </a:xfrm>
          <a:prstGeom prst="rect">
            <a:avLst/>
          </a:prstGeom>
        </p:spPr>
        <p:txBody>
          <a:bodyPr/>
          <a:lstStyle/>
          <a:p>
            <a:r>
              <a:t>Title Text</a:t>
            </a:r>
          </a:p>
        </p:txBody>
      </p:sp>
      <p:sp>
        <p:nvSpPr>
          <p:cNvPr id="180" name="Body Level One…"/>
          <p:cNvSpPr txBox="1">
            <a:spLocks noGrp="1"/>
          </p:cNvSpPr>
          <p:nvPr>
            <p:ph type="body" sz="half" idx="1"/>
          </p:nvPr>
        </p:nvSpPr>
        <p:spPr>
          <a:xfrm>
            <a:off x="838200" y="1825625"/>
            <a:ext cx="5181600" cy="4351338"/>
          </a:xfrm>
          <a:prstGeom prst="rect">
            <a:avLst/>
          </a:prstGeom>
        </p:spPr>
        <p:txBody>
          <a:bodyPr/>
          <a:lstStyle>
            <a:lvl1pPr>
              <a:defRPr b="0" i="0"/>
            </a:lvl1pPr>
            <a:lvl2pPr>
              <a:defRPr b="0" i="0"/>
            </a:lvl2pPr>
            <a:lvl3pPr>
              <a:defRPr b="0" i="0"/>
            </a:lvl3pPr>
            <a:lvl4pPr>
              <a:defRPr b="0" i="0"/>
            </a:lvl4pPr>
            <a:lvl5pPr>
              <a:defRPr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81" name="Slide Number"/>
          <p:cNvSpPr txBox="1">
            <a:spLocks noGrp="1"/>
          </p:cNvSpPr>
          <p:nvPr>
            <p:ph type="sldNum" sz="quarter" idx="2"/>
          </p:nvPr>
        </p:nvSpPr>
        <p:spPr>
          <a:xfrm>
            <a:off x="110739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188"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189"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0" i="0"/>
            </a:lvl1pPr>
            <a:lvl2pPr marL="0" indent="457200">
              <a:buSzTx/>
              <a:buFontTx/>
              <a:buNone/>
              <a:defRPr sz="2400" b="0" i="0"/>
            </a:lvl2pPr>
            <a:lvl3pPr marL="0" indent="914400">
              <a:buSzTx/>
              <a:buFontTx/>
              <a:buNone/>
              <a:defRPr sz="2400" b="0" i="0"/>
            </a:lvl3pPr>
            <a:lvl4pPr marL="0" indent="1371600">
              <a:buSzTx/>
              <a:buFontTx/>
              <a:buNone/>
              <a:defRPr sz="2400" b="0" i="0"/>
            </a:lvl4pPr>
            <a:lvl5pPr marL="0" indent="1828800">
              <a:buSzTx/>
              <a:buFontTx/>
              <a:buNone/>
              <a:defRPr sz="2400"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90" name="Text Placeholder 4"/>
          <p:cNvSpPr>
            <a:spLocks noGrp="1"/>
          </p:cNvSpPr>
          <p:nvPr>
            <p:ph type="body" sz="quarter" idx="13"/>
          </p:nvPr>
        </p:nvSpPr>
        <p:spPr>
          <a:xfrm>
            <a:off x="6172200" y="1681163"/>
            <a:ext cx="5183188" cy="823913"/>
          </a:xfrm>
          <a:prstGeom prst="rect">
            <a:avLst/>
          </a:prstGeom>
        </p:spPr>
        <p:txBody>
          <a:bodyPr anchor="b"/>
          <a:lstStyle>
            <a:lvl1pPr>
              <a:defRPr b="0" i="0"/>
            </a:lvl1pPr>
          </a:lstStyle>
          <a:p>
            <a:pPr marL="0" indent="0">
              <a:buSzTx/>
              <a:buFontTx/>
              <a:buNone/>
              <a:defRPr sz="2400" b="1"/>
            </a:pPr>
            <a:endParaRPr dirty="0"/>
          </a:p>
        </p:txBody>
      </p:sp>
      <p:sp>
        <p:nvSpPr>
          <p:cNvPr id="191" name="Slide Number"/>
          <p:cNvSpPr txBox="1">
            <a:spLocks noGrp="1"/>
          </p:cNvSpPr>
          <p:nvPr>
            <p:ph type="sldNum" sz="quarter" idx="2"/>
          </p:nvPr>
        </p:nvSpPr>
        <p:spPr>
          <a:xfrm>
            <a:off x="110739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98" name="Title Text"/>
          <p:cNvSpPr txBox="1">
            <a:spLocks noGrp="1"/>
          </p:cNvSpPr>
          <p:nvPr>
            <p:ph type="title"/>
          </p:nvPr>
        </p:nvSpPr>
        <p:spPr>
          <a:xfrm>
            <a:off x="838200" y="365125"/>
            <a:ext cx="10515600" cy="1325563"/>
          </a:xfrm>
          <a:prstGeom prst="rect">
            <a:avLst/>
          </a:prstGeom>
        </p:spPr>
        <p:txBody>
          <a:bodyPr/>
          <a:lstStyle/>
          <a:p>
            <a:r>
              <a:t>Title Text</a:t>
            </a:r>
          </a:p>
        </p:txBody>
      </p:sp>
      <p:sp>
        <p:nvSpPr>
          <p:cNvPr id="199" name="Slide Number"/>
          <p:cNvSpPr txBox="1">
            <a:spLocks noGrp="1"/>
          </p:cNvSpPr>
          <p:nvPr>
            <p:ph type="sldNum" sz="quarter" idx="2"/>
          </p:nvPr>
        </p:nvSpPr>
        <p:spPr>
          <a:xfrm>
            <a:off x="110739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06" name="Slide Number"/>
          <p:cNvSpPr txBox="1">
            <a:spLocks noGrp="1"/>
          </p:cNvSpPr>
          <p:nvPr>
            <p:ph type="sldNum" sz="quarter" idx="2"/>
          </p:nvPr>
        </p:nvSpPr>
        <p:spPr>
          <a:xfrm>
            <a:off x="110739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21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214" name="Body Level One…"/>
          <p:cNvSpPr txBox="1">
            <a:spLocks noGrp="1"/>
          </p:cNvSpPr>
          <p:nvPr>
            <p:ph type="body" sz="half" idx="1"/>
          </p:nvPr>
        </p:nvSpPr>
        <p:spPr>
          <a:xfrm>
            <a:off x="5183187" y="987425"/>
            <a:ext cx="6172201" cy="4873625"/>
          </a:xfrm>
          <a:prstGeom prst="rect">
            <a:avLst/>
          </a:prstGeom>
        </p:spPr>
        <p:txBody>
          <a:bodyPr/>
          <a:lstStyle>
            <a:lvl1pPr>
              <a:defRPr sz="3200" b="0" i="0"/>
            </a:lvl1pPr>
            <a:lvl2pPr marL="718457" indent="-261257">
              <a:defRPr sz="3200" b="0" i="0"/>
            </a:lvl2pPr>
            <a:lvl3pPr marL="1219200" indent="-304800">
              <a:defRPr sz="3200" b="0" i="0"/>
            </a:lvl3pPr>
            <a:lvl4pPr marL="1737360" indent="-365760">
              <a:defRPr sz="3200" b="0" i="0"/>
            </a:lvl4pPr>
            <a:lvl5pPr marL="2194560" indent="-365760">
              <a:defRPr sz="3200"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15" name="Text Placeholder 3"/>
          <p:cNvSpPr>
            <a:spLocks noGrp="1"/>
          </p:cNvSpPr>
          <p:nvPr>
            <p:ph type="body" sz="quarter" idx="13"/>
          </p:nvPr>
        </p:nvSpPr>
        <p:spPr>
          <a:xfrm>
            <a:off x="839787" y="2057400"/>
            <a:ext cx="3932239" cy="3811588"/>
          </a:xfrm>
          <a:prstGeom prst="rect">
            <a:avLst/>
          </a:prstGeom>
        </p:spPr>
        <p:txBody>
          <a:bodyPr/>
          <a:lstStyle>
            <a:lvl1pPr>
              <a:defRPr b="0" i="0"/>
            </a:lvl1pPr>
          </a:lstStyle>
          <a:p>
            <a:pPr marL="0" indent="0">
              <a:buSzTx/>
              <a:buFontTx/>
              <a:buNone/>
              <a:defRPr sz="1600"/>
            </a:pPr>
            <a:endParaRPr dirty="0"/>
          </a:p>
        </p:txBody>
      </p:sp>
      <p:sp>
        <p:nvSpPr>
          <p:cNvPr id="216" name="Slide Number"/>
          <p:cNvSpPr txBox="1">
            <a:spLocks noGrp="1"/>
          </p:cNvSpPr>
          <p:nvPr>
            <p:ph type="sldNum" sz="quarter" idx="2"/>
          </p:nvPr>
        </p:nvSpPr>
        <p:spPr>
          <a:xfrm>
            <a:off x="110739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22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224" name="Picture Placeholder 2"/>
          <p:cNvSpPr>
            <a:spLocks noGrp="1"/>
          </p:cNvSpPr>
          <p:nvPr>
            <p:ph type="pic" sz="half" idx="13"/>
          </p:nvPr>
        </p:nvSpPr>
        <p:spPr>
          <a:xfrm>
            <a:off x="5183187" y="987425"/>
            <a:ext cx="6172201" cy="4873625"/>
          </a:xfrm>
          <a:prstGeom prst="rect">
            <a:avLst/>
          </a:prstGeom>
        </p:spPr>
        <p:txBody>
          <a:bodyPr lIns="91439" rIns="91439">
            <a:noAutofit/>
          </a:bodyPr>
          <a:lstStyle>
            <a:lvl1pPr>
              <a:defRPr b="0" i="0"/>
            </a:lvl1pPr>
          </a:lstStyle>
          <a:p>
            <a:endParaRPr dirty="0"/>
          </a:p>
        </p:txBody>
      </p:sp>
      <p:sp>
        <p:nvSpPr>
          <p:cNvPr id="225"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b="0" i="0"/>
            </a:lvl1pPr>
            <a:lvl2pPr marL="0" indent="457200">
              <a:buSzTx/>
              <a:buFontTx/>
              <a:buNone/>
              <a:defRPr sz="1600" b="0" i="0"/>
            </a:lvl2pPr>
            <a:lvl3pPr marL="0" indent="914400">
              <a:buSzTx/>
              <a:buFontTx/>
              <a:buNone/>
              <a:defRPr sz="1600" b="0" i="0"/>
            </a:lvl3pPr>
            <a:lvl4pPr marL="0" indent="1371600">
              <a:buSzTx/>
              <a:buFontTx/>
              <a:buNone/>
              <a:defRPr sz="1600" b="0" i="0"/>
            </a:lvl4pPr>
            <a:lvl5pPr marL="0" indent="1828800">
              <a:buSzTx/>
              <a:buFontTx/>
              <a:buNone/>
              <a:defRPr sz="1600"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26" name="Slide Number"/>
          <p:cNvSpPr txBox="1">
            <a:spLocks noGrp="1"/>
          </p:cNvSpPr>
          <p:nvPr>
            <p:ph type="sldNum" sz="quarter" idx="2"/>
          </p:nvPr>
        </p:nvSpPr>
        <p:spPr>
          <a:xfrm>
            <a:off x="110739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60" name="Title Text"/>
          <p:cNvSpPr txBox="1">
            <a:spLocks noGrp="1"/>
          </p:cNvSpPr>
          <p:nvPr>
            <p:ph type="title"/>
          </p:nvPr>
        </p:nvSpPr>
        <p:spPr>
          <a:xfrm>
            <a:off x="838200" y="365125"/>
            <a:ext cx="10515600" cy="1325563"/>
          </a:xfrm>
          <a:prstGeom prst="rect">
            <a:avLst/>
          </a:prstGeom>
        </p:spPr>
        <p:txBody>
          <a:bodyPr/>
          <a:lstStyle/>
          <a:p>
            <a:r>
              <a:t>Title Text</a:t>
            </a:r>
          </a:p>
        </p:txBody>
      </p:sp>
      <p:sp>
        <p:nvSpPr>
          <p:cNvPr id="61" name="Body Level One…"/>
          <p:cNvSpPr txBox="1">
            <a:spLocks noGrp="1"/>
          </p:cNvSpPr>
          <p:nvPr>
            <p:ph type="body" sz="half" idx="1"/>
          </p:nvPr>
        </p:nvSpPr>
        <p:spPr>
          <a:xfrm>
            <a:off x="838200" y="1825625"/>
            <a:ext cx="5181600" cy="4351338"/>
          </a:xfrm>
          <a:prstGeom prst="rect">
            <a:avLst/>
          </a:prstGeom>
        </p:spPr>
        <p:txBody>
          <a:bodyPr/>
          <a:lstStyle>
            <a:lvl1pPr>
              <a:defRPr b="0" i="0"/>
            </a:lvl1pPr>
            <a:lvl2pPr>
              <a:defRPr b="0" i="0"/>
            </a:lvl2pPr>
            <a:lvl3pPr>
              <a:defRPr b="0" i="0"/>
            </a:lvl3pPr>
            <a:lvl4pPr>
              <a:defRPr b="0" i="0"/>
            </a:lvl4pPr>
            <a:lvl5pPr>
              <a:defRPr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10739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233" name="Title Text"/>
          <p:cNvSpPr txBox="1">
            <a:spLocks noGrp="1"/>
          </p:cNvSpPr>
          <p:nvPr>
            <p:ph type="title"/>
          </p:nvPr>
        </p:nvSpPr>
        <p:spPr>
          <a:xfrm>
            <a:off x="838200" y="365125"/>
            <a:ext cx="10515600" cy="1325563"/>
          </a:xfrm>
          <a:prstGeom prst="rect">
            <a:avLst/>
          </a:prstGeom>
        </p:spPr>
        <p:txBody>
          <a:bodyPr/>
          <a:lstStyle/>
          <a:p>
            <a:r>
              <a:t>Title Text</a:t>
            </a:r>
          </a:p>
        </p:txBody>
      </p:sp>
      <p:sp>
        <p:nvSpPr>
          <p:cNvPr id="234" name="Body Level One…"/>
          <p:cNvSpPr txBox="1">
            <a:spLocks noGrp="1"/>
          </p:cNvSpPr>
          <p:nvPr>
            <p:ph type="body" idx="1"/>
          </p:nvPr>
        </p:nvSpPr>
        <p:spPr>
          <a:xfrm>
            <a:off x="838200" y="1825625"/>
            <a:ext cx="10515600" cy="4351338"/>
          </a:xfrm>
          <a:prstGeom prst="rect">
            <a:avLst/>
          </a:prstGeom>
        </p:spPr>
        <p:txBody>
          <a:bodyPr/>
          <a:lstStyle>
            <a:lvl1pPr>
              <a:defRPr b="0" i="0"/>
            </a:lvl1pPr>
            <a:lvl2pPr>
              <a:defRPr b="0" i="0"/>
            </a:lvl2pPr>
            <a:lvl3pPr>
              <a:defRPr b="0" i="0"/>
            </a:lvl3pPr>
            <a:lvl4pPr>
              <a:defRPr b="0" i="0"/>
            </a:lvl4pPr>
            <a:lvl5pPr>
              <a:defRPr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35" name="Slide Number"/>
          <p:cNvSpPr txBox="1">
            <a:spLocks noGrp="1"/>
          </p:cNvSpPr>
          <p:nvPr>
            <p:ph type="sldNum" sz="quarter" idx="2"/>
          </p:nvPr>
        </p:nvSpPr>
        <p:spPr>
          <a:xfrm>
            <a:off x="110739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242"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243" name="Body Level One…"/>
          <p:cNvSpPr txBox="1">
            <a:spLocks noGrp="1"/>
          </p:cNvSpPr>
          <p:nvPr>
            <p:ph type="body" idx="1"/>
          </p:nvPr>
        </p:nvSpPr>
        <p:spPr>
          <a:xfrm>
            <a:off x="838200" y="365125"/>
            <a:ext cx="7734300" cy="5811838"/>
          </a:xfrm>
          <a:prstGeom prst="rect">
            <a:avLst/>
          </a:prstGeom>
        </p:spPr>
        <p:txBody>
          <a:bodyPr/>
          <a:lstStyle>
            <a:lvl1pPr>
              <a:defRPr b="0" i="0"/>
            </a:lvl1pPr>
            <a:lvl2pPr>
              <a:defRPr b="0" i="0"/>
            </a:lvl2pPr>
            <a:lvl3pPr>
              <a:defRPr b="0" i="0"/>
            </a:lvl3pPr>
            <a:lvl4pPr>
              <a:defRPr b="0" i="0"/>
            </a:lvl4pPr>
            <a:lvl5pPr>
              <a:defRPr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44" name="Slide Number"/>
          <p:cNvSpPr txBox="1">
            <a:spLocks noGrp="1"/>
          </p:cNvSpPr>
          <p:nvPr>
            <p:ph type="sldNum" sz="quarter" idx="2"/>
          </p:nvPr>
        </p:nvSpPr>
        <p:spPr>
          <a:xfrm>
            <a:off x="110739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Blank background">
    <p:bg>
      <p:bgPr>
        <a:gradFill flip="none" rotWithShape="1">
          <a:gsLst>
            <a:gs pos="50000">
              <a:srgbClr val="E5E5E2"/>
            </a:gs>
            <a:gs pos="100000">
              <a:srgbClr val="CECEC7"/>
            </a:gs>
          </a:gsLst>
          <a:lin ang="5400000" scaled="0"/>
        </a:gradFill>
        <a:effectLst/>
      </p:bgPr>
    </p:bg>
    <p:spTree>
      <p:nvGrpSpPr>
        <p:cNvPr id="1" name=""/>
        <p:cNvGrpSpPr/>
        <p:nvPr/>
      </p:nvGrpSpPr>
      <p:grpSpPr>
        <a:xfrm>
          <a:off x="0" y="0"/>
          <a:ext cx="0" cy="0"/>
          <a:chOff x="0" y="0"/>
          <a:chExt cx="0" cy="0"/>
        </a:xfrm>
      </p:grpSpPr>
      <p:pic>
        <p:nvPicPr>
          <p:cNvPr id="251" name="Picture 8" descr="Picture 8"/>
          <p:cNvPicPr>
            <a:picLocks noChangeAspect="1"/>
          </p:cNvPicPr>
          <p:nvPr/>
        </p:nvPicPr>
        <p:blipFill>
          <a:blip r:embed="rId2"/>
          <a:srcRect b="9396"/>
          <a:stretch>
            <a:fillRect/>
          </a:stretch>
        </p:blipFill>
        <p:spPr>
          <a:xfrm>
            <a:off x="0" y="-1"/>
            <a:ext cx="12192000" cy="6858002"/>
          </a:xfrm>
          <a:prstGeom prst="rect">
            <a:avLst/>
          </a:prstGeom>
          <a:ln w="12700">
            <a:miter lim="400000"/>
          </a:ln>
        </p:spPr>
      </p:pic>
      <p:pic>
        <p:nvPicPr>
          <p:cNvPr id="252" name="Picture 6" descr="Picture 6"/>
          <p:cNvPicPr>
            <a:picLocks noChangeAspect="1"/>
          </p:cNvPicPr>
          <p:nvPr/>
        </p:nvPicPr>
        <p:blipFill>
          <a:blip r:embed="rId3"/>
          <a:srcRect b="87606"/>
          <a:stretch>
            <a:fillRect/>
          </a:stretch>
        </p:blipFill>
        <p:spPr>
          <a:xfrm>
            <a:off x="0" y="-1"/>
            <a:ext cx="12192000" cy="931818"/>
          </a:xfrm>
          <a:prstGeom prst="rect">
            <a:avLst/>
          </a:prstGeom>
          <a:ln w="12700">
            <a:miter lim="400000"/>
          </a:ln>
        </p:spPr>
      </p:pic>
      <p:grpSp>
        <p:nvGrpSpPr>
          <p:cNvPr id="257" name="Group 4"/>
          <p:cNvGrpSpPr/>
          <p:nvPr/>
        </p:nvGrpSpPr>
        <p:grpSpPr>
          <a:xfrm>
            <a:off x="10056814" y="238125"/>
            <a:ext cx="1858965" cy="496889"/>
            <a:chOff x="0" y="0"/>
            <a:chExt cx="1858963" cy="496887"/>
          </a:xfrm>
        </p:grpSpPr>
        <p:sp>
          <p:nvSpPr>
            <p:cNvPr id="253" name="Freeform 5"/>
            <p:cNvSpPr/>
            <p:nvPr/>
          </p:nvSpPr>
          <p:spPr>
            <a:xfrm>
              <a:off x="465137" y="-1"/>
              <a:ext cx="1393827" cy="369889"/>
            </a:xfrm>
            <a:custGeom>
              <a:avLst/>
              <a:gdLst/>
              <a:ahLst/>
              <a:cxnLst>
                <a:cxn ang="0">
                  <a:pos x="wd2" y="hd2"/>
                </a:cxn>
                <a:cxn ang="5400000">
                  <a:pos x="wd2" y="hd2"/>
                </a:cxn>
                <a:cxn ang="10800000">
                  <a:pos x="wd2" y="hd2"/>
                </a:cxn>
                <a:cxn ang="16200000">
                  <a:pos x="wd2" y="hd2"/>
                </a:cxn>
              </a:cxnLst>
              <a:rect l="0" t="0" r="r" b="b"/>
              <a:pathLst>
                <a:path w="21600" h="21600" extrusionOk="0">
                  <a:moveTo>
                    <a:pt x="14753" y="16982"/>
                  </a:moveTo>
                  <a:cubicBezTo>
                    <a:pt x="14753" y="18621"/>
                    <a:pt x="14439" y="19738"/>
                    <a:pt x="14008" y="19738"/>
                  </a:cubicBezTo>
                  <a:cubicBezTo>
                    <a:pt x="13596" y="19738"/>
                    <a:pt x="13596" y="19738"/>
                    <a:pt x="13596" y="19738"/>
                  </a:cubicBezTo>
                  <a:cubicBezTo>
                    <a:pt x="13596" y="14152"/>
                    <a:pt x="13596" y="14152"/>
                    <a:pt x="13596" y="14152"/>
                  </a:cubicBezTo>
                  <a:cubicBezTo>
                    <a:pt x="14008" y="14152"/>
                    <a:pt x="14008" y="14152"/>
                    <a:pt x="14008" y="14152"/>
                  </a:cubicBezTo>
                  <a:cubicBezTo>
                    <a:pt x="14439" y="14152"/>
                    <a:pt x="14753" y="15269"/>
                    <a:pt x="14753" y="16908"/>
                  </a:cubicBezTo>
                  <a:lnTo>
                    <a:pt x="14753" y="16982"/>
                  </a:lnTo>
                  <a:close/>
                  <a:moveTo>
                    <a:pt x="14008" y="12290"/>
                  </a:moveTo>
                  <a:cubicBezTo>
                    <a:pt x="13046" y="12290"/>
                    <a:pt x="13046" y="12290"/>
                    <a:pt x="13046" y="12290"/>
                  </a:cubicBezTo>
                  <a:cubicBezTo>
                    <a:pt x="13046" y="21600"/>
                    <a:pt x="13046" y="21600"/>
                    <a:pt x="13046" y="21600"/>
                  </a:cubicBezTo>
                  <a:cubicBezTo>
                    <a:pt x="14008" y="21600"/>
                    <a:pt x="14008" y="21600"/>
                    <a:pt x="14008" y="21600"/>
                  </a:cubicBezTo>
                  <a:cubicBezTo>
                    <a:pt x="14773" y="21600"/>
                    <a:pt x="15302" y="19589"/>
                    <a:pt x="15302" y="16908"/>
                  </a:cubicBezTo>
                  <a:cubicBezTo>
                    <a:pt x="15302" y="16908"/>
                    <a:pt x="15302" y="16908"/>
                    <a:pt x="15302" y="16908"/>
                  </a:cubicBezTo>
                  <a:cubicBezTo>
                    <a:pt x="15302" y="14301"/>
                    <a:pt x="14773" y="12290"/>
                    <a:pt x="14008" y="12290"/>
                  </a:cubicBezTo>
                  <a:moveTo>
                    <a:pt x="12105" y="18025"/>
                  </a:moveTo>
                  <a:cubicBezTo>
                    <a:pt x="10967" y="12290"/>
                    <a:pt x="10967" y="12290"/>
                    <a:pt x="10967" y="12290"/>
                  </a:cubicBezTo>
                  <a:cubicBezTo>
                    <a:pt x="10476" y="12290"/>
                    <a:pt x="10476" y="12290"/>
                    <a:pt x="10476" y="12290"/>
                  </a:cubicBezTo>
                  <a:cubicBezTo>
                    <a:pt x="10476" y="21600"/>
                    <a:pt x="10476" y="21600"/>
                    <a:pt x="10476" y="21600"/>
                  </a:cubicBezTo>
                  <a:cubicBezTo>
                    <a:pt x="11006" y="21600"/>
                    <a:pt x="11006" y="21600"/>
                    <a:pt x="11006" y="21600"/>
                  </a:cubicBezTo>
                  <a:cubicBezTo>
                    <a:pt x="11006" y="15716"/>
                    <a:pt x="11006" y="15716"/>
                    <a:pt x="11006" y="15716"/>
                  </a:cubicBezTo>
                  <a:cubicBezTo>
                    <a:pt x="12183" y="21600"/>
                    <a:pt x="12183" y="21600"/>
                    <a:pt x="12183" y="21600"/>
                  </a:cubicBezTo>
                  <a:cubicBezTo>
                    <a:pt x="12634" y="21600"/>
                    <a:pt x="12634" y="21600"/>
                    <a:pt x="12634" y="21600"/>
                  </a:cubicBezTo>
                  <a:cubicBezTo>
                    <a:pt x="12634" y="12290"/>
                    <a:pt x="12634" y="12290"/>
                    <a:pt x="12634" y="12290"/>
                  </a:cubicBezTo>
                  <a:cubicBezTo>
                    <a:pt x="12105" y="12290"/>
                    <a:pt x="12105" y="12290"/>
                    <a:pt x="12105" y="12290"/>
                  </a:cubicBezTo>
                  <a:lnTo>
                    <a:pt x="12105" y="18025"/>
                  </a:lnTo>
                  <a:close/>
                  <a:moveTo>
                    <a:pt x="8573" y="17727"/>
                  </a:moveTo>
                  <a:cubicBezTo>
                    <a:pt x="8907" y="14673"/>
                    <a:pt x="8907" y="14673"/>
                    <a:pt x="8907" y="14673"/>
                  </a:cubicBezTo>
                  <a:cubicBezTo>
                    <a:pt x="9221" y="17727"/>
                    <a:pt x="9221" y="17727"/>
                    <a:pt x="9221" y="17727"/>
                  </a:cubicBezTo>
                  <a:lnTo>
                    <a:pt x="8573" y="17727"/>
                  </a:lnTo>
                  <a:close/>
                  <a:moveTo>
                    <a:pt x="8671" y="12215"/>
                  </a:moveTo>
                  <a:cubicBezTo>
                    <a:pt x="7612" y="21600"/>
                    <a:pt x="7612" y="21600"/>
                    <a:pt x="7612" y="21600"/>
                  </a:cubicBezTo>
                  <a:cubicBezTo>
                    <a:pt x="8161" y="21600"/>
                    <a:pt x="8161" y="21600"/>
                    <a:pt x="8161" y="21600"/>
                  </a:cubicBezTo>
                  <a:cubicBezTo>
                    <a:pt x="8397" y="19514"/>
                    <a:pt x="8397" y="19514"/>
                    <a:pt x="8397" y="19514"/>
                  </a:cubicBezTo>
                  <a:cubicBezTo>
                    <a:pt x="9417" y="19514"/>
                    <a:pt x="9417" y="19514"/>
                    <a:pt x="9417" y="19514"/>
                  </a:cubicBezTo>
                  <a:cubicBezTo>
                    <a:pt x="9652" y="21600"/>
                    <a:pt x="9652" y="21600"/>
                    <a:pt x="9652" y="21600"/>
                  </a:cubicBezTo>
                  <a:cubicBezTo>
                    <a:pt x="10202" y="21600"/>
                    <a:pt x="10202" y="21600"/>
                    <a:pt x="10202" y="21600"/>
                  </a:cubicBezTo>
                  <a:cubicBezTo>
                    <a:pt x="9162" y="12215"/>
                    <a:pt x="9162" y="12215"/>
                    <a:pt x="9162" y="12215"/>
                  </a:cubicBezTo>
                  <a:lnTo>
                    <a:pt x="8671" y="12215"/>
                  </a:lnTo>
                  <a:close/>
                  <a:moveTo>
                    <a:pt x="6180" y="12290"/>
                  </a:moveTo>
                  <a:cubicBezTo>
                    <a:pt x="5650" y="12290"/>
                    <a:pt x="5650" y="12290"/>
                    <a:pt x="5650" y="12290"/>
                  </a:cubicBezTo>
                  <a:cubicBezTo>
                    <a:pt x="5650" y="21600"/>
                    <a:pt x="5650" y="21600"/>
                    <a:pt x="5650" y="21600"/>
                  </a:cubicBezTo>
                  <a:cubicBezTo>
                    <a:pt x="7396" y="21600"/>
                    <a:pt x="7396" y="21600"/>
                    <a:pt x="7396" y="21600"/>
                  </a:cubicBezTo>
                  <a:cubicBezTo>
                    <a:pt x="7396" y="19738"/>
                    <a:pt x="7396" y="19738"/>
                    <a:pt x="7396" y="19738"/>
                  </a:cubicBezTo>
                  <a:cubicBezTo>
                    <a:pt x="6180" y="19738"/>
                    <a:pt x="6180" y="19738"/>
                    <a:pt x="6180" y="19738"/>
                  </a:cubicBezTo>
                  <a:lnTo>
                    <a:pt x="6180" y="12290"/>
                  </a:lnTo>
                  <a:close/>
                  <a:moveTo>
                    <a:pt x="3943" y="17801"/>
                  </a:moveTo>
                  <a:cubicBezTo>
                    <a:pt x="5081" y="17801"/>
                    <a:pt x="5081" y="17801"/>
                    <a:pt x="5081" y="17801"/>
                  </a:cubicBezTo>
                  <a:cubicBezTo>
                    <a:pt x="5081" y="16014"/>
                    <a:pt x="5081" y="16014"/>
                    <a:pt x="5081" y="16014"/>
                  </a:cubicBezTo>
                  <a:cubicBezTo>
                    <a:pt x="3943" y="16014"/>
                    <a:pt x="3943" y="16014"/>
                    <a:pt x="3943" y="16014"/>
                  </a:cubicBezTo>
                  <a:cubicBezTo>
                    <a:pt x="3943" y="14152"/>
                    <a:pt x="3943" y="14152"/>
                    <a:pt x="3943" y="14152"/>
                  </a:cubicBezTo>
                  <a:cubicBezTo>
                    <a:pt x="5238" y="14152"/>
                    <a:pt x="5238" y="14152"/>
                    <a:pt x="5238" y="14152"/>
                  </a:cubicBezTo>
                  <a:cubicBezTo>
                    <a:pt x="5238" y="12290"/>
                    <a:pt x="5238" y="12290"/>
                    <a:pt x="5238" y="12290"/>
                  </a:cubicBezTo>
                  <a:cubicBezTo>
                    <a:pt x="3394" y="12290"/>
                    <a:pt x="3394" y="12290"/>
                    <a:pt x="3394" y="12290"/>
                  </a:cubicBezTo>
                  <a:cubicBezTo>
                    <a:pt x="3394" y="21600"/>
                    <a:pt x="3394" y="21600"/>
                    <a:pt x="3394" y="21600"/>
                  </a:cubicBezTo>
                  <a:cubicBezTo>
                    <a:pt x="5258" y="21600"/>
                    <a:pt x="5258" y="21600"/>
                    <a:pt x="5258" y="21600"/>
                  </a:cubicBezTo>
                  <a:cubicBezTo>
                    <a:pt x="5258" y="19738"/>
                    <a:pt x="5258" y="19738"/>
                    <a:pt x="5258" y="19738"/>
                  </a:cubicBezTo>
                  <a:cubicBezTo>
                    <a:pt x="3943" y="19738"/>
                    <a:pt x="3943" y="19738"/>
                    <a:pt x="3943" y="19738"/>
                  </a:cubicBezTo>
                  <a:lnTo>
                    <a:pt x="3943" y="17801"/>
                  </a:lnTo>
                  <a:close/>
                  <a:moveTo>
                    <a:pt x="2472" y="15492"/>
                  </a:moveTo>
                  <a:cubicBezTo>
                    <a:pt x="2472" y="16312"/>
                    <a:pt x="2315" y="16833"/>
                    <a:pt x="2060" y="16833"/>
                  </a:cubicBezTo>
                  <a:cubicBezTo>
                    <a:pt x="1511" y="16833"/>
                    <a:pt x="1511" y="16833"/>
                    <a:pt x="1511" y="16833"/>
                  </a:cubicBezTo>
                  <a:cubicBezTo>
                    <a:pt x="1511" y="14152"/>
                    <a:pt x="1511" y="14152"/>
                    <a:pt x="1511" y="14152"/>
                  </a:cubicBezTo>
                  <a:cubicBezTo>
                    <a:pt x="2040" y="14152"/>
                    <a:pt x="2040" y="14152"/>
                    <a:pt x="2040" y="14152"/>
                  </a:cubicBezTo>
                  <a:cubicBezTo>
                    <a:pt x="2295" y="14152"/>
                    <a:pt x="2472" y="14599"/>
                    <a:pt x="2472" y="15492"/>
                  </a:cubicBezTo>
                  <a:close/>
                  <a:moveTo>
                    <a:pt x="3002" y="15418"/>
                  </a:moveTo>
                  <a:cubicBezTo>
                    <a:pt x="3002" y="15343"/>
                    <a:pt x="3002" y="15343"/>
                    <a:pt x="3002" y="15343"/>
                  </a:cubicBezTo>
                  <a:cubicBezTo>
                    <a:pt x="3002" y="14524"/>
                    <a:pt x="2943" y="13779"/>
                    <a:pt x="2805" y="13258"/>
                  </a:cubicBezTo>
                  <a:cubicBezTo>
                    <a:pt x="2629" y="12662"/>
                    <a:pt x="2393" y="12290"/>
                    <a:pt x="2080" y="12290"/>
                  </a:cubicBezTo>
                  <a:cubicBezTo>
                    <a:pt x="961" y="12290"/>
                    <a:pt x="961" y="12290"/>
                    <a:pt x="961" y="12290"/>
                  </a:cubicBezTo>
                  <a:cubicBezTo>
                    <a:pt x="961" y="21600"/>
                    <a:pt x="961" y="21600"/>
                    <a:pt x="961" y="21600"/>
                  </a:cubicBezTo>
                  <a:cubicBezTo>
                    <a:pt x="1511" y="21600"/>
                    <a:pt x="1511" y="21600"/>
                    <a:pt x="1511" y="21600"/>
                  </a:cubicBezTo>
                  <a:cubicBezTo>
                    <a:pt x="1511" y="18621"/>
                    <a:pt x="1511" y="18621"/>
                    <a:pt x="1511" y="18621"/>
                  </a:cubicBezTo>
                  <a:cubicBezTo>
                    <a:pt x="1923" y="18621"/>
                    <a:pt x="1923" y="18621"/>
                    <a:pt x="1923" y="18621"/>
                  </a:cubicBezTo>
                  <a:cubicBezTo>
                    <a:pt x="2452" y="21600"/>
                    <a:pt x="2452" y="21600"/>
                    <a:pt x="2452" y="21600"/>
                  </a:cubicBezTo>
                  <a:cubicBezTo>
                    <a:pt x="3080" y="21600"/>
                    <a:pt x="3080" y="21600"/>
                    <a:pt x="3080" y="21600"/>
                  </a:cubicBezTo>
                  <a:cubicBezTo>
                    <a:pt x="2492" y="18248"/>
                    <a:pt x="2492" y="18248"/>
                    <a:pt x="2492" y="18248"/>
                  </a:cubicBezTo>
                  <a:cubicBezTo>
                    <a:pt x="2786" y="17801"/>
                    <a:pt x="3002" y="16908"/>
                    <a:pt x="3002" y="15418"/>
                  </a:cubicBezTo>
                  <a:moveTo>
                    <a:pt x="20" y="21600"/>
                  </a:moveTo>
                  <a:cubicBezTo>
                    <a:pt x="549" y="21600"/>
                    <a:pt x="549" y="21600"/>
                    <a:pt x="549" y="21600"/>
                  </a:cubicBezTo>
                  <a:cubicBezTo>
                    <a:pt x="549" y="12290"/>
                    <a:pt x="549" y="12290"/>
                    <a:pt x="549" y="12290"/>
                  </a:cubicBezTo>
                  <a:cubicBezTo>
                    <a:pt x="20" y="12290"/>
                    <a:pt x="20" y="12290"/>
                    <a:pt x="20" y="12290"/>
                  </a:cubicBezTo>
                  <a:lnTo>
                    <a:pt x="20" y="21600"/>
                  </a:lnTo>
                  <a:close/>
                  <a:moveTo>
                    <a:pt x="20266" y="7597"/>
                  </a:moveTo>
                  <a:cubicBezTo>
                    <a:pt x="20266" y="5661"/>
                    <a:pt x="20266" y="5661"/>
                    <a:pt x="20266" y="5661"/>
                  </a:cubicBezTo>
                  <a:cubicBezTo>
                    <a:pt x="21423" y="5661"/>
                    <a:pt x="21423" y="5661"/>
                    <a:pt x="21423" y="5661"/>
                  </a:cubicBezTo>
                  <a:cubicBezTo>
                    <a:pt x="21423" y="3873"/>
                    <a:pt x="21423" y="3873"/>
                    <a:pt x="21423" y="3873"/>
                  </a:cubicBezTo>
                  <a:cubicBezTo>
                    <a:pt x="20266" y="3873"/>
                    <a:pt x="20266" y="3873"/>
                    <a:pt x="20266" y="3873"/>
                  </a:cubicBezTo>
                  <a:cubicBezTo>
                    <a:pt x="20266" y="1937"/>
                    <a:pt x="20266" y="1937"/>
                    <a:pt x="20266" y="1937"/>
                  </a:cubicBezTo>
                  <a:cubicBezTo>
                    <a:pt x="21580" y="1937"/>
                    <a:pt x="21580" y="1937"/>
                    <a:pt x="21580" y="1937"/>
                  </a:cubicBezTo>
                  <a:cubicBezTo>
                    <a:pt x="21580" y="149"/>
                    <a:pt x="21580" y="149"/>
                    <a:pt x="21580" y="149"/>
                  </a:cubicBezTo>
                  <a:cubicBezTo>
                    <a:pt x="19736" y="149"/>
                    <a:pt x="19736" y="149"/>
                    <a:pt x="19736" y="149"/>
                  </a:cubicBezTo>
                  <a:cubicBezTo>
                    <a:pt x="19736" y="9385"/>
                    <a:pt x="19736" y="9385"/>
                    <a:pt x="19736" y="9385"/>
                  </a:cubicBezTo>
                  <a:cubicBezTo>
                    <a:pt x="21600" y="9385"/>
                    <a:pt x="21600" y="9385"/>
                    <a:pt x="21600" y="9385"/>
                  </a:cubicBezTo>
                  <a:cubicBezTo>
                    <a:pt x="21600" y="7597"/>
                    <a:pt x="21600" y="7597"/>
                    <a:pt x="21600" y="7597"/>
                  </a:cubicBezTo>
                  <a:lnTo>
                    <a:pt x="20266" y="7597"/>
                  </a:lnTo>
                  <a:close/>
                  <a:moveTo>
                    <a:pt x="18598" y="3873"/>
                  </a:moveTo>
                  <a:cubicBezTo>
                    <a:pt x="18186" y="3426"/>
                    <a:pt x="18069" y="3277"/>
                    <a:pt x="18069" y="2607"/>
                  </a:cubicBezTo>
                  <a:cubicBezTo>
                    <a:pt x="18069" y="2607"/>
                    <a:pt x="18069" y="2607"/>
                    <a:pt x="18069" y="2607"/>
                  </a:cubicBezTo>
                  <a:cubicBezTo>
                    <a:pt x="18069" y="2160"/>
                    <a:pt x="18186" y="1788"/>
                    <a:pt x="18383" y="1788"/>
                  </a:cubicBezTo>
                  <a:cubicBezTo>
                    <a:pt x="18598" y="1788"/>
                    <a:pt x="18814" y="2160"/>
                    <a:pt x="19030" y="2756"/>
                  </a:cubicBezTo>
                  <a:cubicBezTo>
                    <a:pt x="19305" y="1192"/>
                    <a:pt x="19305" y="1192"/>
                    <a:pt x="19305" y="1192"/>
                  </a:cubicBezTo>
                  <a:cubicBezTo>
                    <a:pt x="19050" y="447"/>
                    <a:pt x="18755" y="0"/>
                    <a:pt x="18402" y="0"/>
                  </a:cubicBezTo>
                  <a:cubicBezTo>
                    <a:pt x="17892" y="0"/>
                    <a:pt x="17539" y="1117"/>
                    <a:pt x="17539" y="2830"/>
                  </a:cubicBezTo>
                  <a:cubicBezTo>
                    <a:pt x="17539" y="2830"/>
                    <a:pt x="17539" y="2830"/>
                    <a:pt x="17539" y="2830"/>
                  </a:cubicBezTo>
                  <a:cubicBezTo>
                    <a:pt x="17539" y="4692"/>
                    <a:pt x="17853" y="5214"/>
                    <a:pt x="18343" y="5661"/>
                  </a:cubicBezTo>
                  <a:cubicBezTo>
                    <a:pt x="18755" y="6033"/>
                    <a:pt x="18834" y="6331"/>
                    <a:pt x="18834" y="6852"/>
                  </a:cubicBezTo>
                  <a:cubicBezTo>
                    <a:pt x="18834" y="6852"/>
                    <a:pt x="18834" y="6852"/>
                    <a:pt x="18834" y="6852"/>
                  </a:cubicBezTo>
                  <a:cubicBezTo>
                    <a:pt x="18834" y="7448"/>
                    <a:pt x="18716" y="7746"/>
                    <a:pt x="18481" y="7746"/>
                  </a:cubicBezTo>
                  <a:cubicBezTo>
                    <a:pt x="18206" y="7746"/>
                    <a:pt x="17990" y="7299"/>
                    <a:pt x="17755" y="6629"/>
                  </a:cubicBezTo>
                  <a:cubicBezTo>
                    <a:pt x="17441" y="8044"/>
                    <a:pt x="17441" y="8044"/>
                    <a:pt x="17441" y="8044"/>
                  </a:cubicBezTo>
                  <a:cubicBezTo>
                    <a:pt x="17735" y="9087"/>
                    <a:pt x="18108" y="9534"/>
                    <a:pt x="18481" y="9534"/>
                  </a:cubicBezTo>
                  <a:cubicBezTo>
                    <a:pt x="19010" y="9534"/>
                    <a:pt x="19383" y="8491"/>
                    <a:pt x="19383" y="6703"/>
                  </a:cubicBezTo>
                  <a:cubicBezTo>
                    <a:pt x="19383" y="6629"/>
                    <a:pt x="19383" y="6629"/>
                    <a:pt x="19383" y="6629"/>
                  </a:cubicBezTo>
                  <a:cubicBezTo>
                    <a:pt x="19383" y="5065"/>
                    <a:pt x="19089" y="4320"/>
                    <a:pt x="18598" y="3873"/>
                  </a:cubicBezTo>
                  <a:moveTo>
                    <a:pt x="16538" y="9385"/>
                  </a:moveTo>
                  <a:cubicBezTo>
                    <a:pt x="17088" y="9385"/>
                    <a:pt x="17088" y="9385"/>
                    <a:pt x="17088" y="9385"/>
                  </a:cubicBezTo>
                  <a:cubicBezTo>
                    <a:pt x="17088" y="149"/>
                    <a:pt x="17088" y="149"/>
                    <a:pt x="17088" y="149"/>
                  </a:cubicBezTo>
                  <a:cubicBezTo>
                    <a:pt x="16538" y="149"/>
                    <a:pt x="16538" y="149"/>
                    <a:pt x="16538" y="149"/>
                  </a:cubicBezTo>
                  <a:lnTo>
                    <a:pt x="16538" y="9385"/>
                  </a:lnTo>
                  <a:close/>
                  <a:moveTo>
                    <a:pt x="15557" y="3352"/>
                  </a:moveTo>
                  <a:cubicBezTo>
                    <a:pt x="15557" y="4097"/>
                    <a:pt x="15420" y="4618"/>
                    <a:pt x="15146" y="4618"/>
                  </a:cubicBezTo>
                  <a:cubicBezTo>
                    <a:pt x="14616" y="4618"/>
                    <a:pt x="14616" y="4618"/>
                    <a:pt x="14616" y="4618"/>
                  </a:cubicBezTo>
                  <a:cubicBezTo>
                    <a:pt x="14616" y="2011"/>
                    <a:pt x="14616" y="2011"/>
                    <a:pt x="14616" y="2011"/>
                  </a:cubicBezTo>
                  <a:cubicBezTo>
                    <a:pt x="15146" y="2011"/>
                    <a:pt x="15146" y="2011"/>
                    <a:pt x="15146" y="2011"/>
                  </a:cubicBezTo>
                  <a:cubicBezTo>
                    <a:pt x="15401" y="2011"/>
                    <a:pt x="15557" y="2458"/>
                    <a:pt x="15557" y="3277"/>
                  </a:cubicBezTo>
                  <a:lnTo>
                    <a:pt x="15557" y="3352"/>
                  </a:lnTo>
                  <a:close/>
                  <a:moveTo>
                    <a:pt x="16107" y="3203"/>
                  </a:moveTo>
                  <a:cubicBezTo>
                    <a:pt x="16107" y="3203"/>
                    <a:pt x="16107" y="3203"/>
                    <a:pt x="16107" y="3203"/>
                  </a:cubicBezTo>
                  <a:cubicBezTo>
                    <a:pt x="16107" y="2309"/>
                    <a:pt x="16028" y="1564"/>
                    <a:pt x="15911" y="1043"/>
                  </a:cubicBezTo>
                  <a:cubicBezTo>
                    <a:pt x="15734" y="447"/>
                    <a:pt x="15499" y="149"/>
                    <a:pt x="15185" y="149"/>
                  </a:cubicBezTo>
                  <a:cubicBezTo>
                    <a:pt x="14066" y="149"/>
                    <a:pt x="14066" y="149"/>
                    <a:pt x="14066" y="149"/>
                  </a:cubicBezTo>
                  <a:cubicBezTo>
                    <a:pt x="14066" y="9385"/>
                    <a:pt x="14066" y="9385"/>
                    <a:pt x="14066" y="9385"/>
                  </a:cubicBezTo>
                  <a:cubicBezTo>
                    <a:pt x="14616" y="9385"/>
                    <a:pt x="14616" y="9385"/>
                    <a:pt x="14616" y="9385"/>
                  </a:cubicBezTo>
                  <a:cubicBezTo>
                    <a:pt x="14616" y="6480"/>
                    <a:pt x="14616" y="6480"/>
                    <a:pt x="14616" y="6480"/>
                  </a:cubicBezTo>
                  <a:cubicBezTo>
                    <a:pt x="15028" y="6480"/>
                    <a:pt x="15028" y="6480"/>
                    <a:pt x="15028" y="6480"/>
                  </a:cubicBezTo>
                  <a:cubicBezTo>
                    <a:pt x="15557" y="9385"/>
                    <a:pt x="15557" y="9385"/>
                    <a:pt x="15557" y="9385"/>
                  </a:cubicBezTo>
                  <a:cubicBezTo>
                    <a:pt x="16185" y="9385"/>
                    <a:pt x="16185" y="9385"/>
                    <a:pt x="16185" y="9385"/>
                  </a:cubicBezTo>
                  <a:cubicBezTo>
                    <a:pt x="15597" y="6108"/>
                    <a:pt x="15597" y="6108"/>
                    <a:pt x="15597" y="6108"/>
                  </a:cubicBezTo>
                  <a:cubicBezTo>
                    <a:pt x="15891" y="5661"/>
                    <a:pt x="16107" y="4692"/>
                    <a:pt x="16107" y="3203"/>
                  </a:cubicBezTo>
                  <a:moveTo>
                    <a:pt x="13203" y="3426"/>
                  </a:moveTo>
                  <a:cubicBezTo>
                    <a:pt x="13203" y="4171"/>
                    <a:pt x="13046" y="4841"/>
                    <a:pt x="12772" y="4841"/>
                  </a:cubicBezTo>
                  <a:cubicBezTo>
                    <a:pt x="12360" y="4841"/>
                    <a:pt x="12360" y="4841"/>
                    <a:pt x="12360" y="4841"/>
                  </a:cubicBezTo>
                  <a:cubicBezTo>
                    <a:pt x="12360" y="2011"/>
                    <a:pt x="12360" y="2011"/>
                    <a:pt x="12360" y="2011"/>
                  </a:cubicBezTo>
                  <a:cubicBezTo>
                    <a:pt x="12772" y="2011"/>
                    <a:pt x="12772" y="2011"/>
                    <a:pt x="12772" y="2011"/>
                  </a:cubicBezTo>
                  <a:cubicBezTo>
                    <a:pt x="13027" y="2011"/>
                    <a:pt x="13203" y="2458"/>
                    <a:pt x="13203" y="3352"/>
                  </a:cubicBezTo>
                  <a:lnTo>
                    <a:pt x="13203" y="3426"/>
                  </a:lnTo>
                  <a:close/>
                  <a:moveTo>
                    <a:pt x="13753" y="3352"/>
                  </a:moveTo>
                  <a:cubicBezTo>
                    <a:pt x="13753" y="3352"/>
                    <a:pt x="13753" y="3352"/>
                    <a:pt x="13753" y="3352"/>
                  </a:cubicBezTo>
                  <a:cubicBezTo>
                    <a:pt x="13753" y="1415"/>
                    <a:pt x="13399" y="149"/>
                    <a:pt x="12811" y="149"/>
                  </a:cubicBezTo>
                  <a:cubicBezTo>
                    <a:pt x="11810" y="149"/>
                    <a:pt x="11810" y="149"/>
                    <a:pt x="11810" y="149"/>
                  </a:cubicBezTo>
                  <a:cubicBezTo>
                    <a:pt x="11810" y="9385"/>
                    <a:pt x="11810" y="9385"/>
                    <a:pt x="11810" y="9385"/>
                  </a:cubicBezTo>
                  <a:cubicBezTo>
                    <a:pt x="12360" y="9385"/>
                    <a:pt x="12360" y="9385"/>
                    <a:pt x="12360" y="9385"/>
                  </a:cubicBezTo>
                  <a:cubicBezTo>
                    <a:pt x="12360" y="6629"/>
                    <a:pt x="12360" y="6629"/>
                    <a:pt x="12360" y="6629"/>
                  </a:cubicBezTo>
                  <a:cubicBezTo>
                    <a:pt x="12752" y="6629"/>
                    <a:pt x="12752" y="6629"/>
                    <a:pt x="12752" y="6629"/>
                  </a:cubicBezTo>
                  <a:cubicBezTo>
                    <a:pt x="13301" y="6629"/>
                    <a:pt x="13753" y="5512"/>
                    <a:pt x="13753" y="3352"/>
                  </a:cubicBezTo>
                  <a:moveTo>
                    <a:pt x="10457" y="4618"/>
                  </a:moveTo>
                  <a:cubicBezTo>
                    <a:pt x="9907" y="4618"/>
                    <a:pt x="9907" y="4618"/>
                    <a:pt x="9907" y="4618"/>
                  </a:cubicBezTo>
                  <a:cubicBezTo>
                    <a:pt x="9907" y="2011"/>
                    <a:pt x="9907" y="2011"/>
                    <a:pt x="9907" y="2011"/>
                  </a:cubicBezTo>
                  <a:cubicBezTo>
                    <a:pt x="10457" y="2011"/>
                    <a:pt x="10457" y="2011"/>
                    <a:pt x="10457" y="2011"/>
                  </a:cubicBezTo>
                  <a:cubicBezTo>
                    <a:pt x="10712" y="2011"/>
                    <a:pt x="10869" y="2458"/>
                    <a:pt x="10869" y="3277"/>
                  </a:cubicBezTo>
                  <a:cubicBezTo>
                    <a:pt x="10869" y="3352"/>
                    <a:pt x="10869" y="3352"/>
                    <a:pt x="10869" y="3352"/>
                  </a:cubicBezTo>
                  <a:cubicBezTo>
                    <a:pt x="10869" y="4097"/>
                    <a:pt x="10712" y="4618"/>
                    <a:pt x="10457" y="4618"/>
                  </a:cubicBezTo>
                  <a:moveTo>
                    <a:pt x="11496" y="9385"/>
                  </a:moveTo>
                  <a:cubicBezTo>
                    <a:pt x="10888" y="6108"/>
                    <a:pt x="10888" y="6108"/>
                    <a:pt x="10888" y="6108"/>
                  </a:cubicBezTo>
                  <a:cubicBezTo>
                    <a:pt x="11202" y="5661"/>
                    <a:pt x="11418" y="4692"/>
                    <a:pt x="11418" y="3203"/>
                  </a:cubicBezTo>
                  <a:cubicBezTo>
                    <a:pt x="11418" y="3203"/>
                    <a:pt x="11418" y="3203"/>
                    <a:pt x="11418" y="3203"/>
                  </a:cubicBezTo>
                  <a:cubicBezTo>
                    <a:pt x="11418" y="2309"/>
                    <a:pt x="11340" y="1564"/>
                    <a:pt x="11202" y="1043"/>
                  </a:cubicBezTo>
                  <a:cubicBezTo>
                    <a:pt x="11045" y="447"/>
                    <a:pt x="10810" y="149"/>
                    <a:pt x="10496" y="149"/>
                  </a:cubicBezTo>
                  <a:cubicBezTo>
                    <a:pt x="9378" y="149"/>
                    <a:pt x="9378" y="149"/>
                    <a:pt x="9378" y="149"/>
                  </a:cubicBezTo>
                  <a:cubicBezTo>
                    <a:pt x="9378" y="9385"/>
                    <a:pt x="9378" y="9385"/>
                    <a:pt x="9378" y="9385"/>
                  </a:cubicBezTo>
                  <a:cubicBezTo>
                    <a:pt x="9907" y="9385"/>
                    <a:pt x="9907" y="9385"/>
                    <a:pt x="9907" y="9385"/>
                  </a:cubicBezTo>
                  <a:cubicBezTo>
                    <a:pt x="9907" y="6480"/>
                    <a:pt x="9907" y="6480"/>
                    <a:pt x="9907" y="6480"/>
                  </a:cubicBezTo>
                  <a:cubicBezTo>
                    <a:pt x="10339" y="6480"/>
                    <a:pt x="10339" y="6480"/>
                    <a:pt x="10339" y="6480"/>
                  </a:cubicBezTo>
                  <a:cubicBezTo>
                    <a:pt x="10869" y="9385"/>
                    <a:pt x="10869" y="9385"/>
                    <a:pt x="10869" y="9385"/>
                  </a:cubicBezTo>
                  <a:lnTo>
                    <a:pt x="11496" y="9385"/>
                  </a:lnTo>
                  <a:close/>
                  <a:moveTo>
                    <a:pt x="9025" y="7597"/>
                  </a:moveTo>
                  <a:cubicBezTo>
                    <a:pt x="7690" y="7597"/>
                    <a:pt x="7690" y="7597"/>
                    <a:pt x="7690" y="7597"/>
                  </a:cubicBezTo>
                  <a:cubicBezTo>
                    <a:pt x="7690" y="5661"/>
                    <a:pt x="7690" y="5661"/>
                    <a:pt x="7690" y="5661"/>
                  </a:cubicBezTo>
                  <a:cubicBezTo>
                    <a:pt x="8848" y="5661"/>
                    <a:pt x="8848" y="5661"/>
                    <a:pt x="8848" y="5661"/>
                  </a:cubicBezTo>
                  <a:cubicBezTo>
                    <a:pt x="8848" y="3873"/>
                    <a:pt x="8848" y="3873"/>
                    <a:pt x="8848" y="3873"/>
                  </a:cubicBezTo>
                  <a:cubicBezTo>
                    <a:pt x="7690" y="3873"/>
                    <a:pt x="7690" y="3873"/>
                    <a:pt x="7690" y="3873"/>
                  </a:cubicBezTo>
                  <a:cubicBezTo>
                    <a:pt x="7690" y="1937"/>
                    <a:pt x="7690" y="1937"/>
                    <a:pt x="7690" y="1937"/>
                  </a:cubicBezTo>
                  <a:cubicBezTo>
                    <a:pt x="9005" y="1937"/>
                    <a:pt x="9005" y="1937"/>
                    <a:pt x="9005" y="1937"/>
                  </a:cubicBezTo>
                  <a:cubicBezTo>
                    <a:pt x="9005" y="149"/>
                    <a:pt x="9005" y="149"/>
                    <a:pt x="9005" y="149"/>
                  </a:cubicBezTo>
                  <a:cubicBezTo>
                    <a:pt x="7161" y="149"/>
                    <a:pt x="7161" y="149"/>
                    <a:pt x="7161" y="149"/>
                  </a:cubicBezTo>
                  <a:cubicBezTo>
                    <a:pt x="7161" y="9385"/>
                    <a:pt x="7161" y="9385"/>
                    <a:pt x="7161" y="9385"/>
                  </a:cubicBezTo>
                  <a:cubicBezTo>
                    <a:pt x="9025" y="9385"/>
                    <a:pt x="9025" y="9385"/>
                    <a:pt x="9025" y="9385"/>
                  </a:cubicBezTo>
                  <a:lnTo>
                    <a:pt x="9025" y="7597"/>
                  </a:lnTo>
                  <a:close/>
                  <a:moveTo>
                    <a:pt x="6043" y="9385"/>
                  </a:moveTo>
                  <a:cubicBezTo>
                    <a:pt x="6043" y="2011"/>
                    <a:pt x="6043" y="2011"/>
                    <a:pt x="6043" y="2011"/>
                  </a:cubicBezTo>
                  <a:cubicBezTo>
                    <a:pt x="6788" y="2011"/>
                    <a:pt x="6788" y="2011"/>
                    <a:pt x="6788" y="2011"/>
                  </a:cubicBezTo>
                  <a:cubicBezTo>
                    <a:pt x="6788" y="149"/>
                    <a:pt x="6788" y="149"/>
                    <a:pt x="6788" y="149"/>
                  </a:cubicBezTo>
                  <a:cubicBezTo>
                    <a:pt x="4767" y="149"/>
                    <a:pt x="4767" y="149"/>
                    <a:pt x="4767" y="149"/>
                  </a:cubicBezTo>
                  <a:cubicBezTo>
                    <a:pt x="4767" y="2011"/>
                    <a:pt x="4767" y="2011"/>
                    <a:pt x="4767" y="2011"/>
                  </a:cubicBezTo>
                  <a:cubicBezTo>
                    <a:pt x="5513" y="2011"/>
                    <a:pt x="5513" y="2011"/>
                    <a:pt x="5513" y="2011"/>
                  </a:cubicBezTo>
                  <a:cubicBezTo>
                    <a:pt x="5513" y="9385"/>
                    <a:pt x="5513" y="9385"/>
                    <a:pt x="5513" y="9385"/>
                  </a:cubicBezTo>
                  <a:lnTo>
                    <a:pt x="6043" y="9385"/>
                  </a:lnTo>
                  <a:close/>
                  <a:moveTo>
                    <a:pt x="2766" y="3501"/>
                  </a:moveTo>
                  <a:cubicBezTo>
                    <a:pt x="3943" y="9385"/>
                    <a:pt x="3943" y="9385"/>
                    <a:pt x="3943" y="9385"/>
                  </a:cubicBezTo>
                  <a:cubicBezTo>
                    <a:pt x="4414" y="9385"/>
                    <a:pt x="4414" y="9385"/>
                    <a:pt x="4414" y="9385"/>
                  </a:cubicBezTo>
                  <a:cubicBezTo>
                    <a:pt x="4414" y="149"/>
                    <a:pt x="4414" y="149"/>
                    <a:pt x="4414" y="149"/>
                  </a:cubicBezTo>
                  <a:cubicBezTo>
                    <a:pt x="3865" y="149"/>
                    <a:pt x="3865" y="149"/>
                    <a:pt x="3865" y="149"/>
                  </a:cubicBezTo>
                  <a:cubicBezTo>
                    <a:pt x="3865" y="5884"/>
                    <a:pt x="3865" y="5884"/>
                    <a:pt x="3865" y="5884"/>
                  </a:cubicBezTo>
                  <a:cubicBezTo>
                    <a:pt x="2727" y="149"/>
                    <a:pt x="2727" y="149"/>
                    <a:pt x="2727" y="149"/>
                  </a:cubicBezTo>
                  <a:cubicBezTo>
                    <a:pt x="2237" y="149"/>
                    <a:pt x="2237" y="149"/>
                    <a:pt x="2237" y="149"/>
                  </a:cubicBezTo>
                  <a:cubicBezTo>
                    <a:pt x="2237" y="9385"/>
                    <a:pt x="2237" y="9385"/>
                    <a:pt x="2237" y="9385"/>
                  </a:cubicBezTo>
                  <a:cubicBezTo>
                    <a:pt x="2766" y="9385"/>
                    <a:pt x="2766" y="9385"/>
                    <a:pt x="2766" y="9385"/>
                  </a:cubicBezTo>
                  <a:lnTo>
                    <a:pt x="2766" y="3501"/>
                  </a:lnTo>
                  <a:close/>
                  <a:moveTo>
                    <a:pt x="1864" y="7597"/>
                  </a:moveTo>
                  <a:cubicBezTo>
                    <a:pt x="530" y="7597"/>
                    <a:pt x="530" y="7597"/>
                    <a:pt x="530" y="7597"/>
                  </a:cubicBezTo>
                  <a:cubicBezTo>
                    <a:pt x="530" y="5661"/>
                    <a:pt x="530" y="5661"/>
                    <a:pt x="530" y="5661"/>
                  </a:cubicBezTo>
                  <a:cubicBezTo>
                    <a:pt x="1687" y="5661"/>
                    <a:pt x="1687" y="5661"/>
                    <a:pt x="1687" y="5661"/>
                  </a:cubicBezTo>
                  <a:cubicBezTo>
                    <a:pt x="1687" y="3873"/>
                    <a:pt x="1687" y="3873"/>
                    <a:pt x="1687" y="3873"/>
                  </a:cubicBezTo>
                  <a:cubicBezTo>
                    <a:pt x="530" y="3873"/>
                    <a:pt x="530" y="3873"/>
                    <a:pt x="530" y="3873"/>
                  </a:cubicBezTo>
                  <a:cubicBezTo>
                    <a:pt x="530" y="1937"/>
                    <a:pt x="530" y="1937"/>
                    <a:pt x="530" y="1937"/>
                  </a:cubicBezTo>
                  <a:cubicBezTo>
                    <a:pt x="1844" y="1937"/>
                    <a:pt x="1844" y="1937"/>
                    <a:pt x="1844" y="1937"/>
                  </a:cubicBezTo>
                  <a:cubicBezTo>
                    <a:pt x="1844" y="149"/>
                    <a:pt x="1844" y="149"/>
                    <a:pt x="1844" y="149"/>
                  </a:cubicBezTo>
                  <a:cubicBezTo>
                    <a:pt x="0" y="149"/>
                    <a:pt x="0" y="149"/>
                    <a:pt x="0" y="149"/>
                  </a:cubicBezTo>
                  <a:cubicBezTo>
                    <a:pt x="0" y="9385"/>
                    <a:pt x="0" y="9385"/>
                    <a:pt x="0" y="9385"/>
                  </a:cubicBezTo>
                  <a:cubicBezTo>
                    <a:pt x="1864" y="9385"/>
                    <a:pt x="1864" y="9385"/>
                    <a:pt x="1864" y="9385"/>
                  </a:cubicBezTo>
                  <a:lnTo>
                    <a:pt x="1864" y="7597"/>
                  </a:lnTo>
                  <a:close/>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sp>
          <p:nvSpPr>
            <p:cNvPr id="254" name="Freeform 6"/>
            <p:cNvSpPr/>
            <p:nvPr/>
          </p:nvSpPr>
          <p:spPr>
            <a:xfrm>
              <a:off x="466725" y="427037"/>
              <a:ext cx="1368426" cy="69851"/>
            </a:xfrm>
            <a:custGeom>
              <a:avLst/>
              <a:gdLst/>
              <a:ahLst/>
              <a:cxnLst>
                <a:cxn ang="0">
                  <a:pos x="wd2" y="hd2"/>
                </a:cxn>
                <a:cxn ang="5400000">
                  <a:pos x="wd2" y="hd2"/>
                </a:cxn>
                <a:cxn ang="10800000">
                  <a:pos x="wd2" y="hd2"/>
                </a:cxn>
                <a:cxn ang="16200000">
                  <a:pos x="wd2" y="hd2"/>
                </a:cxn>
              </a:cxnLst>
              <a:rect l="0" t="0" r="r" b="b"/>
              <a:pathLst>
                <a:path w="21600" h="21600" extrusionOk="0">
                  <a:moveTo>
                    <a:pt x="21160" y="9818"/>
                  </a:moveTo>
                  <a:cubicBezTo>
                    <a:pt x="21160" y="8640"/>
                    <a:pt x="21200" y="7855"/>
                    <a:pt x="21280" y="7855"/>
                  </a:cubicBezTo>
                  <a:cubicBezTo>
                    <a:pt x="21380" y="7855"/>
                    <a:pt x="21420" y="8247"/>
                    <a:pt x="21480" y="9818"/>
                  </a:cubicBezTo>
                  <a:cubicBezTo>
                    <a:pt x="21560" y="8640"/>
                    <a:pt x="21560" y="8640"/>
                    <a:pt x="21560" y="8640"/>
                  </a:cubicBezTo>
                  <a:cubicBezTo>
                    <a:pt x="21500" y="7069"/>
                    <a:pt x="21400" y="5891"/>
                    <a:pt x="21300" y="5891"/>
                  </a:cubicBezTo>
                  <a:cubicBezTo>
                    <a:pt x="21160" y="5891"/>
                    <a:pt x="21041" y="7462"/>
                    <a:pt x="21041" y="9818"/>
                  </a:cubicBezTo>
                  <a:cubicBezTo>
                    <a:pt x="21041" y="15316"/>
                    <a:pt x="21500" y="13353"/>
                    <a:pt x="21500" y="17280"/>
                  </a:cubicBezTo>
                  <a:cubicBezTo>
                    <a:pt x="21500" y="18458"/>
                    <a:pt x="21440" y="19636"/>
                    <a:pt x="21320" y="19636"/>
                  </a:cubicBezTo>
                  <a:cubicBezTo>
                    <a:pt x="21220" y="19636"/>
                    <a:pt x="21160" y="18851"/>
                    <a:pt x="21100" y="17673"/>
                  </a:cubicBezTo>
                  <a:cubicBezTo>
                    <a:pt x="21021" y="18851"/>
                    <a:pt x="21021" y="18851"/>
                    <a:pt x="21021" y="18851"/>
                  </a:cubicBezTo>
                  <a:cubicBezTo>
                    <a:pt x="21100" y="20422"/>
                    <a:pt x="21200" y="21600"/>
                    <a:pt x="21320" y="21600"/>
                  </a:cubicBezTo>
                  <a:cubicBezTo>
                    <a:pt x="21460" y="21600"/>
                    <a:pt x="21600" y="20029"/>
                    <a:pt x="21600" y="17280"/>
                  </a:cubicBezTo>
                  <a:cubicBezTo>
                    <a:pt x="21600" y="11389"/>
                    <a:pt x="21160" y="13353"/>
                    <a:pt x="21160" y="9818"/>
                  </a:cubicBezTo>
                  <a:moveTo>
                    <a:pt x="20481" y="9818"/>
                  </a:moveTo>
                  <a:cubicBezTo>
                    <a:pt x="20481" y="8640"/>
                    <a:pt x="20541" y="7855"/>
                    <a:pt x="20621" y="7855"/>
                  </a:cubicBezTo>
                  <a:cubicBezTo>
                    <a:pt x="20721" y="7855"/>
                    <a:pt x="20761" y="8247"/>
                    <a:pt x="20821" y="9818"/>
                  </a:cubicBezTo>
                  <a:cubicBezTo>
                    <a:pt x="20901" y="8640"/>
                    <a:pt x="20901" y="8640"/>
                    <a:pt x="20901" y="8640"/>
                  </a:cubicBezTo>
                  <a:cubicBezTo>
                    <a:pt x="20841" y="7069"/>
                    <a:pt x="20741" y="5891"/>
                    <a:pt x="20641" y="5891"/>
                  </a:cubicBezTo>
                  <a:cubicBezTo>
                    <a:pt x="20481" y="5891"/>
                    <a:pt x="20381" y="7462"/>
                    <a:pt x="20381" y="9818"/>
                  </a:cubicBezTo>
                  <a:cubicBezTo>
                    <a:pt x="20381" y="15316"/>
                    <a:pt x="20821" y="13353"/>
                    <a:pt x="20821" y="17280"/>
                  </a:cubicBezTo>
                  <a:cubicBezTo>
                    <a:pt x="20821" y="18458"/>
                    <a:pt x="20781" y="19636"/>
                    <a:pt x="20661" y="19636"/>
                  </a:cubicBezTo>
                  <a:cubicBezTo>
                    <a:pt x="20561" y="19636"/>
                    <a:pt x="20501" y="18851"/>
                    <a:pt x="20441" y="17673"/>
                  </a:cubicBezTo>
                  <a:cubicBezTo>
                    <a:pt x="20361" y="18851"/>
                    <a:pt x="20361" y="18851"/>
                    <a:pt x="20361" y="18851"/>
                  </a:cubicBezTo>
                  <a:cubicBezTo>
                    <a:pt x="20441" y="20422"/>
                    <a:pt x="20541" y="21600"/>
                    <a:pt x="20661" y="21600"/>
                  </a:cubicBezTo>
                  <a:cubicBezTo>
                    <a:pt x="20801" y="21600"/>
                    <a:pt x="20941" y="20029"/>
                    <a:pt x="20941" y="17280"/>
                  </a:cubicBezTo>
                  <a:cubicBezTo>
                    <a:pt x="20941" y="11389"/>
                    <a:pt x="20481" y="13353"/>
                    <a:pt x="20481" y="9818"/>
                  </a:cubicBezTo>
                  <a:moveTo>
                    <a:pt x="19962" y="7855"/>
                  </a:moveTo>
                  <a:cubicBezTo>
                    <a:pt x="20081" y="7855"/>
                    <a:pt x="20141" y="9425"/>
                    <a:pt x="20141" y="12567"/>
                  </a:cubicBezTo>
                  <a:cubicBezTo>
                    <a:pt x="19742" y="12567"/>
                    <a:pt x="19742" y="12567"/>
                    <a:pt x="19742" y="12567"/>
                  </a:cubicBezTo>
                  <a:cubicBezTo>
                    <a:pt x="19762" y="9425"/>
                    <a:pt x="19822" y="7855"/>
                    <a:pt x="19962" y="7855"/>
                  </a:cubicBezTo>
                  <a:moveTo>
                    <a:pt x="19981" y="19636"/>
                  </a:moveTo>
                  <a:cubicBezTo>
                    <a:pt x="19842" y="19636"/>
                    <a:pt x="19742" y="17673"/>
                    <a:pt x="19742" y="14138"/>
                  </a:cubicBezTo>
                  <a:cubicBezTo>
                    <a:pt x="20241" y="14138"/>
                    <a:pt x="20241" y="14138"/>
                    <a:pt x="20241" y="14138"/>
                  </a:cubicBezTo>
                  <a:cubicBezTo>
                    <a:pt x="20241" y="12960"/>
                    <a:pt x="20241" y="12960"/>
                    <a:pt x="20241" y="12960"/>
                  </a:cubicBezTo>
                  <a:cubicBezTo>
                    <a:pt x="20241" y="7855"/>
                    <a:pt x="20121" y="5891"/>
                    <a:pt x="19962" y="5891"/>
                  </a:cubicBezTo>
                  <a:cubicBezTo>
                    <a:pt x="19762" y="5891"/>
                    <a:pt x="19642" y="9033"/>
                    <a:pt x="19642" y="13745"/>
                  </a:cubicBezTo>
                  <a:cubicBezTo>
                    <a:pt x="19642" y="19244"/>
                    <a:pt x="19802" y="21600"/>
                    <a:pt x="19981" y="21600"/>
                  </a:cubicBezTo>
                  <a:cubicBezTo>
                    <a:pt x="20141" y="21600"/>
                    <a:pt x="20221" y="19636"/>
                    <a:pt x="20261" y="18065"/>
                  </a:cubicBezTo>
                  <a:cubicBezTo>
                    <a:pt x="20181" y="17280"/>
                    <a:pt x="20181" y="17280"/>
                    <a:pt x="20181" y="17280"/>
                  </a:cubicBezTo>
                  <a:cubicBezTo>
                    <a:pt x="20141" y="18851"/>
                    <a:pt x="20061" y="19636"/>
                    <a:pt x="19981" y="19636"/>
                  </a:cubicBezTo>
                  <a:moveTo>
                    <a:pt x="19222" y="5891"/>
                  </a:moveTo>
                  <a:cubicBezTo>
                    <a:pt x="19142" y="5891"/>
                    <a:pt x="19062" y="7069"/>
                    <a:pt x="19002" y="8247"/>
                  </a:cubicBezTo>
                  <a:cubicBezTo>
                    <a:pt x="19002" y="8247"/>
                    <a:pt x="19002" y="8247"/>
                    <a:pt x="19002" y="8247"/>
                  </a:cubicBezTo>
                  <a:cubicBezTo>
                    <a:pt x="19002" y="6284"/>
                    <a:pt x="19002" y="6284"/>
                    <a:pt x="19002" y="6284"/>
                  </a:cubicBezTo>
                  <a:cubicBezTo>
                    <a:pt x="18883" y="6284"/>
                    <a:pt x="18883" y="6284"/>
                    <a:pt x="18883" y="6284"/>
                  </a:cubicBezTo>
                  <a:cubicBezTo>
                    <a:pt x="18883" y="21207"/>
                    <a:pt x="18883" y="21207"/>
                    <a:pt x="18883" y="21207"/>
                  </a:cubicBezTo>
                  <a:cubicBezTo>
                    <a:pt x="19002" y="21207"/>
                    <a:pt x="19002" y="21207"/>
                    <a:pt x="19002" y="21207"/>
                  </a:cubicBezTo>
                  <a:cubicBezTo>
                    <a:pt x="19002" y="10211"/>
                    <a:pt x="19002" y="10211"/>
                    <a:pt x="19002" y="10211"/>
                  </a:cubicBezTo>
                  <a:cubicBezTo>
                    <a:pt x="19042" y="9033"/>
                    <a:pt x="19142" y="7855"/>
                    <a:pt x="19222" y="7855"/>
                  </a:cubicBezTo>
                  <a:cubicBezTo>
                    <a:pt x="19282" y="7855"/>
                    <a:pt x="19342" y="8247"/>
                    <a:pt x="19342" y="10211"/>
                  </a:cubicBezTo>
                  <a:cubicBezTo>
                    <a:pt x="19342" y="21207"/>
                    <a:pt x="19342" y="21207"/>
                    <a:pt x="19342" y="21207"/>
                  </a:cubicBezTo>
                  <a:cubicBezTo>
                    <a:pt x="19442" y="21207"/>
                    <a:pt x="19442" y="21207"/>
                    <a:pt x="19442" y="21207"/>
                  </a:cubicBezTo>
                  <a:cubicBezTo>
                    <a:pt x="19442" y="10211"/>
                    <a:pt x="19442" y="10211"/>
                    <a:pt x="19442" y="10211"/>
                  </a:cubicBezTo>
                  <a:cubicBezTo>
                    <a:pt x="19442" y="7069"/>
                    <a:pt x="19342" y="5891"/>
                    <a:pt x="19222" y="5891"/>
                  </a:cubicBezTo>
                  <a:moveTo>
                    <a:pt x="18503" y="21207"/>
                  </a:moveTo>
                  <a:cubicBezTo>
                    <a:pt x="18603" y="21207"/>
                    <a:pt x="18603" y="21207"/>
                    <a:pt x="18603" y="21207"/>
                  </a:cubicBezTo>
                  <a:cubicBezTo>
                    <a:pt x="18603" y="6284"/>
                    <a:pt x="18603" y="6284"/>
                    <a:pt x="18603" y="6284"/>
                  </a:cubicBezTo>
                  <a:cubicBezTo>
                    <a:pt x="18503" y="6284"/>
                    <a:pt x="18503" y="6284"/>
                    <a:pt x="18503" y="6284"/>
                  </a:cubicBezTo>
                  <a:lnTo>
                    <a:pt x="18503" y="21207"/>
                  </a:lnTo>
                  <a:close/>
                  <a:moveTo>
                    <a:pt x="18503" y="2749"/>
                  </a:moveTo>
                  <a:cubicBezTo>
                    <a:pt x="18603" y="2749"/>
                    <a:pt x="18603" y="2749"/>
                    <a:pt x="18603" y="2749"/>
                  </a:cubicBezTo>
                  <a:cubicBezTo>
                    <a:pt x="18603" y="0"/>
                    <a:pt x="18603" y="0"/>
                    <a:pt x="18603" y="0"/>
                  </a:cubicBezTo>
                  <a:cubicBezTo>
                    <a:pt x="18503" y="0"/>
                    <a:pt x="18503" y="0"/>
                    <a:pt x="18503" y="0"/>
                  </a:cubicBezTo>
                  <a:lnTo>
                    <a:pt x="18503" y="2749"/>
                  </a:lnTo>
                  <a:close/>
                  <a:moveTo>
                    <a:pt x="17843" y="9818"/>
                  </a:moveTo>
                  <a:cubicBezTo>
                    <a:pt x="17843" y="8640"/>
                    <a:pt x="17903" y="7855"/>
                    <a:pt x="17983" y="7855"/>
                  </a:cubicBezTo>
                  <a:cubicBezTo>
                    <a:pt x="18063" y="7855"/>
                    <a:pt x="18123" y="8247"/>
                    <a:pt x="18183" y="9818"/>
                  </a:cubicBezTo>
                  <a:cubicBezTo>
                    <a:pt x="18263" y="8640"/>
                    <a:pt x="18263" y="8640"/>
                    <a:pt x="18263" y="8640"/>
                  </a:cubicBezTo>
                  <a:cubicBezTo>
                    <a:pt x="18203" y="7069"/>
                    <a:pt x="18103" y="5891"/>
                    <a:pt x="18003" y="5891"/>
                  </a:cubicBezTo>
                  <a:cubicBezTo>
                    <a:pt x="17843" y="5891"/>
                    <a:pt x="17744" y="7462"/>
                    <a:pt x="17744" y="9818"/>
                  </a:cubicBezTo>
                  <a:cubicBezTo>
                    <a:pt x="17724" y="15316"/>
                    <a:pt x="18183" y="13353"/>
                    <a:pt x="18183" y="17280"/>
                  </a:cubicBezTo>
                  <a:cubicBezTo>
                    <a:pt x="18183" y="18458"/>
                    <a:pt x="18143" y="19636"/>
                    <a:pt x="18023" y="19636"/>
                  </a:cubicBezTo>
                  <a:cubicBezTo>
                    <a:pt x="17923" y="19636"/>
                    <a:pt x="17843" y="18851"/>
                    <a:pt x="17804" y="17673"/>
                  </a:cubicBezTo>
                  <a:cubicBezTo>
                    <a:pt x="17724" y="18851"/>
                    <a:pt x="17724" y="18851"/>
                    <a:pt x="17724" y="18851"/>
                  </a:cubicBezTo>
                  <a:cubicBezTo>
                    <a:pt x="17784" y="20422"/>
                    <a:pt x="17903" y="21600"/>
                    <a:pt x="18023" y="21600"/>
                  </a:cubicBezTo>
                  <a:cubicBezTo>
                    <a:pt x="18163" y="21600"/>
                    <a:pt x="18283" y="20029"/>
                    <a:pt x="18283" y="17280"/>
                  </a:cubicBezTo>
                  <a:cubicBezTo>
                    <a:pt x="18283" y="11389"/>
                    <a:pt x="17843" y="13353"/>
                    <a:pt x="17843" y="9818"/>
                  </a:cubicBezTo>
                  <a:moveTo>
                    <a:pt x="17444" y="17673"/>
                  </a:moveTo>
                  <a:cubicBezTo>
                    <a:pt x="17384" y="18458"/>
                    <a:pt x="17304" y="19636"/>
                    <a:pt x="17224" y="19636"/>
                  </a:cubicBezTo>
                  <a:cubicBezTo>
                    <a:pt x="17144" y="19636"/>
                    <a:pt x="17104" y="19244"/>
                    <a:pt x="17104" y="17280"/>
                  </a:cubicBezTo>
                  <a:cubicBezTo>
                    <a:pt x="17104" y="6284"/>
                    <a:pt x="17104" y="6284"/>
                    <a:pt x="17104" y="6284"/>
                  </a:cubicBezTo>
                  <a:cubicBezTo>
                    <a:pt x="16984" y="6284"/>
                    <a:pt x="16984" y="6284"/>
                    <a:pt x="16984" y="6284"/>
                  </a:cubicBezTo>
                  <a:cubicBezTo>
                    <a:pt x="16984" y="17280"/>
                    <a:pt x="16984" y="17280"/>
                    <a:pt x="16984" y="17280"/>
                  </a:cubicBezTo>
                  <a:cubicBezTo>
                    <a:pt x="16984" y="20422"/>
                    <a:pt x="17104" y="21600"/>
                    <a:pt x="17204" y="21600"/>
                  </a:cubicBezTo>
                  <a:cubicBezTo>
                    <a:pt x="17304" y="21600"/>
                    <a:pt x="17384" y="20422"/>
                    <a:pt x="17444" y="19244"/>
                  </a:cubicBezTo>
                  <a:cubicBezTo>
                    <a:pt x="17444" y="19244"/>
                    <a:pt x="17444" y="19244"/>
                    <a:pt x="17444" y="19244"/>
                  </a:cubicBezTo>
                  <a:cubicBezTo>
                    <a:pt x="17444" y="21207"/>
                    <a:pt x="17444" y="21207"/>
                    <a:pt x="17444" y="21207"/>
                  </a:cubicBezTo>
                  <a:cubicBezTo>
                    <a:pt x="17544" y="21207"/>
                    <a:pt x="17544" y="21207"/>
                    <a:pt x="17544" y="21207"/>
                  </a:cubicBezTo>
                  <a:cubicBezTo>
                    <a:pt x="17544" y="6284"/>
                    <a:pt x="17544" y="6284"/>
                    <a:pt x="17544" y="6284"/>
                  </a:cubicBezTo>
                  <a:cubicBezTo>
                    <a:pt x="17444" y="6284"/>
                    <a:pt x="17444" y="6284"/>
                    <a:pt x="17444" y="6284"/>
                  </a:cubicBezTo>
                  <a:lnTo>
                    <a:pt x="17444" y="17673"/>
                  </a:lnTo>
                  <a:close/>
                  <a:moveTo>
                    <a:pt x="16465" y="19636"/>
                  </a:moveTo>
                  <a:cubicBezTo>
                    <a:pt x="16385" y="19636"/>
                    <a:pt x="16345" y="19244"/>
                    <a:pt x="16265" y="17673"/>
                  </a:cubicBezTo>
                  <a:cubicBezTo>
                    <a:pt x="16265" y="9818"/>
                    <a:pt x="16265" y="9818"/>
                    <a:pt x="16265" y="9818"/>
                  </a:cubicBezTo>
                  <a:cubicBezTo>
                    <a:pt x="16325" y="8640"/>
                    <a:pt x="16405" y="7855"/>
                    <a:pt x="16465" y="7855"/>
                  </a:cubicBezTo>
                  <a:cubicBezTo>
                    <a:pt x="16585" y="7855"/>
                    <a:pt x="16685" y="9425"/>
                    <a:pt x="16685" y="13745"/>
                  </a:cubicBezTo>
                  <a:cubicBezTo>
                    <a:pt x="16685" y="17673"/>
                    <a:pt x="16585" y="19636"/>
                    <a:pt x="16465" y="19636"/>
                  </a:cubicBezTo>
                  <a:moveTo>
                    <a:pt x="16485" y="5891"/>
                  </a:moveTo>
                  <a:cubicBezTo>
                    <a:pt x="16405" y="5891"/>
                    <a:pt x="16325" y="6676"/>
                    <a:pt x="16265" y="7462"/>
                  </a:cubicBezTo>
                  <a:cubicBezTo>
                    <a:pt x="16265" y="7855"/>
                    <a:pt x="16265" y="7855"/>
                    <a:pt x="16265" y="7855"/>
                  </a:cubicBezTo>
                  <a:cubicBezTo>
                    <a:pt x="16265" y="393"/>
                    <a:pt x="16265" y="393"/>
                    <a:pt x="16265" y="393"/>
                  </a:cubicBezTo>
                  <a:cubicBezTo>
                    <a:pt x="16165" y="393"/>
                    <a:pt x="16165" y="393"/>
                    <a:pt x="16165" y="393"/>
                  </a:cubicBezTo>
                  <a:cubicBezTo>
                    <a:pt x="16165" y="18065"/>
                    <a:pt x="16165" y="18065"/>
                    <a:pt x="16165" y="18065"/>
                  </a:cubicBezTo>
                  <a:cubicBezTo>
                    <a:pt x="16165" y="19244"/>
                    <a:pt x="16165" y="20029"/>
                    <a:pt x="16145" y="21207"/>
                  </a:cubicBezTo>
                  <a:cubicBezTo>
                    <a:pt x="16225" y="21207"/>
                    <a:pt x="16225" y="21207"/>
                    <a:pt x="16225" y="21207"/>
                  </a:cubicBezTo>
                  <a:cubicBezTo>
                    <a:pt x="16245" y="19636"/>
                    <a:pt x="16245" y="19636"/>
                    <a:pt x="16245" y="19636"/>
                  </a:cubicBezTo>
                  <a:cubicBezTo>
                    <a:pt x="16305" y="20815"/>
                    <a:pt x="16385" y="21600"/>
                    <a:pt x="16465" y="21600"/>
                  </a:cubicBezTo>
                  <a:cubicBezTo>
                    <a:pt x="16605" y="21600"/>
                    <a:pt x="16784" y="19636"/>
                    <a:pt x="16784" y="13745"/>
                  </a:cubicBezTo>
                  <a:cubicBezTo>
                    <a:pt x="16784" y="7855"/>
                    <a:pt x="16605" y="5891"/>
                    <a:pt x="16485" y="5891"/>
                  </a:cubicBezTo>
                  <a:moveTo>
                    <a:pt x="15086" y="9818"/>
                  </a:moveTo>
                  <a:cubicBezTo>
                    <a:pt x="15086" y="8640"/>
                    <a:pt x="15126" y="7855"/>
                    <a:pt x="15226" y="7855"/>
                  </a:cubicBezTo>
                  <a:cubicBezTo>
                    <a:pt x="15306" y="7855"/>
                    <a:pt x="15366" y="8247"/>
                    <a:pt x="15426" y="9818"/>
                  </a:cubicBezTo>
                  <a:cubicBezTo>
                    <a:pt x="15486" y="8640"/>
                    <a:pt x="15486" y="8640"/>
                    <a:pt x="15486" y="8640"/>
                  </a:cubicBezTo>
                  <a:cubicBezTo>
                    <a:pt x="15446" y="7069"/>
                    <a:pt x="15326" y="5891"/>
                    <a:pt x="15226" y="5891"/>
                  </a:cubicBezTo>
                  <a:cubicBezTo>
                    <a:pt x="15086" y="5891"/>
                    <a:pt x="14986" y="7462"/>
                    <a:pt x="14966" y="9818"/>
                  </a:cubicBezTo>
                  <a:cubicBezTo>
                    <a:pt x="14966" y="15316"/>
                    <a:pt x="15426" y="13353"/>
                    <a:pt x="15426" y="17280"/>
                  </a:cubicBezTo>
                  <a:cubicBezTo>
                    <a:pt x="15426" y="18458"/>
                    <a:pt x="15366" y="19636"/>
                    <a:pt x="15246" y="19636"/>
                  </a:cubicBezTo>
                  <a:cubicBezTo>
                    <a:pt x="15166" y="19636"/>
                    <a:pt x="15086" y="18851"/>
                    <a:pt x="15026" y="17673"/>
                  </a:cubicBezTo>
                  <a:cubicBezTo>
                    <a:pt x="14946" y="18851"/>
                    <a:pt x="14946" y="18851"/>
                    <a:pt x="14946" y="18851"/>
                  </a:cubicBezTo>
                  <a:cubicBezTo>
                    <a:pt x="15026" y="20422"/>
                    <a:pt x="15146" y="21600"/>
                    <a:pt x="15266" y="21600"/>
                  </a:cubicBezTo>
                  <a:cubicBezTo>
                    <a:pt x="15406" y="21600"/>
                    <a:pt x="15526" y="20029"/>
                    <a:pt x="15526" y="17280"/>
                  </a:cubicBezTo>
                  <a:cubicBezTo>
                    <a:pt x="15526" y="11389"/>
                    <a:pt x="15086" y="13353"/>
                    <a:pt x="15086" y="9818"/>
                  </a:cubicBezTo>
                  <a:moveTo>
                    <a:pt x="14567" y="5891"/>
                  </a:moveTo>
                  <a:cubicBezTo>
                    <a:pt x="14467" y="5891"/>
                    <a:pt x="14387" y="7069"/>
                    <a:pt x="14327" y="8247"/>
                  </a:cubicBezTo>
                  <a:cubicBezTo>
                    <a:pt x="14327" y="8247"/>
                    <a:pt x="14327" y="8247"/>
                    <a:pt x="14327" y="8247"/>
                  </a:cubicBezTo>
                  <a:cubicBezTo>
                    <a:pt x="14327" y="6284"/>
                    <a:pt x="14327" y="6284"/>
                    <a:pt x="14327" y="6284"/>
                  </a:cubicBezTo>
                  <a:cubicBezTo>
                    <a:pt x="14227" y="6284"/>
                    <a:pt x="14227" y="6284"/>
                    <a:pt x="14227" y="6284"/>
                  </a:cubicBezTo>
                  <a:cubicBezTo>
                    <a:pt x="14227" y="21207"/>
                    <a:pt x="14227" y="21207"/>
                    <a:pt x="14227" y="21207"/>
                  </a:cubicBezTo>
                  <a:cubicBezTo>
                    <a:pt x="14327" y="21207"/>
                    <a:pt x="14327" y="21207"/>
                    <a:pt x="14327" y="21207"/>
                  </a:cubicBezTo>
                  <a:cubicBezTo>
                    <a:pt x="14327" y="10211"/>
                    <a:pt x="14327" y="10211"/>
                    <a:pt x="14327" y="10211"/>
                  </a:cubicBezTo>
                  <a:cubicBezTo>
                    <a:pt x="14367" y="9033"/>
                    <a:pt x="14467" y="7855"/>
                    <a:pt x="14547" y="7855"/>
                  </a:cubicBezTo>
                  <a:cubicBezTo>
                    <a:pt x="14626" y="7855"/>
                    <a:pt x="14666" y="8247"/>
                    <a:pt x="14666" y="10211"/>
                  </a:cubicBezTo>
                  <a:cubicBezTo>
                    <a:pt x="14666" y="21207"/>
                    <a:pt x="14666" y="21207"/>
                    <a:pt x="14666" y="21207"/>
                  </a:cubicBezTo>
                  <a:cubicBezTo>
                    <a:pt x="14786" y="21207"/>
                    <a:pt x="14786" y="21207"/>
                    <a:pt x="14786" y="21207"/>
                  </a:cubicBezTo>
                  <a:cubicBezTo>
                    <a:pt x="14786" y="10211"/>
                    <a:pt x="14786" y="10211"/>
                    <a:pt x="14786" y="10211"/>
                  </a:cubicBezTo>
                  <a:cubicBezTo>
                    <a:pt x="14786" y="7069"/>
                    <a:pt x="14666" y="5891"/>
                    <a:pt x="14567" y="5891"/>
                  </a:cubicBezTo>
                  <a:moveTo>
                    <a:pt x="13887" y="17280"/>
                  </a:moveTo>
                  <a:cubicBezTo>
                    <a:pt x="13807" y="18851"/>
                    <a:pt x="13727" y="19636"/>
                    <a:pt x="13647" y="19636"/>
                  </a:cubicBezTo>
                  <a:cubicBezTo>
                    <a:pt x="13587" y="19636"/>
                    <a:pt x="13507" y="18851"/>
                    <a:pt x="13507" y="17673"/>
                  </a:cubicBezTo>
                  <a:cubicBezTo>
                    <a:pt x="13507" y="15316"/>
                    <a:pt x="13627" y="14138"/>
                    <a:pt x="13887" y="13353"/>
                  </a:cubicBezTo>
                  <a:lnTo>
                    <a:pt x="13887" y="17280"/>
                  </a:lnTo>
                  <a:close/>
                  <a:moveTo>
                    <a:pt x="13987" y="10604"/>
                  </a:moveTo>
                  <a:cubicBezTo>
                    <a:pt x="13987" y="7069"/>
                    <a:pt x="13847" y="5891"/>
                    <a:pt x="13727" y="5891"/>
                  </a:cubicBezTo>
                  <a:cubicBezTo>
                    <a:pt x="13567" y="5891"/>
                    <a:pt x="13488" y="7462"/>
                    <a:pt x="13428" y="9033"/>
                  </a:cubicBezTo>
                  <a:cubicBezTo>
                    <a:pt x="13527" y="10211"/>
                    <a:pt x="13527" y="10211"/>
                    <a:pt x="13527" y="10211"/>
                  </a:cubicBezTo>
                  <a:cubicBezTo>
                    <a:pt x="13547" y="9033"/>
                    <a:pt x="13607" y="7855"/>
                    <a:pt x="13727" y="7855"/>
                  </a:cubicBezTo>
                  <a:cubicBezTo>
                    <a:pt x="13807" y="7855"/>
                    <a:pt x="13887" y="8640"/>
                    <a:pt x="13887" y="10604"/>
                  </a:cubicBezTo>
                  <a:cubicBezTo>
                    <a:pt x="13887" y="11389"/>
                    <a:pt x="13887" y="11389"/>
                    <a:pt x="13887" y="11389"/>
                  </a:cubicBezTo>
                  <a:cubicBezTo>
                    <a:pt x="13547" y="12567"/>
                    <a:pt x="13408" y="14138"/>
                    <a:pt x="13408" y="17280"/>
                  </a:cubicBezTo>
                  <a:cubicBezTo>
                    <a:pt x="13408" y="20029"/>
                    <a:pt x="13507" y="21600"/>
                    <a:pt x="13627" y="21600"/>
                  </a:cubicBezTo>
                  <a:cubicBezTo>
                    <a:pt x="13747" y="21600"/>
                    <a:pt x="13827" y="20422"/>
                    <a:pt x="13887" y="19244"/>
                  </a:cubicBezTo>
                  <a:cubicBezTo>
                    <a:pt x="13887" y="21207"/>
                    <a:pt x="13887" y="21207"/>
                    <a:pt x="13887" y="21207"/>
                  </a:cubicBezTo>
                  <a:cubicBezTo>
                    <a:pt x="14007" y="21207"/>
                    <a:pt x="14007" y="21207"/>
                    <a:pt x="14007" y="21207"/>
                  </a:cubicBezTo>
                  <a:cubicBezTo>
                    <a:pt x="13987" y="20422"/>
                    <a:pt x="13987" y="19636"/>
                    <a:pt x="13987" y="18065"/>
                  </a:cubicBezTo>
                  <a:lnTo>
                    <a:pt x="13987" y="10604"/>
                  </a:lnTo>
                  <a:close/>
                  <a:moveTo>
                    <a:pt x="12988" y="7855"/>
                  </a:moveTo>
                  <a:cubicBezTo>
                    <a:pt x="13088" y="7855"/>
                    <a:pt x="13168" y="9425"/>
                    <a:pt x="13168" y="12567"/>
                  </a:cubicBezTo>
                  <a:cubicBezTo>
                    <a:pt x="12768" y="12567"/>
                    <a:pt x="12768" y="12567"/>
                    <a:pt x="12768" y="12567"/>
                  </a:cubicBezTo>
                  <a:cubicBezTo>
                    <a:pt x="12788" y="9425"/>
                    <a:pt x="12848" y="7855"/>
                    <a:pt x="12988" y="7855"/>
                  </a:cubicBezTo>
                  <a:moveTo>
                    <a:pt x="12988" y="19636"/>
                  </a:moveTo>
                  <a:cubicBezTo>
                    <a:pt x="12868" y="19636"/>
                    <a:pt x="12768" y="17673"/>
                    <a:pt x="12768" y="14138"/>
                  </a:cubicBezTo>
                  <a:cubicBezTo>
                    <a:pt x="13268" y="14138"/>
                    <a:pt x="13268" y="14138"/>
                    <a:pt x="13268" y="14138"/>
                  </a:cubicBezTo>
                  <a:cubicBezTo>
                    <a:pt x="13268" y="12960"/>
                    <a:pt x="13268" y="12960"/>
                    <a:pt x="13268" y="12960"/>
                  </a:cubicBezTo>
                  <a:cubicBezTo>
                    <a:pt x="13268" y="7855"/>
                    <a:pt x="13128" y="5891"/>
                    <a:pt x="12968" y="5891"/>
                  </a:cubicBezTo>
                  <a:cubicBezTo>
                    <a:pt x="12788" y="5891"/>
                    <a:pt x="12668" y="9033"/>
                    <a:pt x="12668" y="13745"/>
                  </a:cubicBezTo>
                  <a:cubicBezTo>
                    <a:pt x="12668" y="19244"/>
                    <a:pt x="12828" y="21600"/>
                    <a:pt x="12988" y="21600"/>
                  </a:cubicBezTo>
                  <a:cubicBezTo>
                    <a:pt x="13168" y="21600"/>
                    <a:pt x="13248" y="19636"/>
                    <a:pt x="13288" y="18065"/>
                  </a:cubicBezTo>
                  <a:cubicBezTo>
                    <a:pt x="13208" y="17280"/>
                    <a:pt x="13208" y="17280"/>
                    <a:pt x="13208" y="17280"/>
                  </a:cubicBezTo>
                  <a:cubicBezTo>
                    <a:pt x="13168" y="18851"/>
                    <a:pt x="13088" y="19636"/>
                    <a:pt x="12988" y="19636"/>
                  </a:cubicBezTo>
                  <a:moveTo>
                    <a:pt x="12269" y="5891"/>
                  </a:moveTo>
                  <a:cubicBezTo>
                    <a:pt x="12169" y="5891"/>
                    <a:pt x="12089" y="7069"/>
                    <a:pt x="12029" y="8247"/>
                  </a:cubicBezTo>
                  <a:cubicBezTo>
                    <a:pt x="11989" y="7069"/>
                    <a:pt x="11929" y="5891"/>
                    <a:pt x="11829" y="5891"/>
                  </a:cubicBezTo>
                  <a:cubicBezTo>
                    <a:pt x="11749" y="5891"/>
                    <a:pt x="11669" y="6676"/>
                    <a:pt x="11609" y="8247"/>
                  </a:cubicBezTo>
                  <a:cubicBezTo>
                    <a:pt x="11589" y="8247"/>
                    <a:pt x="11589" y="8247"/>
                    <a:pt x="11589" y="8247"/>
                  </a:cubicBezTo>
                  <a:cubicBezTo>
                    <a:pt x="11589" y="6284"/>
                    <a:pt x="11589" y="6284"/>
                    <a:pt x="11589" y="6284"/>
                  </a:cubicBezTo>
                  <a:cubicBezTo>
                    <a:pt x="11489" y="6284"/>
                    <a:pt x="11489" y="6284"/>
                    <a:pt x="11489" y="6284"/>
                  </a:cubicBezTo>
                  <a:cubicBezTo>
                    <a:pt x="11489" y="21207"/>
                    <a:pt x="11489" y="21207"/>
                    <a:pt x="11489" y="21207"/>
                  </a:cubicBezTo>
                  <a:cubicBezTo>
                    <a:pt x="11589" y="21207"/>
                    <a:pt x="11589" y="21207"/>
                    <a:pt x="11589" y="21207"/>
                  </a:cubicBezTo>
                  <a:cubicBezTo>
                    <a:pt x="11589" y="10211"/>
                    <a:pt x="11589" y="10211"/>
                    <a:pt x="11589" y="10211"/>
                  </a:cubicBezTo>
                  <a:cubicBezTo>
                    <a:pt x="11649" y="9033"/>
                    <a:pt x="11709" y="7855"/>
                    <a:pt x="11809" y="7855"/>
                  </a:cubicBezTo>
                  <a:cubicBezTo>
                    <a:pt x="11889" y="7855"/>
                    <a:pt x="11929" y="8640"/>
                    <a:pt x="11929" y="10604"/>
                  </a:cubicBezTo>
                  <a:cubicBezTo>
                    <a:pt x="11929" y="21207"/>
                    <a:pt x="11929" y="21207"/>
                    <a:pt x="11929" y="21207"/>
                  </a:cubicBezTo>
                  <a:cubicBezTo>
                    <a:pt x="12029" y="21207"/>
                    <a:pt x="12029" y="21207"/>
                    <a:pt x="12029" y="21207"/>
                  </a:cubicBezTo>
                  <a:cubicBezTo>
                    <a:pt x="12029" y="10211"/>
                    <a:pt x="12029" y="10211"/>
                    <a:pt x="12029" y="10211"/>
                  </a:cubicBezTo>
                  <a:cubicBezTo>
                    <a:pt x="12089" y="9033"/>
                    <a:pt x="12149" y="7855"/>
                    <a:pt x="12249" y="7855"/>
                  </a:cubicBezTo>
                  <a:cubicBezTo>
                    <a:pt x="12329" y="7855"/>
                    <a:pt x="12369" y="8640"/>
                    <a:pt x="12369" y="10604"/>
                  </a:cubicBezTo>
                  <a:cubicBezTo>
                    <a:pt x="12369" y="21207"/>
                    <a:pt x="12369" y="21207"/>
                    <a:pt x="12369" y="21207"/>
                  </a:cubicBezTo>
                  <a:cubicBezTo>
                    <a:pt x="12468" y="21207"/>
                    <a:pt x="12468" y="21207"/>
                    <a:pt x="12468" y="21207"/>
                  </a:cubicBezTo>
                  <a:cubicBezTo>
                    <a:pt x="12468" y="10604"/>
                    <a:pt x="12468" y="10604"/>
                    <a:pt x="12468" y="10604"/>
                  </a:cubicBezTo>
                  <a:cubicBezTo>
                    <a:pt x="12468" y="6676"/>
                    <a:pt x="12369" y="5891"/>
                    <a:pt x="12269" y="5891"/>
                  </a:cubicBezTo>
                  <a:moveTo>
                    <a:pt x="10550" y="5891"/>
                  </a:moveTo>
                  <a:cubicBezTo>
                    <a:pt x="10470" y="5891"/>
                    <a:pt x="10390" y="7069"/>
                    <a:pt x="10330" y="8247"/>
                  </a:cubicBezTo>
                  <a:cubicBezTo>
                    <a:pt x="10330" y="8247"/>
                    <a:pt x="10330" y="8247"/>
                    <a:pt x="10330" y="8247"/>
                  </a:cubicBezTo>
                  <a:cubicBezTo>
                    <a:pt x="10330" y="6284"/>
                    <a:pt x="10330" y="6284"/>
                    <a:pt x="10330" y="6284"/>
                  </a:cubicBezTo>
                  <a:cubicBezTo>
                    <a:pt x="10231" y="6284"/>
                    <a:pt x="10231" y="6284"/>
                    <a:pt x="10231" y="6284"/>
                  </a:cubicBezTo>
                  <a:cubicBezTo>
                    <a:pt x="10231" y="21207"/>
                    <a:pt x="10231" y="21207"/>
                    <a:pt x="10231" y="21207"/>
                  </a:cubicBezTo>
                  <a:cubicBezTo>
                    <a:pt x="10330" y="21207"/>
                    <a:pt x="10330" y="21207"/>
                    <a:pt x="10330" y="21207"/>
                  </a:cubicBezTo>
                  <a:cubicBezTo>
                    <a:pt x="10330" y="10211"/>
                    <a:pt x="10330" y="10211"/>
                    <a:pt x="10330" y="10211"/>
                  </a:cubicBezTo>
                  <a:cubicBezTo>
                    <a:pt x="10370" y="9033"/>
                    <a:pt x="10470" y="7855"/>
                    <a:pt x="10550" y="7855"/>
                  </a:cubicBezTo>
                  <a:cubicBezTo>
                    <a:pt x="10630" y="7855"/>
                    <a:pt x="10670" y="8247"/>
                    <a:pt x="10670" y="10211"/>
                  </a:cubicBezTo>
                  <a:cubicBezTo>
                    <a:pt x="10670" y="21207"/>
                    <a:pt x="10670" y="21207"/>
                    <a:pt x="10670" y="21207"/>
                  </a:cubicBezTo>
                  <a:cubicBezTo>
                    <a:pt x="10770" y="21207"/>
                    <a:pt x="10770" y="21207"/>
                    <a:pt x="10770" y="21207"/>
                  </a:cubicBezTo>
                  <a:cubicBezTo>
                    <a:pt x="10770" y="10211"/>
                    <a:pt x="10770" y="10211"/>
                    <a:pt x="10770" y="10211"/>
                  </a:cubicBezTo>
                  <a:cubicBezTo>
                    <a:pt x="10770" y="7069"/>
                    <a:pt x="10670" y="5891"/>
                    <a:pt x="10550" y="5891"/>
                  </a:cubicBezTo>
                  <a:moveTo>
                    <a:pt x="9711" y="19636"/>
                  </a:moveTo>
                  <a:cubicBezTo>
                    <a:pt x="9591" y="19636"/>
                    <a:pt x="9511" y="17673"/>
                    <a:pt x="9511" y="13745"/>
                  </a:cubicBezTo>
                  <a:cubicBezTo>
                    <a:pt x="9511" y="9818"/>
                    <a:pt x="9591" y="7855"/>
                    <a:pt x="9711" y="7855"/>
                  </a:cubicBezTo>
                  <a:cubicBezTo>
                    <a:pt x="9851" y="7855"/>
                    <a:pt x="9931" y="9818"/>
                    <a:pt x="9931" y="13745"/>
                  </a:cubicBezTo>
                  <a:cubicBezTo>
                    <a:pt x="9931" y="17673"/>
                    <a:pt x="9851" y="19636"/>
                    <a:pt x="9711" y="19636"/>
                  </a:cubicBezTo>
                  <a:moveTo>
                    <a:pt x="9711" y="5891"/>
                  </a:moveTo>
                  <a:cubicBezTo>
                    <a:pt x="9511" y="5891"/>
                    <a:pt x="9411" y="9425"/>
                    <a:pt x="9411" y="13745"/>
                  </a:cubicBezTo>
                  <a:cubicBezTo>
                    <a:pt x="9411" y="18065"/>
                    <a:pt x="9511" y="21600"/>
                    <a:pt x="9711" y="21600"/>
                  </a:cubicBezTo>
                  <a:cubicBezTo>
                    <a:pt x="9931" y="21600"/>
                    <a:pt x="10031" y="18065"/>
                    <a:pt x="10031" y="13745"/>
                  </a:cubicBezTo>
                  <a:cubicBezTo>
                    <a:pt x="10031" y="9425"/>
                    <a:pt x="9931" y="5891"/>
                    <a:pt x="9711" y="5891"/>
                  </a:cubicBezTo>
                  <a:moveTo>
                    <a:pt x="9092" y="21207"/>
                  </a:moveTo>
                  <a:cubicBezTo>
                    <a:pt x="9191" y="21207"/>
                    <a:pt x="9191" y="21207"/>
                    <a:pt x="9191" y="21207"/>
                  </a:cubicBezTo>
                  <a:cubicBezTo>
                    <a:pt x="9191" y="6284"/>
                    <a:pt x="9191" y="6284"/>
                    <a:pt x="9191" y="6284"/>
                  </a:cubicBezTo>
                  <a:cubicBezTo>
                    <a:pt x="9092" y="6284"/>
                    <a:pt x="9092" y="6284"/>
                    <a:pt x="9092" y="6284"/>
                  </a:cubicBezTo>
                  <a:lnTo>
                    <a:pt x="9092" y="21207"/>
                  </a:lnTo>
                  <a:close/>
                  <a:moveTo>
                    <a:pt x="9092" y="2749"/>
                  </a:moveTo>
                  <a:cubicBezTo>
                    <a:pt x="9191" y="2749"/>
                    <a:pt x="9191" y="2749"/>
                    <a:pt x="9191" y="2749"/>
                  </a:cubicBezTo>
                  <a:cubicBezTo>
                    <a:pt x="9191" y="0"/>
                    <a:pt x="9191" y="0"/>
                    <a:pt x="9191" y="0"/>
                  </a:cubicBezTo>
                  <a:cubicBezTo>
                    <a:pt x="9092" y="0"/>
                    <a:pt x="9092" y="0"/>
                    <a:pt x="9092" y="0"/>
                  </a:cubicBezTo>
                  <a:lnTo>
                    <a:pt x="9092" y="2749"/>
                  </a:lnTo>
                  <a:close/>
                  <a:moveTo>
                    <a:pt x="8692" y="18851"/>
                  </a:moveTo>
                  <a:cubicBezTo>
                    <a:pt x="8692" y="7855"/>
                    <a:pt x="8692" y="7855"/>
                    <a:pt x="8692" y="7855"/>
                  </a:cubicBezTo>
                  <a:cubicBezTo>
                    <a:pt x="8872" y="7855"/>
                    <a:pt x="8872" y="7855"/>
                    <a:pt x="8872" y="7855"/>
                  </a:cubicBezTo>
                  <a:cubicBezTo>
                    <a:pt x="8872" y="6284"/>
                    <a:pt x="8872" y="6284"/>
                    <a:pt x="8872" y="6284"/>
                  </a:cubicBezTo>
                  <a:cubicBezTo>
                    <a:pt x="8692" y="6284"/>
                    <a:pt x="8692" y="6284"/>
                    <a:pt x="8692" y="6284"/>
                  </a:cubicBezTo>
                  <a:cubicBezTo>
                    <a:pt x="8692" y="1178"/>
                    <a:pt x="8692" y="1178"/>
                    <a:pt x="8692" y="1178"/>
                  </a:cubicBezTo>
                  <a:cubicBezTo>
                    <a:pt x="8592" y="1178"/>
                    <a:pt x="8592" y="1178"/>
                    <a:pt x="8592" y="1178"/>
                  </a:cubicBezTo>
                  <a:cubicBezTo>
                    <a:pt x="8592" y="6284"/>
                    <a:pt x="8592" y="6284"/>
                    <a:pt x="8592" y="6284"/>
                  </a:cubicBezTo>
                  <a:cubicBezTo>
                    <a:pt x="8452" y="6284"/>
                    <a:pt x="8452" y="6284"/>
                    <a:pt x="8452" y="6284"/>
                  </a:cubicBezTo>
                  <a:cubicBezTo>
                    <a:pt x="8452" y="7855"/>
                    <a:pt x="8452" y="7855"/>
                    <a:pt x="8452" y="7855"/>
                  </a:cubicBezTo>
                  <a:cubicBezTo>
                    <a:pt x="8592" y="7855"/>
                    <a:pt x="8592" y="7855"/>
                    <a:pt x="8592" y="7855"/>
                  </a:cubicBezTo>
                  <a:cubicBezTo>
                    <a:pt x="8592" y="19244"/>
                    <a:pt x="8592" y="19244"/>
                    <a:pt x="8592" y="19244"/>
                  </a:cubicBezTo>
                  <a:cubicBezTo>
                    <a:pt x="8592" y="21207"/>
                    <a:pt x="8632" y="21600"/>
                    <a:pt x="8752" y="21600"/>
                  </a:cubicBezTo>
                  <a:cubicBezTo>
                    <a:pt x="8812" y="21600"/>
                    <a:pt x="8852" y="21600"/>
                    <a:pt x="8872" y="21207"/>
                  </a:cubicBezTo>
                  <a:cubicBezTo>
                    <a:pt x="8872" y="19636"/>
                    <a:pt x="8872" y="19636"/>
                    <a:pt x="8872" y="19636"/>
                  </a:cubicBezTo>
                  <a:cubicBezTo>
                    <a:pt x="8852" y="19636"/>
                    <a:pt x="8812" y="19636"/>
                    <a:pt x="8772" y="19636"/>
                  </a:cubicBezTo>
                  <a:cubicBezTo>
                    <a:pt x="8712" y="19636"/>
                    <a:pt x="8692" y="19636"/>
                    <a:pt x="8692" y="18851"/>
                  </a:cubicBezTo>
                  <a:moveTo>
                    <a:pt x="8232" y="17280"/>
                  </a:moveTo>
                  <a:cubicBezTo>
                    <a:pt x="8152" y="18851"/>
                    <a:pt x="8073" y="19636"/>
                    <a:pt x="7993" y="19636"/>
                  </a:cubicBezTo>
                  <a:cubicBezTo>
                    <a:pt x="7933" y="19636"/>
                    <a:pt x="7853" y="18851"/>
                    <a:pt x="7853" y="17673"/>
                  </a:cubicBezTo>
                  <a:cubicBezTo>
                    <a:pt x="7853" y="15316"/>
                    <a:pt x="7973" y="14138"/>
                    <a:pt x="8232" y="13353"/>
                  </a:cubicBezTo>
                  <a:lnTo>
                    <a:pt x="8232" y="17280"/>
                  </a:lnTo>
                  <a:close/>
                  <a:moveTo>
                    <a:pt x="8332" y="10604"/>
                  </a:moveTo>
                  <a:cubicBezTo>
                    <a:pt x="8332" y="7069"/>
                    <a:pt x="8192" y="5891"/>
                    <a:pt x="8073" y="5891"/>
                  </a:cubicBezTo>
                  <a:cubicBezTo>
                    <a:pt x="7913" y="5891"/>
                    <a:pt x="7833" y="7462"/>
                    <a:pt x="7773" y="9033"/>
                  </a:cubicBezTo>
                  <a:cubicBezTo>
                    <a:pt x="7873" y="10211"/>
                    <a:pt x="7873" y="10211"/>
                    <a:pt x="7873" y="10211"/>
                  </a:cubicBezTo>
                  <a:cubicBezTo>
                    <a:pt x="7893" y="9033"/>
                    <a:pt x="7953" y="7855"/>
                    <a:pt x="8073" y="7855"/>
                  </a:cubicBezTo>
                  <a:cubicBezTo>
                    <a:pt x="8152" y="7855"/>
                    <a:pt x="8232" y="8640"/>
                    <a:pt x="8232" y="10604"/>
                  </a:cubicBezTo>
                  <a:cubicBezTo>
                    <a:pt x="8232" y="11389"/>
                    <a:pt x="8232" y="11389"/>
                    <a:pt x="8232" y="11389"/>
                  </a:cubicBezTo>
                  <a:cubicBezTo>
                    <a:pt x="7893" y="12567"/>
                    <a:pt x="7753" y="14138"/>
                    <a:pt x="7753" y="17280"/>
                  </a:cubicBezTo>
                  <a:cubicBezTo>
                    <a:pt x="7753" y="20029"/>
                    <a:pt x="7853" y="21600"/>
                    <a:pt x="7973" y="21600"/>
                  </a:cubicBezTo>
                  <a:cubicBezTo>
                    <a:pt x="8093" y="21600"/>
                    <a:pt x="8172" y="20422"/>
                    <a:pt x="8232" y="19244"/>
                  </a:cubicBezTo>
                  <a:cubicBezTo>
                    <a:pt x="8232" y="21207"/>
                    <a:pt x="8232" y="21207"/>
                    <a:pt x="8232" y="21207"/>
                  </a:cubicBezTo>
                  <a:cubicBezTo>
                    <a:pt x="8352" y="21207"/>
                    <a:pt x="8352" y="21207"/>
                    <a:pt x="8352" y="21207"/>
                  </a:cubicBezTo>
                  <a:cubicBezTo>
                    <a:pt x="8332" y="20422"/>
                    <a:pt x="8332" y="19636"/>
                    <a:pt x="8332" y="18065"/>
                  </a:cubicBezTo>
                  <a:lnTo>
                    <a:pt x="8332" y="10604"/>
                  </a:lnTo>
                  <a:close/>
                  <a:moveTo>
                    <a:pt x="7353" y="18851"/>
                  </a:moveTo>
                  <a:cubicBezTo>
                    <a:pt x="7353" y="18851"/>
                    <a:pt x="7353" y="18851"/>
                    <a:pt x="7353" y="18851"/>
                  </a:cubicBezTo>
                  <a:cubicBezTo>
                    <a:pt x="7173" y="6284"/>
                    <a:pt x="7173" y="6284"/>
                    <a:pt x="7173" y="6284"/>
                  </a:cubicBezTo>
                  <a:cubicBezTo>
                    <a:pt x="7053" y="6284"/>
                    <a:pt x="7053" y="6284"/>
                    <a:pt x="7053" y="6284"/>
                  </a:cubicBezTo>
                  <a:cubicBezTo>
                    <a:pt x="7293" y="21207"/>
                    <a:pt x="7293" y="21207"/>
                    <a:pt x="7293" y="21207"/>
                  </a:cubicBezTo>
                  <a:cubicBezTo>
                    <a:pt x="7433" y="21207"/>
                    <a:pt x="7433" y="21207"/>
                    <a:pt x="7433" y="21207"/>
                  </a:cubicBezTo>
                  <a:cubicBezTo>
                    <a:pt x="7673" y="6284"/>
                    <a:pt x="7673" y="6284"/>
                    <a:pt x="7673" y="6284"/>
                  </a:cubicBezTo>
                  <a:cubicBezTo>
                    <a:pt x="7553" y="6284"/>
                    <a:pt x="7553" y="6284"/>
                    <a:pt x="7553" y="6284"/>
                  </a:cubicBezTo>
                  <a:lnTo>
                    <a:pt x="7353" y="18851"/>
                  </a:lnTo>
                  <a:close/>
                  <a:moveTo>
                    <a:pt x="6654" y="19636"/>
                  </a:moveTo>
                  <a:cubicBezTo>
                    <a:pt x="6534" y="19636"/>
                    <a:pt x="6454" y="17673"/>
                    <a:pt x="6454" y="13745"/>
                  </a:cubicBezTo>
                  <a:cubicBezTo>
                    <a:pt x="6454" y="9818"/>
                    <a:pt x="6534" y="7855"/>
                    <a:pt x="6654" y="7855"/>
                  </a:cubicBezTo>
                  <a:cubicBezTo>
                    <a:pt x="6794" y="7855"/>
                    <a:pt x="6874" y="9818"/>
                    <a:pt x="6874" y="13745"/>
                  </a:cubicBezTo>
                  <a:cubicBezTo>
                    <a:pt x="6874" y="17673"/>
                    <a:pt x="6794" y="19636"/>
                    <a:pt x="6654" y="19636"/>
                  </a:cubicBezTo>
                  <a:moveTo>
                    <a:pt x="6654" y="5891"/>
                  </a:moveTo>
                  <a:cubicBezTo>
                    <a:pt x="6454" y="5891"/>
                    <a:pt x="6354" y="9425"/>
                    <a:pt x="6354" y="13745"/>
                  </a:cubicBezTo>
                  <a:cubicBezTo>
                    <a:pt x="6354" y="18065"/>
                    <a:pt x="6454" y="21600"/>
                    <a:pt x="6654" y="21600"/>
                  </a:cubicBezTo>
                  <a:cubicBezTo>
                    <a:pt x="6874" y="21600"/>
                    <a:pt x="6974" y="18065"/>
                    <a:pt x="6974" y="13745"/>
                  </a:cubicBezTo>
                  <a:cubicBezTo>
                    <a:pt x="6974" y="9425"/>
                    <a:pt x="6874" y="5891"/>
                    <a:pt x="6654" y="5891"/>
                  </a:cubicBezTo>
                  <a:moveTo>
                    <a:pt x="5935" y="5891"/>
                  </a:moveTo>
                  <a:cubicBezTo>
                    <a:pt x="5855" y="5891"/>
                    <a:pt x="5775" y="7069"/>
                    <a:pt x="5715" y="8247"/>
                  </a:cubicBezTo>
                  <a:cubicBezTo>
                    <a:pt x="5695" y="8247"/>
                    <a:pt x="5695" y="8247"/>
                    <a:pt x="5695" y="8247"/>
                  </a:cubicBezTo>
                  <a:cubicBezTo>
                    <a:pt x="5695" y="6284"/>
                    <a:pt x="5695" y="6284"/>
                    <a:pt x="5695" y="6284"/>
                  </a:cubicBezTo>
                  <a:cubicBezTo>
                    <a:pt x="5595" y="6284"/>
                    <a:pt x="5595" y="6284"/>
                    <a:pt x="5595" y="6284"/>
                  </a:cubicBezTo>
                  <a:cubicBezTo>
                    <a:pt x="5595" y="21207"/>
                    <a:pt x="5595" y="21207"/>
                    <a:pt x="5595" y="21207"/>
                  </a:cubicBezTo>
                  <a:cubicBezTo>
                    <a:pt x="5695" y="21207"/>
                    <a:pt x="5695" y="21207"/>
                    <a:pt x="5695" y="21207"/>
                  </a:cubicBezTo>
                  <a:cubicBezTo>
                    <a:pt x="5695" y="10211"/>
                    <a:pt x="5695" y="10211"/>
                    <a:pt x="5695" y="10211"/>
                  </a:cubicBezTo>
                  <a:cubicBezTo>
                    <a:pt x="5755" y="9033"/>
                    <a:pt x="5835" y="7855"/>
                    <a:pt x="5915" y="7855"/>
                  </a:cubicBezTo>
                  <a:cubicBezTo>
                    <a:pt x="5994" y="7855"/>
                    <a:pt x="6054" y="8247"/>
                    <a:pt x="6054" y="10211"/>
                  </a:cubicBezTo>
                  <a:cubicBezTo>
                    <a:pt x="6054" y="21207"/>
                    <a:pt x="6054" y="21207"/>
                    <a:pt x="6054" y="21207"/>
                  </a:cubicBezTo>
                  <a:cubicBezTo>
                    <a:pt x="6154" y="21207"/>
                    <a:pt x="6154" y="21207"/>
                    <a:pt x="6154" y="21207"/>
                  </a:cubicBezTo>
                  <a:cubicBezTo>
                    <a:pt x="6154" y="10211"/>
                    <a:pt x="6154" y="10211"/>
                    <a:pt x="6154" y="10211"/>
                  </a:cubicBezTo>
                  <a:cubicBezTo>
                    <a:pt x="6154" y="7069"/>
                    <a:pt x="6054" y="5891"/>
                    <a:pt x="5935" y="5891"/>
                  </a:cubicBezTo>
                  <a:moveTo>
                    <a:pt x="5115" y="5891"/>
                  </a:moveTo>
                  <a:cubicBezTo>
                    <a:pt x="5015" y="5891"/>
                    <a:pt x="4935" y="7069"/>
                    <a:pt x="4875" y="8247"/>
                  </a:cubicBezTo>
                  <a:cubicBezTo>
                    <a:pt x="4875" y="8247"/>
                    <a:pt x="4875" y="8247"/>
                    <a:pt x="4875" y="8247"/>
                  </a:cubicBezTo>
                  <a:cubicBezTo>
                    <a:pt x="4875" y="6284"/>
                    <a:pt x="4875" y="6284"/>
                    <a:pt x="4875" y="6284"/>
                  </a:cubicBezTo>
                  <a:cubicBezTo>
                    <a:pt x="4776" y="6284"/>
                    <a:pt x="4776" y="6284"/>
                    <a:pt x="4776" y="6284"/>
                  </a:cubicBezTo>
                  <a:cubicBezTo>
                    <a:pt x="4776" y="21207"/>
                    <a:pt x="4776" y="21207"/>
                    <a:pt x="4776" y="21207"/>
                  </a:cubicBezTo>
                  <a:cubicBezTo>
                    <a:pt x="4875" y="21207"/>
                    <a:pt x="4875" y="21207"/>
                    <a:pt x="4875" y="21207"/>
                  </a:cubicBezTo>
                  <a:cubicBezTo>
                    <a:pt x="4875" y="10211"/>
                    <a:pt x="4875" y="10211"/>
                    <a:pt x="4875" y="10211"/>
                  </a:cubicBezTo>
                  <a:cubicBezTo>
                    <a:pt x="4915" y="9033"/>
                    <a:pt x="5015" y="7855"/>
                    <a:pt x="5095" y="7855"/>
                  </a:cubicBezTo>
                  <a:cubicBezTo>
                    <a:pt x="5175" y="7855"/>
                    <a:pt x="5215" y="8247"/>
                    <a:pt x="5215" y="10211"/>
                  </a:cubicBezTo>
                  <a:cubicBezTo>
                    <a:pt x="5215" y="21207"/>
                    <a:pt x="5215" y="21207"/>
                    <a:pt x="5215" y="21207"/>
                  </a:cubicBezTo>
                  <a:cubicBezTo>
                    <a:pt x="5335" y="21207"/>
                    <a:pt x="5335" y="21207"/>
                    <a:pt x="5335" y="21207"/>
                  </a:cubicBezTo>
                  <a:cubicBezTo>
                    <a:pt x="5335" y="10211"/>
                    <a:pt x="5335" y="10211"/>
                    <a:pt x="5335" y="10211"/>
                  </a:cubicBezTo>
                  <a:cubicBezTo>
                    <a:pt x="5335" y="7069"/>
                    <a:pt x="5215" y="5891"/>
                    <a:pt x="5115" y="5891"/>
                  </a:cubicBezTo>
                  <a:moveTo>
                    <a:pt x="4376" y="2749"/>
                  </a:moveTo>
                  <a:cubicBezTo>
                    <a:pt x="4476" y="2749"/>
                    <a:pt x="4476" y="2749"/>
                    <a:pt x="4476" y="2749"/>
                  </a:cubicBezTo>
                  <a:cubicBezTo>
                    <a:pt x="4476" y="0"/>
                    <a:pt x="4476" y="0"/>
                    <a:pt x="4476" y="0"/>
                  </a:cubicBezTo>
                  <a:cubicBezTo>
                    <a:pt x="4376" y="0"/>
                    <a:pt x="4376" y="0"/>
                    <a:pt x="4376" y="0"/>
                  </a:cubicBezTo>
                  <a:lnTo>
                    <a:pt x="4376" y="2749"/>
                  </a:lnTo>
                  <a:close/>
                  <a:moveTo>
                    <a:pt x="4376" y="21207"/>
                  </a:moveTo>
                  <a:cubicBezTo>
                    <a:pt x="4476" y="21207"/>
                    <a:pt x="4476" y="21207"/>
                    <a:pt x="4476" y="21207"/>
                  </a:cubicBezTo>
                  <a:cubicBezTo>
                    <a:pt x="4476" y="6284"/>
                    <a:pt x="4476" y="6284"/>
                    <a:pt x="4476" y="6284"/>
                  </a:cubicBezTo>
                  <a:cubicBezTo>
                    <a:pt x="4376" y="6284"/>
                    <a:pt x="4376" y="6284"/>
                    <a:pt x="4376" y="6284"/>
                  </a:cubicBezTo>
                  <a:lnTo>
                    <a:pt x="4376" y="21207"/>
                  </a:lnTo>
                  <a:close/>
                  <a:moveTo>
                    <a:pt x="3397" y="7855"/>
                  </a:moveTo>
                  <a:cubicBezTo>
                    <a:pt x="3517" y="7855"/>
                    <a:pt x="3577" y="9425"/>
                    <a:pt x="3577" y="12567"/>
                  </a:cubicBezTo>
                  <a:cubicBezTo>
                    <a:pt x="3197" y="12567"/>
                    <a:pt x="3197" y="12567"/>
                    <a:pt x="3197" y="12567"/>
                  </a:cubicBezTo>
                  <a:cubicBezTo>
                    <a:pt x="3197" y="9425"/>
                    <a:pt x="3277" y="7855"/>
                    <a:pt x="3397" y="7855"/>
                  </a:cubicBezTo>
                  <a:moveTo>
                    <a:pt x="3417" y="19636"/>
                  </a:moveTo>
                  <a:cubicBezTo>
                    <a:pt x="3297" y="19636"/>
                    <a:pt x="3197" y="17673"/>
                    <a:pt x="3197" y="14138"/>
                  </a:cubicBezTo>
                  <a:cubicBezTo>
                    <a:pt x="3697" y="14138"/>
                    <a:pt x="3697" y="14138"/>
                    <a:pt x="3697" y="14138"/>
                  </a:cubicBezTo>
                  <a:cubicBezTo>
                    <a:pt x="3697" y="12960"/>
                    <a:pt x="3697" y="12960"/>
                    <a:pt x="3697" y="12960"/>
                  </a:cubicBezTo>
                  <a:cubicBezTo>
                    <a:pt x="3697" y="7855"/>
                    <a:pt x="3557" y="5891"/>
                    <a:pt x="3397" y="5891"/>
                  </a:cubicBezTo>
                  <a:cubicBezTo>
                    <a:pt x="3217" y="5891"/>
                    <a:pt x="3077" y="9033"/>
                    <a:pt x="3077" y="13745"/>
                  </a:cubicBezTo>
                  <a:cubicBezTo>
                    <a:pt x="3077" y="19244"/>
                    <a:pt x="3257" y="21600"/>
                    <a:pt x="3417" y="21600"/>
                  </a:cubicBezTo>
                  <a:cubicBezTo>
                    <a:pt x="3597" y="21600"/>
                    <a:pt x="3657" y="19636"/>
                    <a:pt x="3717" y="18065"/>
                  </a:cubicBezTo>
                  <a:cubicBezTo>
                    <a:pt x="3637" y="17280"/>
                    <a:pt x="3637" y="17280"/>
                    <a:pt x="3637" y="17280"/>
                  </a:cubicBezTo>
                  <a:cubicBezTo>
                    <a:pt x="3597" y="18851"/>
                    <a:pt x="3517" y="19636"/>
                    <a:pt x="3417" y="19636"/>
                  </a:cubicBezTo>
                  <a:moveTo>
                    <a:pt x="2737" y="9033"/>
                  </a:moveTo>
                  <a:cubicBezTo>
                    <a:pt x="2737" y="9033"/>
                    <a:pt x="2737" y="9033"/>
                    <a:pt x="2737" y="9033"/>
                  </a:cubicBezTo>
                  <a:cubicBezTo>
                    <a:pt x="2737" y="6284"/>
                    <a:pt x="2737" y="6284"/>
                    <a:pt x="2737" y="6284"/>
                  </a:cubicBezTo>
                  <a:cubicBezTo>
                    <a:pt x="2638" y="6284"/>
                    <a:pt x="2638" y="6284"/>
                    <a:pt x="2638" y="6284"/>
                  </a:cubicBezTo>
                  <a:cubicBezTo>
                    <a:pt x="2638" y="21207"/>
                    <a:pt x="2638" y="21207"/>
                    <a:pt x="2638" y="21207"/>
                  </a:cubicBezTo>
                  <a:cubicBezTo>
                    <a:pt x="2737" y="21207"/>
                    <a:pt x="2737" y="21207"/>
                    <a:pt x="2737" y="21207"/>
                  </a:cubicBezTo>
                  <a:cubicBezTo>
                    <a:pt x="2737" y="12960"/>
                    <a:pt x="2737" y="12960"/>
                    <a:pt x="2737" y="12960"/>
                  </a:cubicBezTo>
                  <a:cubicBezTo>
                    <a:pt x="2797" y="9818"/>
                    <a:pt x="2857" y="8247"/>
                    <a:pt x="2997" y="8247"/>
                  </a:cubicBezTo>
                  <a:cubicBezTo>
                    <a:pt x="2997" y="5891"/>
                    <a:pt x="2997" y="5891"/>
                    <a:pt x="2997" y="5891"/>
                  </a:cubicBezTo>
                  <a:cubicBezTo>
                    <a:pt x="2857" y="5891"/>
                    <a:pt x="2797" y="7069"/>
                    <a:pt x="2737" y="9033"/>
                  </a:cubicBezTo>
                  <a:moveTo>
                    <a:pt x="2158" y="7855"/>
                  </a:moveTo>
                  <a:cubicBezTo>
                    <a:pt x="2278" y="7855"/>
                    <a:pt x="2338" y="9425"/>
                    <a:pt x="2338" y="12567"/>
                  </a:cubicBezTo>
                  <a:cubicBezTo>
                    <a:pt x="1958" y="12567"/>
                    <a:pt x="1958" y="12567"/>
                    <a:pt x="1958" y="12567"/>
                  </a:cubicBezTo>
                  <a:cubicBezTo>
                    <a:pt x="1958" y="9425"/>
                    <a:pt x="2038" y="7855"/>
                    <a:pt x="2158" y="7855"/>
                  </a:cubicBezTo>
                  <a:moveTo>
                    <a:pt x="2178" y="19636"/>
                  </a:moveTo>
                  <a:cubicBezTo>
                    <a:pt x="2058" y="19636"/>
                    <a:pt x="1958" y="17673"/>
                    <a:pt x="1958" y="14138"/>
                  </a:cubicBezTo>
                  <a:cubicBezTo>
                    <a:pt x="2458" y="14138"/>
                    <a:pt x="2458" y="14138"/>
                    <a:pt x="2458" y="14138"/>
                  </a:cubicBezTo>
                  <a:cubicBezTo>
                    <a:pt x="2458" y="12960"/>
                    <a:pt x="2458" y="12960"/>
                    <a:pt x="2458" y="12960"/>
                  </a:cubicBezTo>
                  <a:cubicBezTo>
                    <a:pt x="2458" y="7855"/>
                    <a:pt x="2318" y="5891"/>
                    <a:pt x="2158" y="5891"/>
                  </a:cubicBezTo>
                  <a:cubicBezTo>
                    <a:pt x="1978" y="5891"/>
                    <a:pt x="1838" y="9033"/>
                    <a:pt x="1838" y="13745"/>
                  </a:cubicBezTo>
                  <a:cubicBezTo>
                    <a:pt x="1838" y="19244"/>
                    <a:pt x="2018" y="21600"/>
                    <a:pt x="2178" y="21600"/>
                  </a:cubicBezTo>
                  <a:cubicBezTo>
                    <a:pt x="2358" y="21600"/>
                    <a:pt x="2418" y="19636"/>
                    <a:pt x="2478" y="18065"/>
                  </a:cubicBezTo>
                  <a:cubicBezTo>
                    <a:pt x="2398" y="17280"/>
                    <a:pt x="2398" y="17280"/>
                    <a:pt x="2398" y="17280"/>
                  </a:cubicBezTo>
                  <a:cubicBezTo>
                    <a:pt x="2358" y="18851"/>
                    <a:pt x="2278" y="19636"/>
                    <a:pt x="2178" y="19636"/>
                  </a:cubicBezTo>
                  <a:moveTo>
                    <a:pt x="1439" y="5891"/>
                  </a:moveTo>
                  <a:cubicBezTo>
                    <a:pt x="1339" y="5891"/>
                    <a:pt x="1259" y="7069"/>
                    <a:pt x="1199" y="8247"/>
                  </a:cubicBezTo>
                  <a:cubicBezTo>
                    <a:pt x="1199" y="8247"/>
                    <a:pt x="1199" y="8247"/>
                    <a:pt x="1199" y="8247"/>
                  </a:cubicBezTo>
                  <a:cubicBezTo>
                    <a:pt x="1199" y="393"/>
                    <a:pt x="1199" y="393"/>
                    <a:pt x="1199" y="393"/>
                  </a:cubicBezTo>
                  <a:cubicBezTo>
                    <a:pt x="1099" y="393"/>
                    <a:pt x="1099" y="393"/>
                    <a:pt x="1099" y="393"/>
                  </a:cubicBezTo>
                  <a:cubicBezTo>
                    <a:pt x="1099" y="21207"/>
                    <a:pt x="1099" y="21207"/>
                    <a:pt x="1099" y="21207"/>
                  </a:cubicBezTo>
                  <a:cubicBezTo>
                    <a:pt x="1199" y="21207"/>
                    <a:pt x="1199" y="21207"/>
                    <a:pt x="1199" y="21207"/>
                  </a:cubicBezTo>
                  <a:cubicBezTo>
                    <a:pt x="1199" y="10211"/>
                    <a:pt x="1199" y="10211"/>
                    <a:pt x="1199" y="10211"/>
                  </a:cubicBezTo>
                  <a:cubicBezTo>
                    <a:pt x="1239" y="9033"/>
                    <a:pt x="1339" y="7855"/>
                    <a:pt x="1419" y="7855"/>
                  </a:cubicBezTo>
                  <a:cubicBezTo>
                    <a:pt x="1499" y="7855"/>
                    <a:pt x="1539" y="8247"/>
                    <a:pt x="1539" y="10211"/>
                  </a:cubicBezTo>
                  <a:cubicBezTo>
                    <a:pt x="1539" y="21207"/>
                    <a:pt x="1539" y="21207"/>
                    <a:pt x="1539" y="21207"/>
                  </a:cubicBezTo>
                  <a:cubicBezTo>
                    <a:pt x="1658" y="21207"/>
                    <a:pt x="1658" y="21207"/>
                    <a:pt x="1658" y="21207"/>
                  </a:cubicBezTo>
                  <a:cubicBezTo>
                    <a:pt x="1658" y="10211"/>
                    <a:pt x="1658" y="10211"/>
                    <a:pt x="1658" y="10211"/>
                  </a:cubicBezTo>
                  <a:cubicBezTo>
                    <a:pt x="1658" y="7069"/>
                    <a:pt x="1539" y="5891"/>
                    <a:pt x="1439" y="5891"/>
                  </a:cubicBezTo>
                  <a:moveTo>
                    <a:pt x="679" y="18065"/>
                  </a:moveTo>
                  <a:cubicBezTo>
                    <a:pt x="679" y="18065"/>
                    <a:pt x="679" y="18065"/>
                    <a:pt x="679" y="18065"/>
                  </a:cubicBezTo>
                  <a:cubicBezTo>
                    <a:pt x="520" y="6284"/>
                    <a:pt x="520" y="6284"/>
                    <a:pt x="520" y="6284"/>
                  </a:cubicBezTo>
                  <a:cubicBezTo>
                    <a:pt x="420" y="6284"/>
                    <a:pt x="420" y="6284"/>
                    <a:pt x="420" y="6284"/>
                  </a:cubicBezTo>
                  <a:cubicBezTo>
                    <a:pt x="260" y="17673"/>
                    <a:pt x="260" y="17673"/>
                    <a:pt x="260" y="17673"/>
                  </a:cubicBezTo>
                  <a:cubicBezTo>
                    <a:pt x="260" y="17673"/>
                    <a:pt x="260" y="17673"/>
                    <a:pt x="260" y="17673"/>
                  </a:cubicBezTo>
                  <a:cubicBezTo>
                    <a:pt x="100" y="6284"/>
                    <a:pt x="100" y="6284"/>
                    <a:pt x="100" y="6284"/>
                  </a:cubicBezTo>
                  <a:cubicBezTo>
                    <a:pt x="0" y="6284"/>
                    <a:pt x="0" y="6284"/>
                    <a:pt x="0" y="6284"/>
                  </a:cubicBezTo>
                  <a:cubicBezTo>
                    <a:pt x="200" y="21207"/>
                    <a:pt x="200" y="21207"/>
                    <a:pt x="200" y="21207"/>
                  </a:cubicBezTo>
                  <a:cubicBezTo>
                    <a:pt x="320" y="21207"/>
                    <a:pt x="320" y="21207"/>
                    <a:pt x="320" y="21207"/>
                  </a:cubicBezTo>
                  <a:cubicBezTo>
                    <a:pt x="460" y="9818"/>
                    <a:pt x="460" y="9818"/>
                    <a:pt x="460" y="9818"/>
                  </a:cubicBezTo>
                  <a:cubicBezTo>
                    <a:pt x="460" y="9818"/>
                    <a:pt x="460" y="9818"/>
                    <a:pt x="460" y="9818"/>
                  </a:cubicBezTo>
                  <a:cubicBezTo>
                    <a:pt x="619" y="21207"/>
                    <a:pt x="619" y="21207"/>
                    <a:pt x="619" y="21207"/>
                  </a:cubicBezTo>
                  <a:cubicBezTo>
                    <a:pt x="719" y="21207"/>
                    <a:pt x="719" y="21207"/>
                    <a:pt x="719" y="21207"/>
                  </a:cubicBezTo>
                  <a:cubicBezTo>
                    <a:pt x="939" y="6284"/>
                    <a:pt x="939" y="6284"/>
                    <a:pt x="939" y="6284"/>
                  </a:cubicBezTo>
                  <a:cubicBezTo>
                    <a:pt x="819" y="6284"/>
                    <a:pt x="819" y="6284"/>
                    <a:pt x="819" y="6284"/>
                  </a:cubicBezTo>
                  <a:lnTo>
                    <a:pt x="679" y="18065"/>
                  </a:lnTo>
                  <a:close/>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sp>
          <p:nvSpPr>
            <p:cNvPr id="255" name="Freeform 7"/>
            <p:cNvSpPr/>
            <p:nvPr/>
          </p:nvSpPr>
          <p:spPr>
            <a:xfrm>
              <a:off x="-1" y="82549"/>
              <a:ext cx="363539" cy="303214"/>
            </a:xfrm>
            <a:custGeom>
              <a:avLst/>
              <a:gdLst/>
              <a:ahLst/>
              <a:cxnLst>
                <a:cxn ang="0">
                  <a:pos x="wd2" y="hd2"/>
                </a:cxn>
                <a:cxn ang="5400000">
                  <a:pos x="wd2" y="hd2"/>
                </a:cxn>
                <a:cxn ang="10800000">
                  <a:pos x="wd2" y="hd2"/>
                </a:cxn>
                <a:cxn ang="16200000">
                  <a:pos x="wd2" y="hd2"/>
                </a:cxn>
              </a:cxnLst>
              <a:rect l="0" t="0" r="r" b="b"/>
              <a:pathLst>
                <a:path w="21600" h="21600" extrusionOk="0">
                  <a:moveTo>
                    <a:pt x="20095" y="5445"/>
                  </a:moveTo>
                  <a:cubicBezTo>
                    <a:pt x="20020" y="5445"/>
                    <a:pt x="20020" y="5445"/>
                    <a:pt x="20020" y="5445"/>
                  </a:cubicBezTo>
                  <a:cubicBezTo>
                    <a:pt x="19192" y="5445"/>
                    <a:pt x="18514" y="6353"/>
                    <a:pt x="18514" y="7351"/>
                  </a:cubicBezTo>
                  <a:cubicBezTo>
                    <a:pt x="18514" y="13160"/>
                    <a:pt x="14601" y="17879"/>
                    <a:pt x="9784" y="17879"/>
                  </a:cubicBezTo>
                  <a:cubicBezTo>
                    <a:pt x="6096" y="17879"/>
                    <a:pt x="3086" y="14249"/>
                    <a:pt x="3086" y="9802"/>
                  </a:cubicBezTo>
                  <a:cubicBezTo>
                    <a:pt x="3086" y="6444"/>
                    <a:pt x="5344" y="3721"/>
                    <a:pt x="8128" y="3721"/>
                  </a:cubicBezTo>
                  <a:cubicBezTo>
                    <a:pt x="10236" y="3721"/>
                    <a:pt x="11891" y="5718"/>
                    <a:pt x="11891" y="8168"/>
                  </a:cubicBezTo>
                  <a:cubicBezTo>
                    <a:pt x="11891" y="8440"/>
                    <a:pt x="11816" y="8531"/>
                    <a:pt x="11816" y="8622"/>
                  </a:cubicBezTo>
                  <a:cubicBezTo>
                    <a:pt x="11666" y="8713"/>
                    <a:pt x="11214" y="8713"/>
                    <a:pt x="10762" y="8713"/>
                  </a:cubicBezTo>
                  <a:cubicBezTo>
                    <a:pt x="10537" y="8713"/>
                    <a:pt x="10311" y="8713"/>
                    <a:pt x="10085" y="8713"/>
                  </a:cubicBezTo>
                  <a:cubicBezTo>
                    <a:pt x="9784" y="8713"/>
                    <a:pt x="9483" y="8713"/>
                    <a:pt x="9182" y="8713"/>
                  </a:cubicBezTo>
                  <a:cubicBezTo>
                    <a:pt x="8354" y="8713"/>
                    <a:pt x="7677" y="9529"/>
                    <a:pt x="7677" y="10528"/>
                  </a:cubicBezTo>
                  <a:cubicBezTo>
                    <a:pt x="7677" y="10528"/>
                    <a:pt x="7677" y="10528"/>
                    <a:pt x="7677" y="10528"/>
                  </a:cubicBezTo>
                  <a:cubicBezTo>
                    <a:pt x="7677" y="11526"/>
                    <a:pt x="8354" y="12434"/>
                    <a:pt x="9182" y="12434"/>
                  </a:cubicBezTo>
                  <a:cubicBezTo>
                    <a:pt x="9483" y="12434"/>
                    <a:pt x="9784" y="12434"/>
                    <a:pt x="10010" y="12434"/>
                  </a:cubicBezTo>
                  <a:cubicBezTo>
                    <a:pt x="10311" y="12434"/>
                    <a:pt x="10537" y="12434"/>
                    <a:pt x="10838" y="12434"/>
                  </a:cubicBezTo>
                  <a:cubicBezTo>
                    <a:pt x="12042" y="12434"/>
                    <a:pt x="13171" y="12252"/>
                    <a:pt x="13999" y="11254"/>
                  </a:cubicBezTo>
                  <a:cubicBezTo>
                    <a:pt x="14601" y="10528"/>
                    <a:pt x="14977" y="9529"/>
                    <a:pt x="14977" y="8168"/>
                  </a:cubicBezTo>
                  <a:cubicBezTo>
                    <a:pt x="14977" y="3721"/>
                    <a:pt x="11891" y="0"/>
                    <a:pt x="8128" y="0"/>
                  </a:cubicBezTo>
                  <a:cubicBezTo>
                    <a:pt x="3688" y="0"/>
                    <a:pt x="0" y="4447"/>
                    <a:pt x="0" y="9802"/>
                  </a:cubicBezTo>
                  <a:cubicBezTo>
                    <a:pt x="0" y="16245"/>
                    <a:pt x="4440" y="21600"/>
                    <a:pt x="9784" y="21600"/>
                  </a:cubicBezTo>
                  <a:cubicBezTo>
                    <a:pt x="16256" y="21600"/>
                    <a:pt x="21600" y="15156"/>
                    <a:pt x="21600" y="7351"/>
                  </a:cubicBezTo>
                  <a:cubicBezTo>
                    <a:pt x="21600" y="6353"/>
                    <a:pt x="20923" y="5445"/>
                    <a:pt x="20095" y="5445"/>
                  </a:cubicBezTo>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sp>
          <p:nvSpPr>
            <p:cNvPr id="256" name="Freeform 8"/>
            <p:cNvSpPr/>
            <p:nvPr/>
          </p:nvSpPr>
          <p:spPr>
            <a:xfrm>
              <a:off x="295275" y="-1"/>
              <a:ext cx="85726" cy="87314"/>
            </a:xfrm>
            <a:custGeom>
              <a:avLst/>
              <a:gdLst/>
              <a:ahLst/>
              <a:cxnLst>
                <a:cxn ang="0">
                  <a:pos x="wd2" y="hd2"/>
                </a:cxn>
                <a:cxn ang="5400000">
                  <a:pos x="wd2" y="hd2"/>
                </a:cxn>
                <a:cxn ang="10800000">
                  <a:pos x="wd2" y="hd2"/>
                </a:cxn>
                <a:cxn ang="16200000">
                  <a:pos x="wd2" y="hd2"/>
                </a:cxn>
              </a:cxnLst>
              <a:rect l="0" t="0" r="r" b="b"/>
              <a:pathLst>
                <a:path w="21600" h="21600" extrusionOk="0">
                  <a:moveTo>
                    <a:pt x="10800" y="15247"/>
                  </a:moveTo>
                  <a:cubicBezTo>
                    <a:pt x="8259" y="15247"/>
                    <a:pt x="6353" y="13341"/>
                    <a:pt x="6353" y="10800"/>
                  </a:cubicBezTo>
                  <a:cubicBezTo>
                    <a:pt x="6353" y="8576"/>
                    <a:pt x="8259" y="6671"/>
                    <a:pt x="10800" y="6671"/>
                  </a:cubicBezTo>
                  <a:cubicBezTo>
                    <a:pt x="13024" y="6671"/>
                    <a:pt x="14929" y="8576"/>
                    <a:pt x="14929" y="10800"/>
                  </a:cubicBezTo>
                  <a:cubicBezTo>
                    <a:pt x="14929" y="13341"/>
                    <a:pt x="13024" y="15247"/>
                    <a:pt x="10800" y="15247"/>
                  </a:cubicBezTo>
                  <a:moveTo>
                    <a:pt x="10800" y="0"/>
                  </a:moveTo>
                  <a:cubicBezTo>
                    <a:pt x="10800" y="0"/>
                    <a:pt x="10800" y="0"/>
                    <a:pt x="10800" y="0"/>
                  </a:cubicBezTo>
                  <a:cubicBezTo>
                    <a:pt x="4765" y="0"/>
                    <a:pt x="0" y="4765"/>
                    <a:pt x="0" y="10800"/>
                  </a:cubicBezTo>
                  <a:cubicBezTo>
                    <a:pt x="0" y="16835"/>
                    <a:pt x="4765" y="21600"/>
                    <a:pt x="10800" y="21600"/>
                  </a:cubicBezTo>
                  <a:cubicBezTo>
                    <a:pt x="16835" y="21600"/>
                    <a:pt x="21600" y="16835"/>
                    <a:pt x="21600" y="10800"/>
                  </a:cubicBezTo>
                  <a:cubicBezTo>
                    <a:pt x="21600" y="4765"/>
                    <a:pt x="16835" y="0"/>
                    <a:pt x="10800" y="0"/>
                  </a:cubicBezTo>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grpSp>
      <p:sp>
        <p:nvSpPr>
          <p:cNvPr id="258"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ext with bullets">
    <p:bg>
      <p:bgPr>
        <a:gradFill flip="none" rotWithShape="1">
          <a:gsLst>
            <a:gs pos="50000">
              <a:srgbClr val="E5E5E2"/>
            </a:gs>
            <a:gs pos="100000">
              <a:srgbClr val="CECEC7"/>
            </a:gs>
          </a:gsLst>
          <a:lin ang="5400000" scaled="0"/>
        </a:gradFill>
        <a:effectLst/>
      </p:bgPr>
    </p:bg>
    <p:spTree>
      <p:nvGrpSpPr>
        <p:cNvPr id="1" name=""/>
        <p:cNvGrpSpPr/>
        <p:nvPr/>
      </p:nvGrpSpPr>
      <p:grpSpPr>
        <a:xfrm>
          <a:off x="0" y="0"/>
          <a:ext cx="0" cy="0"/>
          <a:chOff x="0" y="0"/>
          <a:chExt cx="0" cy="0"/>
        </a:xfrm>
      </p:grpSpPr>
      <p:pic>
        <p:nvPicPr>
          <p:cNvPr id="265" name="Picture 8" descr="Picture 8"/>
          <p:cNvPicPr>
            <a:picLocks noChangeAspect="1"/>
          </p:cNvPicPr>
          <p:nvPr/>
        </p:nvPicPr>
        <p:blipFill>
          <a:blip r:embed="rId2"/>
          <a:srcRect b="9396"/>
          <a:stretch>
            <a:fillRect/>
          </a:stretch>
        </p:blipFill>
        <p:spPr>
          <a:xfrm>
            <a:off x="0" y="-1"/>
            <a:ext cx="12192000" cy="6858002"/>
          </a:xfrm>
          <a:prstGeom prst="rect">
            <a:avLst/>
          </a:prstGeom>
          <a:ln w="12700">
            <a:miter lim="400000"/>
          </a:ln>
        </p:spPr>
      </p:pic>
      <p:pic>
        <p:nvPicPr>
          <p:cNvPr id="266" name="Picture 6" descr="Picture 6"/>
          <p:cNvPicPr>
            <a:picLocks noChangeAspect="1"/>
          </p:cNvPicPr>
          <p:nvPr/>
        </p:nvPicPr>
        <p:blipFill>
          <a:blip r:embed="rId3"/>
          <a:srcRect b="87606"/>
          <a:stretch>
            <a:fillRect/>
          </a:stretch>
        </p:blipFill>
        <p:spPr>
          <a:xfrm>
            <a:off x="0" y="-1"/>
            <a:ext cx="12192000" cy="931818"/>
          </a:xfrm>
          <a:prstGeom prst="rect">
            <a:avLst/>
          </a:prstGeom>
          <a:ln w="12700">
            <a:miter lim="400000"/>
          </a:ln>
        </p:spPr>
      </p:pic>
      <p:grpSp>
        <p:nvGrpSpPr>
          <p:cNvPr id="271" name="Group 4"/>
          <p:cNvGrpSpPr/>
          <p:nvPr/>
        </p:nvGrpSpPr>
        <p:grpSpPr>
          <a:xfrm>
            <a:off x="10056814" y="238125"/>
            <a:ext cx="1858965" cy="496889"/>
            <a:chOff x="0" y="0"/>
            <a:chExt cx="1858963" cy="496887"/>
          </a:xfrm>
        </p:grpSpPr>
        <p:sp>
          <p:nvSpPr>
            <p:cNvPr id="267" name="Freeform 5"/>
            <p:cNvSpPr/>
            <p:nvPr/>
          </p:nvSpPr>
          <p:spPr>
            <a:xfrm>
              <a:off x="465137" y="-1"/>
              <a:ext cx="1393827" cy="369889"/>
            </a:xfrm>
            <a:custGeom>
              <a:avLst/>
              <a:gdLst/>
              <a:ahLst/>
              <a:cxnLst>
                <a:cxn ang="0">
                  <a:pos x="wd2" y="hd2"/>
                </a:cxn>
                <a:cxn ang="5400000">
                  <a:pos x="wd2" y="hd2"/>
                </a:cxn>
                <a:cxn ang="10800000">
                  <a:pos x="wd2" y="hd2"/>
                </a:cxn>
                <a:cxn ang="16200000">
                  <a:pos x="wd2" y="hd2"/>
                </a:cxn>
              </a:cxnLst>
              <a:rect l="0" t="0" r="r" b="b"/>
              <a:pathLst>
                <a:path w="21600" h="21600" extrusionOk="0">
                  <a:moveTo>
                    <a:pt x="14753" y="16982"/>
                  </a:moveTo>
                  <a:cubicBezTo>
                    <a:pt x="14753" y="18621"/>
                    <a:pt x="14439" y="19738"/>
                    <a:pt x="14008" y="19738"/>
                  </a:cubicBezTo>
                  <a:cubicBezTo>
                    <a:pt x="13596" y="19738"/>
                    <a:pt x="13596" y="19738"/>
                    <a:pt x="13596" y="19738"/>
                  </a:cubicBezTo>
                  <a:cubicBezTo>
                    <a:pt x="13596" y="14152"/>
                    <a:pt x="13596" y="14152"/>
                    <a:pt x="13596" y="14152"/>
                  </a:cubicBezTo>
                  <a:cubicBezTo>
                    <a:pt x="14008" y="14152"/>
                    <a:pt x="14008" y="14152"/>
                    <a:pt x="14008" y="14152"/>
                  </a:cubicBezTo>
                  <a:cubicBezTo>
                    <a:pt x="14439" y="14152"/>
                    <a:pt x="14753" y="15269"/>
                    <a:pt x="14753" y="16908"/>
                  </a:cubicBezTo>
                  <a:lnTo>
                    <a:pt x="14753" y="16982"/>
                  </a:lnTo>
                  <a:close/>
                  <a:moveTo>
                    <a:pt x="14008" y="12290"/>
                  </a:moveTo>
                  <a:cubicBezTo>
                    <a:pt x="13046" y="12290"/>
                    <a:pt x="13046" y="12290"/>
                    <a:pt x="13046" y="12290"/>
                  </a:cubicBezTo>
                  <a:cubicBezTo>
                    <a:pt x="13046" y="21600"/>
                    <a:pt x="13046" y="21600"/>
                    <a:pt x="13046" y="21600"/>
                  </a:cubicBezTo>
                  <a:cubicBezTo>
                    <a:pt x="14008" y="21600"/>
                    <a:pt x="14008" y="21600"/>
                    <a:pt x="14008" y="21600"/>
                  </a:cubicBezTo>
                  <a:cubicBezTo>
                    <a:pt x="14773" y="21600"/>
                    <a:pt x="15302" y="19589"/>
                    <a:pt x="15302" y="16908"/>
                  </a:cubicBezTo>
                  <a:cubicBezTo>
                    <a:pt x="15302" y="16908"/>
                    <a:pt x="15302" y="16908"/>
                    <a:pt x="15302" y="16908"/>
                  </a:cubicBezTo>
                  <a:cubicBezTo>
                    <a:pt x="15302" y="14301"/>
                    <a:pt x="14773" y="12290"/>
                    <a:pt x="14008" y="12290"/>
                  </a:cubicBezTo>
                  <a:moveTo>
                    <a:pt x="12105" y="18025"/>
                  </a:moveTo>
                  <a:cubicBezTo>
                    <a:pt x="10967" y="12290"/>
                    <a:pt x="10967" y="12290"/>
                    <a:pt x="10967" y="12290"/>
                  </a:cubicBezTo>
                  <a:cubicBezTo>
                    <a:pt x="10476" y="12290"/>
                    <a:pt x="10476" y="12290"/>
                    <a:pt x="10476" y="12290"/>
                  </a:cubicBezTo>
                  <a:cubicBezTo>
                    <a:pt x="10476" y="21600"/>
                    <a:pt x="10476" y="21600"/>
                    <a:pt x="10476" y="21600"/>
                  </a:cubicBezTo>
                  <a:cubicBezTo>
                    <a:pt x="11006" y="21600"/>
                    <a:pt x="11006" y="21600"/>
                    <a:pt x="11006" y="21600"/>
                  </a:cubicBezTo>
                  <a:cubicBezTo>
                    <a:pt x="11006" y="15716"/>
                    <a:pt x="11006" y="15716"/>
                    <a:pt x="11006" y="15716"/>
                  </a:cubicBezTo>
                  <a:cubicBezTo>
                    <a:pt x="12183" y="21600"/>
                    <a:pt x="12183" y="21600"/>
                    <a:pt x="12183" y="21600"/>
                  </a:cubicBezTo>
                  <a:cubicBezTo>
                    <a:pt x="12634" y="21600"/>
                    <a:pt x="12634" y="21600"/>
                    <a:pt x="12634" y="21600"/>
                  </a:cubicBezTo>
                  <a:cubicBezTo>
                    <a:pt x="12634" y="12290"/>
                    <a:pt x="12634" y="12290"/>
                    <a:pt x="12634" y="12290"/>
                  </a:cubicBezTo>
                  <a:cubicBezTo>
                    <a:pt x="12105" y="12290"/>
                    <a:pt x="12105" y="12290"/>
                    <a:pt x="12105" y="12290"/>
                  </a:cubicBezTo>
                  <a:lnTo>
                    <a:pt x="12105" y="18025"/>
                  </a:lnTo>
                  <a:close/>
                  <a:moveTo>
                    <a:pt x="8573" y="17727"/>
                  </a:moveTo>
                  <a:cubicBezTo>
                    <a:pt x="8907" y="14673"/>
                    <a:pt x="8907" y="14673"/>
                    <a:pt x="8907" y="14673"/>
                  </a:cubicBezTo>
                  <a:cubicBezTo>
                    <a:pt x="9221" y="17727"/>
                    <a:pt x="9221" y="17727"/>
                    <a:pt x="9221" y="17727"/>
                  </a:cubicBezTo>
                  <a:lnTo>
                    <a:pt x="8573" y="17727"/>
                  </a:lnTo>
                  <a:close/>
                  <a:moveTo>
                    <a:pt x="8671" y="12215"/>
                  </a:moveTo>
                  <a:cubicBezTo>
                    <a:pt x="7612" y="21600"/>
                    <a:pt x="7612" y="21600"/>
                    <a:pt x="7612" y="21600"/>
                  </a:cubicBezTo>
                  <a:cubicBezTo>
                    <a:pt x="8161" y="21600"/>
                    <a:pt x="8161" y="21600"/>
                    <a:pt x="8161" y="21600"/>
                  </a:cubicBezTo>
                  <a:cubicBezTo>
                    <a:pt x="8397" y="19514"/>
                    <a:pt x="8397" y="19514"/>
                    <a:pt x="8397" y="19514"/>
                  </a:cubicBezTo>
                  <a:cubicBezTo>
                    <a:pt x="9417" y="19514"/>
                    <a:pt x="9417" y="19514"/>
                    <a:pt x="9417" y="19514"/>
                  </a:cubicBezTo>
                  <a:cubicBezTo>
                    <a:pt x="9652" y="21600"/>
                    <a:pt x="9652" y="21600"/>
                    <a:pt x="9652" y="21600"/>
                  </a:cubicBezTo>
                  <a:cubicBezTo>
                    <a:pt x="10202" y="21600"/>
                    <a:pt x="10202" y="21600"/>
                    <a:pt x="10202" y="21600"/>
                  </a:cubicBezTo>
                  <a:cubicBezTo>
                    <a:pt x="9162" y="12215"/>
                    <a:pt x="9162" y="12215"/>
                    <a:pt x="9162" y="12215"/>
                  </a:cubicBezTo>
                  <a:lnTo>
                    <a:pt x="8671" y="12215"/>
                  </a:lnTo>
                  <a:close/>
                  <a:moveTo>
                    <a:pt x="6180" y="12290"/>
                  </a:moveTo>
                  <a:cubicBezTo>
                    <a:pt x="5650" y="12290"/>
                    <a:pt x="5650" y="12290"/>
                    <a:pt x="5650" y="12290"/>
                  </a:cubicBezTo>
                  <a:cubicBezTo>
                    <a:pt x="5650" y="21600"/>
                    <a:pt x="5650" y="21600"/>
                    <a:pt x="5650" y="21600"/>
                  </a:cubicBezTo>
                  <a:cubicBezTo>
                    <a:pt x="7396" y="21600"/>
                    <a:pt x="7396" y="21600"/>
                    <a:pt x="7396" y="21600"/>
                  </a:cubicBezTo>
                  <a:cubicBezTo>
                    <a:pt x="7396" y="19738"/>
                    <a:pt x="7396" y="19738"/>
                    <a:pt x="7396" y="19738"/>
                  </a:cubicBezTo>
                  <a:cubicBezTo>
                    <a:pt x="6180" y="19738"/>
                    <a:pt x="6180" y="19738"/>
                    <a:pt x="6180" y="19738"/>
                  </a:cubicBezTo>
                  <a:lnTo>
                    <a:pt x="6180" y="12290"/>
                  </a:lnTo>
                  <a:close/>
                  <a:moveTo>
                    <a:pt x="3943" y="17801"/>
                  </a:moveTo>
                  <a:cubicBezTo>
                    <a:pt x="5081" y="17801"/>
                    <a:pt x="5081" y="17801"/>
                    <a:pt x="5081" y="17801"/>
                  </a:cubicBezTo>
                  <a:cubicBezTo>
                    <a:pt x="5081" y="16014"/>
                    <a:pt x="5081" y="16014"/>
                    <a:pt x="5081" y="16014"/>
                  </a:cubicBezTo>
                  <a:cubicBezTo>
                    <a:pt x="3943" y="16014"/>
                    <a:pt x="3943" y="16014"/>
                    <a:pt x="3943" y="16014"/>
                  </a:cubicBezTo>
                  <a:cubicBezTo>
                    <a:pt x="3943" y="14152"/>
                    <a:pt x="3943" y="14152"/>
                    <a:pt x="3943" y="14152"/>
                  </a:cubicBezTo>
                  <a:cubicBezTo>
                    <a:pt x="5238" y="14152"/>
                    <a:pt x="5238" y="14152"/>
                    <a:pt x="5238" y="14152"/>
                  </a:cubicBezTo>
                  <a:cubicBezTo>
                    <a:pt x="5238" y="12290"/>
                    <a:pt x="5238" y="12290"/>
                    <a:pt x="5238" y="12290"/>
                  </a:cubicBezTo>
                  <a:cubicBezTo>
                    <a:pt x="3394" y="12290"/>
                    <a:pt x="3394" y="12290"/>
                    <a:pt x="3394" y="12290"/>
                  </a:cubicBezTo>
                  <a:cubicBezTo>
                    <a:pt x="3394" y="21600"/>
                    <a:pt x="3394" y="21600"/>
                    <a:pt x="3394" y="21600"/>
                  </a:cubicBezTo>
                  <a:cubicBezTo>
                    <a:pt x="5258" y="21600"/>
                    <a:pt x="5258" y="21600"/>
                    <a:pt x="5258" y="21600"/>
                  </a:cubicBezTo>
                  <a:cubicBezTo>
                    <a:pt x="5258" y="19738"/>
                    <a:pt x="5258" y="19738"/>
                    <a:pt x="5258" y="19738"/>
                  </a:cubicBezTo>
                  <a:cubicBezTo>
                    <a:pt x="3943" y="19738"/>
                    <a:pt x="3943" y="19738"/>
                    <a:pt x="3943" y="19738"/>
                  </a:cubicBezTo>
                  <a:lnTo>
                    <a:pt x="3943" y="17801"/>
                  </a:lnTo>
                  <a:close/>
                  <a:moveTo>
                    <a:pt x="2472" y="15492"/>
                  </a:moveTo>
                  <a:cubicBezTo>
                    <a:pt x="2472" y="16312"/>
                    <a:pt x="2315" y="16833"/>
                    <a:pt x="2060" y="16833"/>
                  </a:cubicBezTo>
                  <a:cubicBezTo>
                    <a:pt x="1511" y="16833"/>
                    <a:pt x="1511" y="16833"/>
                    <a:pt x="1511" y="16833"/>
                  </a:cubicBezTo>
                  <a:cubicBezTo>
                    <a:pt x="1511" y="14152"/>
                    <a:pt x="1511" y="14152"/>
                    <a:pt x="1511" y="14152"/>
                  </a:cubicBezTo>
                  <a:cubicBezTo>
                    <a:pt x="2040" y="14152"/>
                    <a:pt x="2040" y="14152"/>
                    <a:pt x="2040" y="14152"/>
                  </a:cubicBezTo>
                  <a:cubicBezTo>
                    <a:pt x="2295" y="14152"/>
                    <a:pt x="2472" y="14599"/>
                    <a:pt x="2472" y="15492"/>
                  </a:cubicBezTo>
                  <a:close/>
                  <a:moveTo>
                    <a:pt x="3002" y="15418"/>
                  </a:moveTo>
                  <a:cubicBezTo>
                    <a:pt x="3002" y="15343"/>
                    <a:pt x="3002" y="15343"/>
                    <a:pt x="3002" y="15343"/>
                  </a:cubicBezTo>
                  <a:cubicBezTo>
                    <a:pt x="3002" y="14524"/>
                    <a:pt x="2943" y="13779"/>
                    <a:pt x="2805" y="13258"/>
                  </a:cubicBezTo>
                  <a:cubicBezTo>
                    <a:pt x="2629" y="12662"/>
                    <a:pt x="2393" y="12290"/>
                    <a:pt x="2080" y="12290"/>
                  </a:cubicBezTo>
                  <a:cubicBezTo>
                    <a:pt x="961" y="12290"/>
                    <a:pt x="961" y="12290"/>
                    <a:pt x="961" y="12290"/>
                  </a:cubicBezTo>
                  <a:cubicBezTo>
                    <a:pt x="961" y="21600"/>
                    <a:pt x="961" y="21600"/>
                    <a:pt x="961" y="21600"/>
                  </a:cubicBezTo>
                  <a:cubicBezTo>
                    <a:pt x="1511" y="21600"/>
                    <a:pt x="1511" y="21600"/>
                    <a:pt x="1511" y="21600"/>
                  </a:cubicBezTo>
                  <a:cubicBezTo>
                    <a:pt x="1511" y="18621"/>
                    <a:pt x="1511" y="18621"/>
                    <a:pt x="1511" y="18621"/>
                  </a:cubicBezTo>
                  <a:cubicBezTo>
                    <a:pt x="1923" y="18621"/>
                    <a:pt x="1923" y="18621"/>
                    <a:pt x="1923" y="18621"/>
                  </a:cubicBezTo>
                  <a:cubicBezTo>
                    <a:pt x="2452" y="21600"/>
                    <a:pt x="2452" y="21600"/>
                    <a:pt x="2452" y="21600"/>
                  </a:cubicBezTo>
                  <a:cubicBezTo>
                    <a:pt x="3080" y="21600"/>
                    <a:pt x="3080" y="21600"/>
                    <a:pt x="3080" y="21600"/>
                  </a:cubicBezTo>
                  <a:cubicBezTo>
                    <a:pt x="2492" y="18248"/>
                    <a:pt x="2492" y="18248"/>
                    <a:pt x="2492" y="18248"/>
                  </a:cubicBezTo>
                  <a:cubicBezTo>
                    <a:pt x="2786" y="17801"/>
                    <a:pt x="3002" y="16908"/>
                    <a:pt x="3002" y="15418"/>
                  </a:cubicBezTo>
                  <a:moveTo>
                    <a:pt x="20" y="21600"/>
                  </a:moveTo>
                  <a:cubicBezTo>
                    <a:pt x="549" y="21600"/>
                    <a:pt x="549" y="21600"/>
                    <a:pt x="549" y="21600"/>
                  </a:cubicBezTo>
                  <a:cubicBezTo>
                    <a:pt x="549" y="12290"/>
                    <a:pt x="549" y="12290"/>
                    <a:pt x="549" y="12290"/>
                  </a:cubicBezTo>
                  <a:cubicBezTo>
                    <a:pt x="20" y="12290"/>
                    <a:pt x="20" y="12290"/>
                    <a:pt x="20" y="12290"/>
                  </a:cubicBezTo>
                  <a:lnTo>
                    <a:pt x="20" y="21600"/>
                  </a:lnTo>
                  <a:close/>
                  <a:moveTo>
                    <a:pt x="20266" y="7597"/>
                  </a:moveTo>
                  <a:cubicBezTo>
                    <a:pt x="20266" y="5661"/>
                    <a:pt x="20266" y="5661"/>
                    <a:pt x="20266" y="5661"/>
                  </a:cubicBezTo>
                  <a:cubicBezTo>
                    <a:pt x="21423" y="5661"/>
                    <a:pt x="21423" y="5661"/>
                    <a:pt x="21423" y="5661"/>
                  </a:cubicBezTo>
                  <a:cubicBezTo>
                    <a:pt x="21423" y="3873"/>
                    <a:pt x="21423" y="3873"/>
                    <a:pt x="21423" y="3873"/>
                  </a:cubicBezTo>
                  <a:cubicBezTo>
                    <a:pt x="20266" y="3873"/>
                    <a:pt x="20266" y="3873"/>
                    <a:pt x="20266" y="3873"/>
                  </a:cubicBezTo>
                  <a:cubicBezTo>
                    <a:pt x="20266" y="1937"/>
                    <a:pt x="20266" y="1937"/>
                    <a:pt x="20266" y="1937"/>
                  </a:cubicBezTo>
                  <a:cubicBezTo>
                    <a:pt x="21580" y="1937"/>
                    <a:pt x="21580" y="1937"/>
                    <a:pt x="21580" y="1937"/>
                  </a:cubicBezTo>
                  <a:cubicBezTo>
                    <a:pt x="21580" y="149"/>
                    <a:pt x="21580" y="149"/>
                    <a:pt x="21580" y="149"/>
                  </a:cubicBezTo>
                  <a:cubicBezTo>
                    <a:pt x="19736" y="149"/>
                    <a:pt x="19736" y="149"/>
                    <a:pt x="19736" y="149"/>
                  </a:cubicBezTo>
                  <a:cubicBezTo>
                    <a:pt x="19736" y="9385"/>
                    <a:pt x="19736" y="9385"/>
                    <a:pt x="19736" y="9385"/>
                  </a:cubicBezTo>
                  <a:cubicBezTo>
                    <a:pt x="21600" y="9385"/>
                    <a:pt x="21600" y="9385"/>
                    <a:pt x="21600" y="9385"/>
                  </a:cubicBezTo>
                  <a:cubicBezTo>
                    <a:pt x="21600" y="7597"/>
                    <a:pt x="21600" y="7597"/>
                    <a:pt x="21600" y="7597"/>
                  </a:cubicBezTo>
                  <a:lnTo>
                    <a:pt x="20266" y="7597"/>
                  </a:lnTo>
                  <a:close/>
                  <a:moveTo>
                    <a:pt x="18598" y="3873"/>
                  </a:moveTo>
                  <a:cubicBezTo>
                    <a:pt x="18186" y="3426"/>
                    <a:pt x="18069" y="3277"/>
                    <a:pt x="18069" y="2607"/>
                  </a:cubicBezTo>
                  <a:cubicBezTo>
                    <a:pt x="18069" y="2607"/>
                    <a:pt x="18069" y="2607"/>
                    <a:pt x="18069" y="2607"/>
                  </a:cubicBezTo>
                  <a:cubicBezTo>
                    <a:pt x="18069" y="2160"/>
                    <a:pt x="18186" y="1788"/>
                    <a:pt x="18383" y="1788"/>
                  </a:cubicBezTo>
                  <a:cubicBezTo>
                    <a:pt x="18598" y="1788"/>
                    <a:pt x="18814" y="2160"/>
                    <a:pt x="19030" y="2756"/>
                  </a:cubicBezTo>
                  <a:cubicBezTo>
                    <a:pt x="19305" y="1192"/>
                    <a:pt x="19305" y="1192"/>
                    <a:pt x="19305" y="1192"/>
                  </a:cubicBezTo>
                  <a:cubicBezTo>
                    <a:pt x="19050" y="447"/>
                    <a:pt x="18755" y="0"/>
                    <a:pt x="18402" y="0"/>
                  </a:cubicBezTo>
                  <a:cubicBezTo>
                    <a:pt x="17892" y="0"/>
                    <a:pt x="17539" y="1117"/>
                    <a:pt x="17539" y="2830"/>
                  </a:cubicBezTo>
                  <a:cubicBezTo>
                    <a:pt x="17539" y="2830"/>
                    <a:pt x="17539" y="2830"/>
                    <a:pt x="17539" y="2830"/>
                  </a:cubicBezTo>
                  <a:cubicBezTo>
                    <a:pt x="17539" y="4692"/>
                    <a:pt x="17853" y="5214"/>
                    <a:pt x="18343" y="5661"/>
                  </a:cubicBezTo>
                  <a:cubicBezTo>
                    <a:pt x="18755" y="6033"/>
                    <a:pt x="18834" y="6331"/>
                    <a:pt x="18834" y="6852"/>
                  </a:cubicBezTo>
                  <a:cubicBezTo>
                    <a:pt x="18834" y="6852"/>
                    <a:pt x="18834" y="6852"/>
                    <a:pt x="18834" y="6852"/>
                  </a:cubicBezTo>
                  <a:cubicBezTo>
                    <a:pt x="18834" y="7448"/>
                    <a:pt x="18716" y="7746"/>
                    <a:pt x="18481" y="7746"/>
                  </a:cubicBezTo>
                  <a:cubicBezTo>
                    <a:pt x="18206" y="7746"/>
                    <a:pt x="17990" y="7299"/>
                    <a:pt x="17755" y="6629"/>
                  </a:cubicBezTo>
                  <a:cubicBezTo>
                    <a:pt x="17441" y="8044"/>
                    <a:pt x="17441" y="8044"/>
                    <a:pt x="17441" y="8044"/>
                  </a:cubicBezTo>
                  <a:cubicBezTo>
                    <a:pt x="17735" y="9087"/>
                    <a:pt x="18108" y="9534"/>
                    <a:pt x="18481" y="9534"/>
                  </a:cubicBezTo>
                  <a:cubicBezTo>
                    <a:pt x="19010" y="9534"/>
                    <a:pt x="19383" y="8491"/>
                    <a:pt x="19383" y="6703"/>
                  </a:cubicBezTo>
                  <a:cubicBezTo>
                    <a:pt x="19383" y="6629"/>
                    <a:pt x="19383" y="6629"/>
                    <a:pt x="19383" y="6629"/>
                  </a:cubicBezTo>
                  <a:cubicBezTo>
                    <a:pt x="19383" y="5065"/>
                    <a:pt x="19089" y="4320"/>
                    <a:pt x="18598" y="3873"/>
                  </a:cubicBezTo>
                  <a:moveTo>
                    <a:pt x="16538" y="9385"/>
                  </a:moveTo>
                  <a:cubicBezTo>
                    <a:pt x="17088" y="9385"/>
                    <a:pt x="17088" y="9385"/>
                    <a:pt x="17088" y="9385"/>
                  </a:cubicBezTo>
                  <a:cubicBezTo>
                    <a:pt x="17088" y="149"/>
                    <a:pt x="17088" y="149"/>
                    <a:pt x="17088" y="149"/>
                  </a:cubicBezTo>
                  <a:cubicBezTo>
                    <a:pt x="16538" y="149"/>
                    <a:pt x="16538" y="149"/>
                    <a:pt x="16538" y="149"/>
                  </a:cubicBezTo>
                  <a:lnTo>
                    <a:pt x="16538" y="9385"/>
                  </a:lnTo>
                  <a:close/>
                  <a:moveTo>
                    <a:pt x="15557" y="3352"/>
                  </a:moveTo>
                  <a:cubicBezTo>
                    <a:pt x="15557" y="4097"/>
                    <a:pt x="15420" y="4618"/>
                    <a:pt x="15146" y="4618"/>
                  </a:cubicBezTo>
                  <a:cubicBezTo>
                    <a:pt x="14616" y="4618"/>
                    <a:pt x="14616" y="4618"/>
                    <a:pt x="14616" y="4618"/>
                  </a:cubicBezTo>
                  <a:cubicBezTo>
                    <a:pt x="14616" y="2011"/>
                    <a:pt x="14616" y="2011"/>
                    <a:pt x="14616" y="2011"/>
                  </a:cubicBezTo>
                  <a:cubicBezTo>
                    <a:pt x="15146" y="2011"/>
                    <a:pt x="15146" y="2011"/>
                    <a:pt x="15146" y="2011"/>
                  </a:cubicBezTo>
                  <a:cubicBezTo>
                    <a:pt x="15401" y="2011"/>
                    <a:pt x="15557" y="2458"/>
                    <a:pt x="15557" y="3277"/>
                  </a:cubicBezTo>
                  <a:lnTo>
                    <a:pt x="15557" y="3352"/>
                  </a:lnTo>
                  <a:close/>
                  <a:moveTo>
                    <a:pt x="16107" y="3203"/>
                  </a:moveTo>
                  <a:cubicBezTo>
                    <a:pt x="16107" y="3203"/>
                    <a:pt x="16107" y="3203"/>
                    <a:pt x="16107" y="3203"/>
                  </a:cubicBezTo>
                  <a:cubicBezTo>
                    <a:pt x="16107" y="2309"/>
                    <a:pt x="16028" y="1564"/>
                    <a:pt x="15911" y="1043"/>
                  </a:cubicBezTo>
                  <a:cubicBezTo>
                    <a:pt x="15734" y="447"/>
                    <a:pt x="15499" y="149"/>
                    <a:pt x="15185" y="149"/>
                  </a:cubicBezTo>
                  <a:cubicBezTo>
                    <a:pt x="14066" y="149"/>
                    <a:pt x="14066" y="149"/>
                    <a:pt x="14066" y="149"/>
                  </a:cubicBezTo>
                  <a:cubicBezTo>
                    <a:pt x="14066" y="9385"/>
                    <a:pt x="14066" y="9385"/>
                    <a:pt x="14066" y="9385"/>
                  </a:cubicBezTo>
                  <a:cubicBezTo>
                    <a:pt x="14616" y="9385"/>
                    <a:pt x="14616" y="9385"/>
                    <a:pt x="14616" y="9385"/>
                  </a:cubicBezTo>
                  <a:cubicBezTo>
                    <a:pt x="14616" y="6480"/>
                    <a:pt x="14616" y="6480"/>
                    <a:pt x="14616" y="6480"/>
                  </a:cubicBezTo>
                  <a:cubicBezTo>
                    <a:pt x="15028" y="6480"/>
                    <a:pt x="15028" y="6480"/>
                    <a:pt x="15028" y="6480"/>
                  </a:cubicBezTo>
                  <a:cubicBezTo>
                    <a:pt x="15557" y="9385"/>
                    <a:pt x="15557" y="9385"/>
                    <a:pt x="15557" y="9385"/>
                  </a:cubicBezTo>
                  <a:cubicBezTo>
                    <a:pt x="16185" y="9385"/>
                    <a:pt x="16185" y="9385"/>
                    <a:pt x="16185" y="9385"/>
                  </a:cubicBezTo>
                  <a:cubicBezTo>
                    <a:pt x="15597" y="6108"/>
                    <a:pt x="15597" y="6108"/>
                    <a:pt x="15597" y="6108"/>
                  </a:cubicBezTo>
                  <a:cubicBezTo>
                    <a:pt x="15891" y="5661"/>
                    <a:pt x="16107" y="4692"/>
                    <a:pt x="16107" y="3203"/>
                  </a:cubicBezTo>
                  <a:moveTo>
                    <a:pt x="13203" y="3426"/>
                  </a:moveTo>
                  <a:cubicBezTo>
                    <a:pt x="13203" y="4171"/>
                    <a:pt x="13046" y="4841"/>
                    <a:pt x="12772" y="4841"/>
                  </a:cubicBezTo>
                  <a:cubicBezTo>
                    <a:pt x="12360" y="4841"/>
                    <a:pt x="12360" y="4841"/>
                    <a:pt x="12360" y="4841"/>
                  </a:cubicBezTo>
                  <a:cubicBezTo>
                    <a:pt x="12360" y="2011"/>
                    <a:pt x="12360" y="2011"/>
                    <a:pt x="12360" y="2011"/>
                  </a:cubicBezTo>
                  <a:cubicBezTo>
                    <a:pt x="12772" y="2011"/>
                    <a:pt x="12772" y="2011"/>
                    <a:pt x="12772" y="2011"/>
                  </a:cubicBezTo>
                  <a:cubicBezTo>
                    <a:pt x="13027" y="2011"/>
                    <a:pt x="13203" y="2458"/>
                    <a:pt x="13203" y="3352"/>
                  </a:cubicBezTo>
                  <a:lnTo>
                    <a:pt x="13203" y="3426"/>
                  </a:lnTo>
                  <a:close/>
                  <a:moveTo>
                    <a:pt x="13753" y="3352"/>
                  </a:moveTo>
                  <a:cubicBezTo>
                    <a:pt x="13753" y="3352"/>
                    <a:pt x="13753" y="3352"/>
                    <a:pt x="13753" y="3352"/>
                  </a:cubicBezTo>
                  <a:cubicBezTo>
                    <a:pt x="13753" y="1415"/>
                    <a:pt x="13399" y="149"/>
                    <a:pt x="12811" y="149"/>
                  </a:cubicBezTo>
                  <a:cubicBezTo>
                    <a:pt x="11810" y="149"/>
                    <a:pt x="11810" y="149"/>
                    <a:pt x="11810" y="149"/>
                  </a:cubicBezTo>
                  <a:cubicBezTo>
                    <a:pt x="11810" y="9385"/>
                    <a:pt x="11810" y="9385"/>
                    <a:pt x="11810" y="9385"/>
                  </a:cubicBezTo>
                  <a:cubicBezTo>
                    <a:pt x="12360" y="9385"/>
                    <a:pt x="12360" y="9385"/>
                    <a:pt x="12360" y="9385"/>
                  </a:cubicBezTo>
                  <a:cubicBezTo>
                    <a:pt x="12360" y="6629"/>
                    <a:pt x="12360" y="6629"/>
                    <a:pt x="12360" y="6629"/>
                  </a:cubicBezTo>
                  <a:cubicBezTo>
                    <a:pt x="12752" y="6629"/>
                    <a:pt x="12752" y="6629"/>
                    <a:pt x="12752" y="6629"/>
                  </a:cubicBezTo>
                  <a:cubicBezTo>
                    <a:pt x="13301" y="6629"/>
                    <a:pt x="13753" y="5512"/>
                    <a:pt x="13753" y="3352"/>
                  </a:cubicBezTo>
                  <a:moveTo>
                    <a:pt x="10457" y="4618"/>
                  </a:moveTo>
                  <a:cubicBezTo>
                    <a:pt x="9907" y="4618"/>
                    <a:pt x="9907" y="4618"/>
                    <a:pt x="9907" y="4618"/>
                  </a:cubicBezTo>
                  <a:cubicBezTo>
                    <a:pt x="9907" y="2011"/>
                    <a:pt x="9907" y="2011"/>
                    <a:pt x="9907" y="2011"/>
                  </a:cubicBezTo>
                  <a:cubicBezTo>
                    <a:pt x="10457" y="2011"/>
                    <a:pt x="10457" y="2011"/>
                    <a:pt x="10457" y="2011"/>
                  </a:cubicBezTo>
                  <a:cubicBezTo>
                    <a:pt x="10712" y="2011"/>
                    <a:pt x="10869" y="2458"/>
                    <a:pt x="10869" y="3277"/>
                  </a:cubicBezTo>
                  <a:cubicBezTo>
                    <a:pt x="10869" y="3352"/>
                    <a:pt x="10869" y="3352"/>
                    <a:pt x="10869" y="3352"/>
                  </a:cubicBezTo>
                  <a:cubicBezTo>
                    <a:pt x="10869" y="4097"/>
                    <a:pt x="10712" y="4618"/>
                    <a:pt x="10457" y="4618"/>
                  </a:cubicBezTo>
                  <a:moveTo>
                    <a:pt x="11496" y="9385"/>
                  </a:moveTo>
                  <a:cubicBezTo>
                    <a:pt x="10888" y="6108"/>
                    <a:pt x="10888" y="6108"/>
                    <a:pt x="10888" y="6108"/>
                  </a:cubicBezTo>
                  <a:cubicBezTo>
                    <a:pt x="11202" y="5661"/>
                    <a:pt x="11418" y="4692"/>
                    <a:pt x="11418" y="3203"/>
                  </a:cubicBezTo>
                  <a:cubicBezTo>
                    <a:pt x="11418" y="3203"/>
                    <a:pt x="11418" y="3203"/>
                    <a:pt x="11418" y="3203"/>
                  </a:cubicBezTo>
                  <a:cubicBezTo>
                    <a:pt x="11418" y="2309"/>
                    <a:pt x="11340" y="1564"/>
                    <a:pt x="11202" y="1043"/>
                  </a:cubicBezTo>
                  <a:cubicBezTo>
                    <a:pt x="11045" y="447"/>
                    <a:pt x="10810" y="149"/>
                    <a:pt x="10496" y="149"/>
                  </a:cubicBezTo>
                  <a:cubicBezTo>
                    <a:pt x="9378" y="149"/>
                    <a:pt x="9378" y="149"/>
                    <a:pt x="9378" y="149"/>
                  </a:cubicBezTo>
                  <a:cubicBezTo>
                    <a:pt x="9378" y="9385"/>
                    <a:pt x="9378" y="9385"/>
                    <a:pt x="9378" y="9385"/>
                  </a:cubicBezTo>
                  <a:cubicBezTo>
                    <a:pt x="9907" y="9385"/>
                    <a:pt x="9907" y="9385"/>
                    <a:pt x="9907" y="9385"/>
                  </a:cubicBezTo>
                  <a:cubicBezTo>
                    <a:pt x="9907" y="6480"/>
                    <a:pt x="9907" y="6480"/>
                    <a:pt x="9907" y="6480"/>
                  </a:cubicBezTo>
                  <a:cubicBezTo>
                    <a:pt x="10339" y="6480"/>
                    <a:pt x="10339" y="6480"/>
                    <a:pt x="10339" y="6480"/>
                  </a:cubicBezTo>
                  <a:cubicBezTo>
                    <a:pt x="10869" y="9385"/>
                    <a:pt x="10869" y="9385"/>
                    <a:pt x="10869" y="9385"/>
                  </a:cubicBezTo>
                  <a:lnTo>
                    <a:pt x="11496" y="9385"/>
                  </a:lnTo>
                  <a:close/>
                  <a:moveTo>
                    <a:pt x="9025" y="7597"/>
                  </a:moveTo>
                  <a:cubicBezTo>
                    <a:pt x="7690" y="7597"/>
                    <a:pt x="7690" y="7597"/>
                    <a:pt x="7690" y="7597"/>
                  </a:cubicBezTo>
                  <a:cubicBezTo>
                    <a:pt x="7690" y="5661"/>
                    <a:pt x="7690" y="5661"/>
                    <a:pt x="7690" y="5661"/>
                  </a:cubicBezTo>
                  <a:cubicBezTo>
                    <a:pt x="8848" y="5661"/>
                    <a:pt x="8848" y="5661"/>
                    <a:pt x="8848" y="5661"/>
                  </a:cubicBezTo>
                  <a:cubicBezTo>
                    <a:pt x="8848" y="3873"/>
                    <a:pt x="8848" y="3873"/>
                    <a:pt x="8848" y="3873"/>
                  </a:cubicBezTo>
                  <a:cubicBezTo>
                    <a:pt x="7690" y="3873"/>
                    <a:pt x="7690" y="3873"/>
                    <a:pt x="7690" y="3873"/>
                  </a:cubicBezTo>
                  <a:cubicBezTo>
                    <a:pt x="7690" y="1937"/>
                    <a:pt x="7690" y="1937"/>
                    <a:pt x="7690" y="1937"/>
                  </a:cubicBezTo>
                  <a:cubicBezTo>
                    <a:pt x="9005" y="1937"/>
                    <a:pt x="9005" y="1937"/>
                    <a:pt x="9005" y="1937"/>
                  </a:cubicBezTo>
                  <a:cubicBezTo>
                    <a:pt x="9005" y="149"/>
                    <a:pt x="9005" y="149"/>
                    <a:pt x="9005" y="149"/>
                  </a:cubicBezTo>
                  <a:cubicBezTo>
                    <a:pt x="7161" y="149"/>
                    <a:pt x="7161" y="149"/>
                    <a:pt x="7161" y="149"/>
                  </a:cubicBezTo>
                  <a:cubicBezTo>
                    <a:pt x="7161" y="9385"/>
                    <a:pt x="7161" y="9385"/>
                    <a:pt x="7161" y="9385"/>
                  </a:cubicBezTo>
                  <a:cubicBezTo>
                    <a:pt x="9025" y="9385"/>
                    <a:pt x="9025" y="9385"/>
                    <a:pt x="9025" y="9385"/>
                  </a:cubicBezTo>
                  <a:lnTo>
                    <a:pt x="9025" y="7597"/>
                  </a:lnTo>
                  <a:close/>
                  <a:moveTo>
                    <a:pt x="6043" y="9385"/>
                  </a:moveTo>
                  <a:cubicBezTo>
                    <a:pt x="6043" y="2011"/>
                    <a:pt x="6043" y="2011"/>
                    <a:pt x="6043" y="2011"/>
                  </a:cubicBezTo>
                  <a:cubicBezTo>
                    <a:pt x="6788" y="2011"/>
                    <a:pt x="6788" y="2011"/>
                    <a:pt x="6788" y="2011"/>
                  </a:cubicBezTo>
                  <a:cubicBezTo>
                    <a:pt x="6788" y="149"/>
                    <a:pt x="6788" y="149"/>
                    <a:pt x="6788" y="149"/>
                  </a:cubicBezTo>
                  <a:cubicBezTo>
                    <a:pt x="4767" y="149"/>
                    <a:pt x="4767" y="149"/>
                    <a:pt x="4767" y="149"/>
                  </a:cubicBezTo>
                  <a:cubicBezTo>
                    <a:pt x="4767" y="2011"/>
                    <a:pt x="4767" y="2011"/>
                    <a:pt x="4767" y="2011"/>
                  </a:cubicBezTo>
                  <a:cubicBezTo>
                    <a:pt x="5513" y="2011"/>
                    <a:pt x="5513" y="2011"/>
                    <a:pt x="5513" y="2011"/>
                  </a:cubicBezTo>
                  <a:cubicBezTo>
                    <a:pt x="5513" y="9385"/>
                    <a:pt x="5513" y="9385"/>
                    <a:pt x="5513" y="9385"/>
                  </a:cubicBezTo>
                  <a:lnTo>
                    <a:pt x="6043" y="9385"/>
                  </a:lnTo>
                  <a:close/>
                  <a:moveTo>
                    <a:pt x="2766" y="3501"/>
                  </a:moveTo>
                  <a:cubicBezTo>
                    <a:pt x="3943" y="9385"/>
                    <a:pt x="3943" y="9385"/>
                    <a:pt x="3943" y="9385"/>
                  </a:cubicBezTo>
                  <a:cubicBezTo>
                    <a:pt x="4414" y="9385"/>
                    <a:pt x="4414" y="9385"/>
                    <a:pt x="4414" y="9385"/>
                  </a:cubicBezTo>
                  <a:cubicBezTo>
                    <a:pt x="4414" y="149"/>
                    <a:pt x="4414" y="149"/>
                    <a:pt x="4414" y="149"/>
                  </a:cubicBezTo>
                  <a:cubicBezTo>
                    <a:pt x="3865" y="149"/>
                    <a:pt x="3865" y="149"/>
                    <a:pt x="3865" y="149"/>
                  </a:cubicBezTo>
                  <a:cubicBezTo>
                    <a:pt x="3865" y="5884"/>
                    <a:pt x="3865" y="5884"/>
                    <a:pt x="3865" y="5884"/>
                  </a:cubicBezTo>
                  <a:cubicBezTo>
                    <a:pt x="2727" y="149"/>
                    <a:pt x="2727" y="149"/>
                    <a:pt x="2727" y="149"/>
                  </a:cubicBezTo>
                  <a:cubicBezTo>
                    <a:pt x="2237" y="149"/>
                    <a:pt x="2237" y="149"/>
                    <a:pt x="2237" y="149"/>
                  </a:cubicBezTo>
                  <a:cubicBezTo>
                    <a:pt x="2237" y="9385"/>
                    <a:pt x="2237" y="9385"/>
                    <a:pt x="2237" y="9385"/>
                  </a:cubicBezTo>
                  <a:cubicBezTo>
                    <a:pt x="2766" y="9385"/>
                    <a:pt x="2766" y="9385"/>
                    <a:pt x="2766" y="9385"/>
                  </a:cubicBezTo>
                  <a:lnTo>
                    <a:pt x="2766" y="3501"/>
                  </a:lnTo>
                  <a:close/>
                  <a:moveTo>
                    <a:pt x="1864" y="7597"/>
                  </a:moveTo>
                  <a:cubicBezTo>
                    <a:pt x="530" y="7597"/>
                    <a:pt x="530" y="7597"/>
                    <a:pt x="530" y="7597"/>
                  </a:cubicBezTo>
                  <a:cubicBezTo>
                    <a:pt x="530" y="5661"/>
                    <a:pt x="530" y="5661"/>
                    <a:pt x="530" y="5661"/>
                  </a:cubicBezTo>
                  <a:cubicBezTo>
                    <a:pt x="1687" y="5661"/>
                    <a:pt x="1687" y="5661"/>
                    <a:pt x="1687" y="5661"/>
                  </a:cubicBezTo>
                  <a:cubicBezTo>
                    <a:pt x="1687" y="3873"/>
                    <a:pt x="1687" y="3873"/>
                    <a:pt x="1687" y="3873"/>
                  </a:cubicBezTo>
                  <a:cubicBezTo>
                    <a:pt x="530" y="3873"/>
                    <a:pt x="530" y="3873"/>
                    <a:pt x="530" y="3873"/>
                  </a:cubicBezTo>
                  <a:cubicBezTo>
                    <a:pt x="530" y="1937"/>
                    <a:pt x="530" y="1937"/>
                    <a:pt x="530" y="1937"/>
                  </a:cubicBezTo>
                  <a:cubicBezTo>
                    <a:pt x="1844" y="1937"/>
                    <a:pt x="1844" y="1937"/>
                    <a:pt x="1844" y="1937"/>
                  </a:cubicBezTo>
                  <a:cubicBezTo>
                    <a:pt x="1844" y="149"/>
                    <a:pt x="1844" y="149"/>
                    <a:pt x="1844" y="149"/>
                  </a:cubicBezTo>
                  <a:cubicBezTo>
                    <a:pt x="0" y="149"/>
                    <a:pt x="0" y="149"/>
                    <a:pt x="0" y="149"/>
                  </a:cubicBezTo>
                  <a:cubicBezTo>
                    <a:pt x="0" y="9385"/>
                    <a:pt x="0" y="9385"/>
                    <a:pt x="0" y="9385"/>
                  </a:cubicBezTo>
                  <a:cubicBezTo>
                    <a:pt x="1864" y="9385"/>
                    <a:pt x="1864" y="9385"/>
                    <a:pt x="1864" y="9385"/>
                  </a:cubicBezTo>
                  <a:lnTo>
                    <a:pt x="1864" y="7597"/>
                  </a:lnTo>
                  <a:close/>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sp>
          <p:nvSpPr>
            <p:cNvPr id="268" name="Freeform 6"/>
            <p:cNvSpPr/>
            <p:nvPr/>
          </p:nvSpPr>
          <p:spPr>
            <a:xfrm>
              <a:off x="466725" y="427037"/>
              <a:ext cx="1368426" cy="69851"/>
            </a:xfrm>
            <a:custGeom>
              <a:avLst/>
              <a:gdLst/>
              <a:ahLst/>
              <a:cxnLst>
                <a:cxn ang="0">
                  <a:pos x="wd2" y="hd2"/>
                </a:cxn>
                <a:cxn ang="5400000">
                  <a:pos x="wd2" y="hd2"/>
                </a:cxn>
                <a:cxn ang="10800000">
                  <a:pos x="wd2" y="hd2"/>
                </a:cxn>
                <a:cxn ang="16200000">
                  <a:pos x="wd2" y="hd2"/>
                </a:cxn>
              </a:cxnLst>
              <a:rect l="0" t="0" r="r" b="b"/>
              <a:pathLst>
                <a:path w="21600" h="21600" extrusionOk="0">
                  <a:moveTo>
                    <a:pt x="21160" y="9818"/>
                  </a:moveTo>
                  <a:cubicBezTo>
                    <a:pt x="21160" y="8640"/>
                    <a:pt x="21200" y="7855"/>
                    <a:pt x="21280" y="7855"/>
                  </a:cubicBezTo>
                  <a:cubicBezTo>
                    <a:pt x="21380" y="7855"/>
                    <a:pt x="21420" y="8247"/>
                    <a:pt x="21480" y="9818"/>
                  </a:cubicBezTo>
                  <a:cubicBezTo>
                    <a:pt x="21560" y="8640"/>
                    <a:pt x="21560" y="8640"/>
                    <a:pt x="21560" y="8640"/>
                  </a:cubicBezTo>
                  <a:cubicBezTo>
                    <a:pt x="21500" y="7069"/>
                    <a:pt x="21400" y="5891"/>
                    <a:pt x="21300" y="5891"/>
                  </a:cubicBezTo>
                  <a:cubicBezTo>
                    <a:pt x="21160" y="5891"/>
                    <a:pt x="21041" y="7462"/>
                    <a:pt x="21041" y="9818"/>
                  </a:cubicBezTo>
                  <a:cubicBezTo>
                    <a:pt x="21041" y="15316"/>
                    <a:pt x="21500" y="13353"/>
                    <a:pt x="21500" y="17280"/>
                  </a:cubicBezTo>
                  <a:cubicBezTo>
                    <a:pt x="21500" y="18458"/>
                    <a:pt x="21440" y="19636"/>
                    <a:pt x="21320" y="19636"/>
                  </a:cubicBezTo>
                  <a:cubicBezTo>
                    <a:pt x="21220" y="19636"/>
                    <a:pt x="21160" y="18851"/>
                    <a:pt x="21100" y="17673"/>
                  </a:cubicBezTo>
                  <a:cubicBezTo>
                    <a:pt x="21021" y="18851"/>
                    <a:pt x="21021" y="18851"/>
                    <a:pt x="21021" y="18851"/>
                  </a:cubicBezTo>
                  <a:cubicBezTo>
                    <a:pt x="21100" y="20422"/>
                    <a:pt x="21200" y="21600"/>
                    <a:pt x="21320" y="21600"/>
                  </a:cubicBezTo>
                  <a:cubicBezTo>
                    <a:pt x="21460" y="21600"/>
                    <a:pt x="21600" y="20029"/>
                    <a:pt x="21600" y="17280"/>
                  </a:cubicBezTo>
                  <a:cubicBezTo>
                    <a:pt x="21600" y="11389"/>
                    <a:pt x="21160" y="13353"/>
                    <a:pt x="21160" y="9818"/>
                  </a:cubicBezTo>
                  <a:moveTo>
                    <a:pt x="20481" y="9818"/>
                  </a:moveTo>
                  <a:cubicBezTo>
                    <a:pt x="20481" y="8640"/>
                    <a:pt x="20541" y="7855"/>
                    <a:pt x="20621" y="7855"/>
                  </a:cubicBezTo>
                  <a:cubicBezTo>
                    <a:pt x="20721" y="7855"/>
                    <a:pt x="20761" y="8247"/>
                    <a:pt x="20821" y="9818"/>
                  </a:cubicBezTo>
                  <a:cubicBezTo>
                    <a:pt x="20901" y="8640"/>
                    <a:pt x="20901" y="8640"/>
                    <a:pt x="20901" y="8640"/>
                  </a:cubicBezTo>
                  <a:cubicBezTo>
                    <a:pt x="20841" y="7069"/>
                    <a:pt x="20741" y="5891"/>
                    <a:pt x="20641" y="5891"/>
                  </a:cubicBezTo>
                  <a:cubicBezTo>
                    <a:pt x="20481" y="5891"/>
                    <a:pt x="20381" y="7462"/>
                    <a:pt x="20381" y="9818"/>
                  </a:cubicBezTo>
                  <a:cubicBezTo>
                    <a:pt x="20381" y="15316"/>
                    <a:pt x="20821" y="13353"/>
                    <a:pt x="20821" y="17280"/>
                  </a:cubicBezTo>
                  <a:cubicBezTo>
                    <a:pt x="20821" y="18458"/>
                    <a:pt x="20781" y="19636"/>
                    <a:pt x="20661" y="19636"/>
                  </a:cubicBezTo>
                  <a:cubicBezTo>
                    <a:pt x="20561" y="19636"/>
                    <a:pt x="20501" y="18851"/>
                    <a:pt x="20441" y="17673"/>
                  </a:cubicBezTo>
                  <a:cubicBezTo>
                    <a:pt x="20361" y="18851"/>
                    <a:pt x="20361" y="18851"/>
                    <a:pt x="20361" y="18851"/>
                  </a:cubicBezTo>
                  <a:cubicBezTo>
                    <a:pt x="20441" y="20422"/>
                    <a:pt x="20541" y="21600"/>
                    <a:pt x="20661" y="21600"/>
                  </a:cubicBezTo>
                  <a:cubicBezTo>
                    <a:pt x="20801" y="21600"/>
                    <a:pt x="20941" y="20029"/>
                    <a:pt x="20941" y="17280"/>
                  </a:cubicBezTo>
                  <a:cubicBezTo>
                    <a:pt x="20941" y="11389"/>
                    <a:pt x="20481" y="13353"/>
                    <a:pt x="20481" y="9818"/>
                  </a:cubicBezTo>
                  <a:moveTo>
                    <a:pt x="19962" y="7855"/>
                  </a:moveTo>
                  <a:cubicBezTo>
                    <a:pt x="20081" y="7855"/>
                    <a:pt x="20141" y="9425"/>
                    <a:pt x="20141" y="12567"/>
                  </a:cubicBezTo>
                  <a:cubicBezTo>
                    <a:pt x="19742" y="12567"/>
                    <a:pt x="19742" y="12567"/>
                    <a:pt x="19742" y="12567"/>
                  </a:cubicBezTo>
                  <a:cubicBezTo>
                    <a:pt x="19762" y="9425"/>
                    <a:pt x="19822" y="7855"/>
                    <a:pt x="19962" y="7855"/>
                  </a:cubicBezTo>
                  <a:moveTo>
                    <a:pt x="19981" y="19636"/>
                  </a:moveTo>
                  <a:cubicBezTo>
                    <a:pt x="19842" y="19636"/>
                    <a:pt x="19742" y="17673"/>
                    <a:pt x="19742" y="14138"/>
                  </a:cubicBezTo>
                  <a:cubicBezTo>
                    <a:pt x="20241" y="14138"/>
                    <a:pt x="20241" y="14138"/>
                    <a:pt x="20241" y="14138"/>
                  </a:cubicBezTo>
                  <a:cubicBezTo>
                    <a:pt x="20241" y="12960"/>
                    <a:pt x="20241" y="12960"/>
                    <a:pt x="20241" y="12960"/>
                  </a:cubicBezTo>
                  <a:cubicBezTo>
                    <a:pt x="20241" y="7855"/>
                    <a:pt x="20121" y="5891"/>
                    <a:pt x="19962" y="5891"/>
                  </a:cubicBezTo>
                  <a:cubicBezTo>
                    <a:pt x="19762" y="5891"/>
                    <a:pt x="19642" y="9033"/>
                    <a:pt x="19642" y="13745"/>
                  </a:cubicBezTo>
                  <a:cubicBezTo>
                    <a:pt x="19642" y="19244"/>
                    <a:pt x="19802" y="21600"/>
                    <a:pt x="19981" y="21600"/>
                  </a:cubicBezTo>
                  <a:cubicBezTo>
                    <a:pt x="20141" y="21600"/>
                    <a:pt x="20221" y="19636"/>
                    <a:pt x="20261" y="18065"/>
                  </a:cubicBezTo>
                  <a:cubicBezTo>
                    <a:pt x="20181" y="17280"/>
                    <a:pt x="20181" y="17280"/>
                    <a:pt x="20181" y="17280"/>
                  </a:cubicBezTo>
                  <a:cubicBezTo>
                    <a:pt x="20141" y="18851"/>
                    <a:pt x="20061" y="19636"/>
                    <a:pt x="19981" y="19636"/>
                  </a:cubicBezTo>
                  <a:moveTo>
                    <a:pt x="19222" y="5891"/>
                  </a:moveTo>
                  <a:cubicBezTo>
                    <a:pt x="19142" y="5891"/>
                    <a:pt x="19062" y="7069"/>
                    <a:pt x="19002" y="8247"/>
                  </a:cubicBezTo>
                  <a:cubicBezTo>
                    <a:pt x="19002" y="8247"/>
                    <a:pt x="19002" y="8247"/>
                    <a:pt x="19002" y="8247"/>
                  </a:cubicBezTo>
                  <a:cubicBezTo>
                    <a:pt x="19002" y="6284"/>
                    <a:pt x="19002" y="6284"/>
                    <a:pt x="19002" y="6284"/>
                  </a:cubicBezTo>
                  <a:cubicBezTo>
                    <a:pt x="18883" y="6284"/>
                    <a:pt x="18883" y="6284"/>
                    <a:pt x="18883" y="6284"/>
                  </a:cubicBezTo>
                  <a:cubicBezTo>
                    <a:pt x="18883" y="21207"/>
                    <a:pt x="18883" y="21207"/>
                    <a:pt x="18883" y="21207"/>
                  </a:cubicBezTo>
                  <a:cubicBezTo>
                    <a:pt x="19002" y="21207"/>
                    <a:pt x="19002" y="21207"/>
                    <a:pt x="19002" y="21207"/>
                  </a:cubicBezTo>
                  <a:cubicBezTo>
                    <a:pt x="19002" y="10211"/>
                    <a:pt x="19002" y="10211"/>
                    <a:pt x="19002" y="10211"/>
                  </a:cubicBezTo>
                  <a:cubicBezTo>
                    <a:pt x="19042" y="9033"/>
                    <a:pt x="19142" y="7855"/>
                    <a:pt x="19222" y="7855"/>
                  </a:cubicBezTo>
                  <a:cubicBezTo>
                    <a:pt x="19282" y="7855"/>
                    <a:pt x="19342" y="8247"/>
                    <a:pt x="19342" y="10211"/>
                  </a:cubicBezTo>
                  <a:cubicBezTo>
                    <a:pt x="19342" y="21207"/>
                    <a:pt x="19342" y="21207"/>
                    <a:pt x="19342" y="21207"/>
                  </a:cubicBezTo>
                  <a:cubicBezTo>
                    <a:pt x="19442" y="21207"/>
                    <a:pt x="19442" y="21207"/>
                    <a:pt x="19442" y="21207"/>
                  </a:cubicBezTo>
                  <a:cubicBezTo>
                    <a:pt x="19442" y="10211"/>
                    <a:pt x="19442" y="10211"/>
                    <a:pt x="19442" y="10211"/>
                  </a:cubicBezTo>
                  <a:cubicBezTo>
                    <a:pt x="19442" y="7069"/>
                    <a:pt x="19342" y="5891"/>
                    <a:pt x="19222" y="5891"/>
                  </a:cubicBezTo>
                  <a:moveTo>
                    <a:pt x="18503" y="21207"/>
                  </a:moveTo>
                  <a:cubicBezTo>
                    <a:pt x="18603" y="21207"/>
                    <a:pt x="18603" y="21207"/>
                    <a:pt x="18603" y="21207"/>
                  </a:cubicBezTo>
                  <a:cubicBezTo>
                    <a:pt x="18603" y="6284"/>
                    <a:pt x="18603" y="6284"/>
                    <a:pt x="18603" y="6284"/>
                  </a:cubicBezTo>
                  <a:cubicBezTo>
                    <a:pt x="18503" y="6284"/>
                    <a:pt x="18503" y="6284"/>
                    <a:pt x="18503" y="6284"/>
                  </a:cubicBezTo>
                  <a:lnTo>
                    <a:pt x="18503" y="21207"/>
                  </a:lnTo>
                  <a:close/>
                  <a:moveTo>
                    <a:pt x="18503" y="2749"/>
                  </a:moveTo>
                  <a:cubicBezTo>
                    <a:pt x="18603" y="2749"/>
                    <a:pt x="18603" y="2749"/>
                    <a:pt x="18603" y="2749"/>
                  </a:cubicBezTo>
                  <a:cubicBezTo>
                    <a:pt x="18603" y="0"/>
                    <a:pt x="18603" y="0"/>
                    <a:pt x="18603" y="0"/>
                  </a:cubicBezTo>
                  <a:cubicBezTo>
                    <a:pt x="18503" y="0"/>
                    <a:pt x="18503" y="0"/>
                    <a:pt x="18503" y="0"/>
                  </a:cubicBezTo>
                  <a:lnTo>
                    <a:pt x="18503" y="2749"/>
                  </a:lnTo>
                  <a:close/>
                  <a:moveTo>
                    <a:pt x="17843" y="9818"/>
                  </a:moveTo>
                  <a:cubicBezTo>
                    <a:pt x="17843" y="8640"/>
                    <a:pt x="17903" y="7855"/>
                    <a:pt x="17983" y="7855"/>
                  </a:cubicBezTo>
                  <a:cubicBezTo>
                    <a:pt x="18063" y="7855"/>
                    <a:pt x="18123" y="8247"/>
                    <a:pt x="18183" y="9818"/>
                  </a:cubicBezTo>
                  <a:cubicBezTo>
                    <a:pt x="18263" y="8640"/>
                    <a:pt x="18263" y="8640"/>
                    <a:pt x="18263" y="8640"/>
                  </a:cubicBezTo>
                  <a:cubicBezTo>
                    <a:pt x="18203" y="7069"/>
                    <a:pt x="18103" y="5891"/>
                    <a:pt x="18003" y="5891"/>
                  </a:cubicBezTo>
                  <a:cubicBezTo>
                    <a:pt x="17843" y="5891"/>
                    <a:pt x="17744" y="7462"/>
                    <a:pt x="17744" y="9818"/>
                  </a:cubicBezTo>
                  <a:cubicBezTo>
                    <a:pt x="17724" y="15316"/>
                    <a:pt x="18183" y="13353"/>
                    <a:pt x="18183" y="17280"/>
                  </a:cubicBezTo>
                  <a:cubicBezTo>
                    <a:pt x="18183" y="18458"/>
                    <a:pt x="18143" y="19636"/>
                    <a:pt x="18023" y="19636"/>
                  </a:cubicBezTo>
                  <a:cubicBezTo>
                    <a:pt x="17923" y="19636"/>
                    <a:pt x="17843" y="18851"/>
                    <a:pt x="17804" y="17673"/>
                  </a:cubicBezTo>
                  <a:cubicBezTo>
                    <a:pt x="17724" y="18851"/>
                    <a:pt x="17724" y="18851"/>
                    <a:pt x="17724" y="18851"/>
                  </a:cubicBezTo>
                  <a:cubicBezTo>
                    <a:pt x="17784" y="20422"/>
                    <a:pt x="17903" y="21600"/>
                    <a:pt x="18023" y="21600"/>
                  </a:cubicBezTo>
                  <a:cubicBezTo>
                    <a:pt x="18163" y="21600"/>
                    <a:pt x="18283" y="20029"/>
                    <a:pt x="18283" y="17280"/>
                  </a:cubicBezTo>
                  <a:cubicBezTo>
                    <a:pt x="18283" y="11389"/>
                    <a:pt x="17843" y="13353"/>
                    <a:pt x="17843" y="9818"/>
                  </a:cubicBezTo>
                  <a:moveTo>
                    <a:pt x="17444" y="17673"/>
                  </a:moveTo>
                  <a:cubicBezTo>
                    <a:pt x="17384" y="18458"/>
                    <a:pt x="17304" y="19636"/>
                    <a:pt x="17224" y="19636"/>
                  </a:cubicBezTo>
                  <a:cubicBezTo>
                    <a:pt x="17144" y="19636"/>
                    <a:pt x="17104" y="19244"/>
                    <a:pt x="17104" y="17280"/>
                  </a:cubicBezTo>
                  <a:cubicBezTo>
                    <a:pt x="17104" y="6284"/>
                    <a:pt x="17104" y="6284"/>
                    <a:pt x="17104" y="6284"/>
                  </a:cubicBezTo>
                  <a:cubicBezTo>
                    <a:pt x="16984" y="6284"/>
                    <a:pt x="16984" y="6284"/>
                    <a:pt x="16984" y="6284"/>
                  </a:cubicBezTo>
                  <a:cubicBezTo>
                    <a:pt x="16984" y="17280"/>
                    <a:pt x="16984" y="17280"/>
                    <a:pt x="16984" y="17280"/>
                  </a:cubicBezTo>
                  <a:cubicBezTo>
                    <a:pt x="16984" y="20422"/>
                    <a:pt x="17104" y="21600"/>
                    <a:pt x="17204" y="21600"/>
                  </a:cubicBezTo>
                  <a:cubicBezTo>
                    <a:pt x="17304" y="21600"/>
                    <a:pt x="17384" y="20422"/>
                    <a:pt x="17444" y="19244"/>
                  </a:cubicBezTo>
                  <a:cubicBezTo>
                    <a:pt x="17444" y="19244"/>
                    <a:pt x="17444" y="19244"/>
                    <a:pt x="17444" y="19244"/>
                  </a:cubicBezTo>
                  <a:cubicBezTo>
                    <a:pt x="17444" y="21207"/>
                    <a:pt x="17444" y="21207"/>
                    <a:pt x="17444" y="21207"/>
                  </a:cubicBezTo>
                  <a:cubicBezTo>
                    <a:pt x="17544" y="21207"/>
                    <a:pt x="17544" y="21207"/>
                    <a:pt x="17544" y="21207"/>
                  </a:cubicBezTo>
                  <a:cubicBezTo>
                    <a:pt x="17544" y="6284"/>
                    <a:pt x="17544" y="6284"/>
                    <a:pt x="17544" y="6284"/>
                  </a:cubicBezTo>
                  <a:cubicBezTo>
                    <a:pt x="17444" y="6284"/>
                    <a:pt x="17444" y="6284"/>
                    <a:pt x="17444" y="6284"/>
                  </a:cubicBezTo>
                  <a:lnTo>
                    <a:pt x="17444" y="17673"/>
                  </a:lnTo>
                  <a:close/>
                  <a:moveTo>
                    <a:pt x="16465" y="19636"/>
                  </a:moveTo>
                  <a:cubicBezTo>
                    <a:pt x="16385" y="19636"/>
                    <a:pt x="16345" y="19244"/>
                    <a:pt x="16265" y="17673"/>
                  </a:cubicBezTo>
                  <a:cubicBezTo>
                    <a:pt x="16265" y="9818"/>
                    <a:pt x="16265" y="9818"/>
                    <a:pt x="16265" y="9818"/>
                  </a:cubicBezTo>
                  <a:cubicBezTo>
                    <a:pt x="16325" y="8640"/>
                    <a:pt x="16405" y="7855"/>
                    <a:pt x="16465" y="7855"/>
                  </a:cubicBezTo>
                  <a:cubicBezTo>
                    <a:pt x="16585" y="7855"/>
                    <a:pt x="16685" y="9425"/>
                    <a:pt x="16685" y="13745"/>
                  </a:cubicBezTo>
                  <a:cubicBezTo>
                    <a:pt x="16685" y="17673"/>
                    <a:pt x="16585" y="19636"/>
                    <a:pt x="16465" y="19636"/>
                  </a:cubicBezTo>
                  <a:moveTo>
                    <a:pt x="16485" y="5891"/>
                  </a:moveTo>
                  <a:cubicBezTo>
                    <a:pt x="16405" y="5891"/>
                    <a:pt x="16325" y="6676"/>
                    <a:pt x="16265" y="7462"/>
                  </a:cubicBezTo>
                  <a:cubicBezTo>
                    <a:pt x="16265" y="7855"/>
                    <a:pt x="16265" y="7855"/>
                    <a:pt x="16265" y="7855"/>
                  </a:cubicBezTo>
                  <a:cubicBezTo>
                    <a:pt x="16265" y="393"/>
                    <a:pt x="16265" y="393"/>
                    <a:pt x="16265" y="393"/>
                  </a:cubicBezTo>
                  <a:cubicBezTo>
                    <a:pt x="16165" y="393"/>
                    <a:pt x="16165" y="393"/>
                    <a:pt x="16165" y="393"/>
                  </a:cubicBezTo>
                  <a:cubicBezTo>
                    <a:pt x="16165" y="18065"/>
                    <a:pt x="16165" y="18065"/>
                    <a:pt x="16165" y="18065"/>
                  </a:cubicBezTo>
                  <a:cubicBezTo>
                    <a:pt x="16165" y="19244"/>
                    <a:pt x="16165" y="20029"/>
                    <a:pt x="16145" y="21207"/>
                  </a:cubicBezTo>
                  <a:cubicBezTo>
                    <a:pt x="16225" y="21207"/>
                    <a:pt x="16225" y="21207"/>
                    <a:pt x="16225" y="21207"/>
                  </a:cubicBezTo>
                  <a:cubicBezTo>
                    <a:pt x="16245" y="19636"/>
                    <a:pt x="16245" y="19636"/>
                    <a:pt x="16245" y="19636"/>
                  </a:cubicBezTo>
                  <a:cubicBezTo>
                    <a:pt x="16305" y="20815"/>
                    <a:pt x="16385" y="21600"/>
                    <a:pt x="16465" y="21600"/>
                  </a:cubicBezTo>
                  <a:cubicBezTo>
                    <a:pt x="16605" y="21600"/>
                    <a:pt x="16784" y="19636"/>
                    <a:pt x="16784" y="13745"/>
                  </a:cubicBezTo>
                  <a:cubicBezTo>
                    <a:pt x="16784" y="7855"/>
                    <a:pt x="16605" y="5891"/>
                    <a:pt x="16485" y="5891"/>
                  </a:cubicBezTo>
                  <a:moveTo>
                    <a:pt x="15086" y="9818"/>
                  </a:moveTo>
                  <a:cubicBezTo>
                    <a:pt x="15086" y="8640"/>
                    <a:pt x="15126" y="7855"/>
                    <a:pt x="15226" y="7855"/>
                  </a:cubicBezTo>
                  <a:cubicBezTo>
                    <a:pt x="15306" y="7855"/>
                    <a:pt x="15366" y="8247"/>
                    <a:pt x="15426" y="9818"/>
                  </a:cubicBezTo>
                  <a:cubicBezTo>
                    <a:pt x="15486" y="8640"/>
                    <a:pt x="15486" y="8640"/>
                    <a:pt x="15486" y="8640"/>
                  </a:cubicBezTo>
                  <a:cubicBezTo>
                    <a:pt x="15446" y="7069"/>
                    <a:pt x="15326" y="5891"/>
                    <a:pt x="15226" y="5891"/>
                  </a:cubicBezTo>
                  <a:cubicBezTo>
                    <a:pt x="15086" y="5891"/>
                    <a:pt x="14986" y="7462"/>
                    <a:pt x="14966" y="9818"/>
                  </a:cubicBezTo>
                  <a:cubicBezTo>
                    <a:pt x="14966" y="15316"/>
                    <a:pt x="15426" y="13353"/>
                    <a:pt x="15426" y="17280"/>
                  </a:cubicBezTo>
                  <a:cubicBezTo>
                    <a:pt x="15426" y="18458"/>
                    <a:pt x="15366" y="19636"/>
                    <a:pt x="15246" y="19636"/>
                  </a:cubicBezTo>
                  <a:cubicBezTo>
                    <a:pt x="15166" y="19636"/>
                    <a:pt x="15086" y="18851"/>
                    <a:pt x="15026" y="17673"/>
                  </a:cubicBezTo>
                  <a:cubicBezTo>
                    <a:pt x="14946" y="18851"/>
                    <a:pt x="14946" y="18851"/>
                    <a:pt x="14946" y="18851"/>
                  </a:cubicBezTo>
                  <a:cubicBezTo>
                    <a:pt x="15026" y="20422"/>
                    <a:pt x="15146" y="21600"/>
                    <a:pt x="15266" y="21600"/>
                  </a:cubicBezTo>
                  <a:cubicBezTo>
                    <a:pt x="15406" y="21600"/>
                    <a:pt x="15526" y="20029"/>
                    <a:pt x="15526" y="17280"/>
                  </a:cubicBezTo>
                  <a:cubicBezTo>
                    <a:pt x="15526" y="11389"/>
                    <a:pt x="15086" y="13353"/>
                    <a:pt x="15086" y="9818"/>
                  </a:cubicBezTo>
                  <a:moveTo>
                    <a:pt x="14567" y="5891"/>
                  </a:moveTo>
                  <a:cubicBezTo>
                    <a:pt x="14467" y="5891"/>
                    <a:pt x="14387" y="7069"/>
                    <a:pt x="14327" y="8247"/>
                  </a:cubicBezTo>
                  <a:cubicBezTo>
                    <a:pt x="14327" y="8247"/>
                    <a:pt x="14327" y="8247"/>
                    <a:pt x="14327" y="8247"/>
                  </a:cubicBezTo>
                  <a:cubicBezTo>
                    <a:pt x="14327" y="6284"/>
                    <a:pt x="14327" y="6284"/>
                    <a:pt x="14327" y="6284"/>
                  </a:cubicBezTo>
                  <a:cubicBezTo>
                    <a:pt x="14227" y="6284"/>
                    <a:pt x="14227" y="6284"/>
                    <a:pt x="14227" y="6284"/>
                  </a:cubicBezTo>
                  <a:cubicBezTo>
                    <a:pt x="14227" y="21207"/>
                    <a:pt x="14227" y="21207"/>
                    <a:pt x="14227" y="21207"/>
                  </a:cubicBezTo>
                  <a:cubicBezTo>
                    <a:pt x="14327" y="21207"/>
                    <a:pt x="14327" y="21207"/>
                    <a:pt x="14327" y="21207"/>
                  </a:cubicBezTo>
                  <a:cubicBezTo>
                    <a:pt x="14327" y="10211"/>
                    <a:pt x="14327" y="10211"/>
                    <a:pt x="14327" y="10211"/>
                  </a:cubicBezTo>
                  <a:cubicBezTo>
                    <a:pt x="14367" y="9033"/>
                    <a:pt x="14467" y="7855"/>
                    <a:pt x="14547" y="7855"/>
                  </a:cubicBezTo>
                  <a:cubicBezTo>
                    <a:pt x="14626" y="7855"/>
                    <a:pt x="14666" y="8247"/>
                    <a:pt x="14666" y="10211"/>
                  </a:cubicBezTo>
                  <a:cubicBezTo>
                    <a:pt x="14666" y="21207"/>
                    <a:pt x="14666" y="21207"/>
                    <a:pt x="14666" y="21207"/>
                  </a:cubicBezTo>
                  <a:cubicBezTo>
                    <a:pt x="14786" y="21207"/>
                    <a:pt x="14786" y="21207"/>
                    <a:pt x="14786" y="21207"/>
                  </a:cubicBezTo>
                  <a:cubicBezTo>
                    <a:pt x="14786" y="10211"/>
                    <a:pt x="14786" y="10211"/>
                    <a:pt x="14786" y="10211"/>
                  </a:cubicBezTo>
                  <a:cubicBezTo>
                    <a:pt x="14786" y="7069"/>
                    <a:pt x="14666" y="5891"/>
                    <a:pt x="14567" y="5891"/>
                  </a:cubicBezTo>
                  <a:moveTo>
                    <a:pt x="13887" y="17280"/>
                  </a:moveTo>
                  <a:cubicBezTo>
                    <a:pt x="13807" y="18851"/>
                    <a:pt x="13727" y="19636"/>
                    <a:pt x="13647" y="19636"/>
                  </a:cubicBezTo>
                  <a:cubicBezTo>
                    <a:pt x="13587" y="19636"/>
                    <a:pt x="13507" y="18851"/>
                    <a:pt x="13507" y="17673"/>
                  </a:cubicBezTo>
                  <a:cubicBezTo>
                    <a:pt x="13507" y="15316"/>
                    <a:pt x="13627" y="14138"/>
                    <a:pt x="13887" y="13353"/>
                  </a:cubicBezTo>
                  <a:lnTo>
                    <a:pt x="13887" y="17280"/>
                  </a:lnTo>
                  <a:close/>
                  <a:moveTo>
                    <a:pt x="13987" y="10604"/>
                  </a:moveTo>
                  <a:cubicBezTo>
                    <a:pt x="13987" y="7069"/>
                    <a:pt x="13847" y="5891"/>
                    <a:pt x="13727" y="5891"/>
                  </a:cubicBezTo>
                  <a:cubicBezTo>
                    <a:pt x="13567" y="5891"/>
                    <a:pt x="13488" y="7462"/>
                    <a:pt x="13428" y="9033"/>
                  </a:cubicBezTo>
                  <a:cubicBezTo>
                    <a:pt x="13527" y="10211"/>
                    <a:pt x="13527" y="10211"/>
                    <a:pt x="13527" y="10211"/>
                  </a:cubicBezTo>
                  <a:cubicBezTo>
                    <a:pt x="13547" y="9033"/>
                    <a:pt x="13607" y="7855"/>
                    <a:pt x="13727" y="7855"/>
                  </a:cubicBezTo>
                  <a:cubicBezTo>
                    <a:pt x="13807" y="7855"/>
                    <a:pt x="13887" y="8640"/>
                    <a:pt x="13887" y="10604"/>
                  </a:cubicBezTo>
                  <a:cubicBezTo>
                    <a:pt x="13887" y="11389"/>
                    <a:pt x="13887" y="11389"/>
                    <a:pt x="13887" y="11389"/>
                  </a:cubicBezTo>
                  <a:cubicBezTo>
                    <a:pt x="13547" y="12567"/>
                    <a:pt x="13408" y="14138"/>
                    <a:pt x="13408" y="17280"/>
                  </a:cubicBezTo>
                  <a:cubicBezTo>
                    <a:pt x="13408" y="20029"/>
                    <a:pt x="13507" y="21600"/>
                    <a:pt x="13627" y="21600"/>
                  </a:cubicBezTo>
                  <a:cubicBezTo>
                    <a:pt x="13747" y="21600"/>
                    <a:pt x="13827" y="20422"/>
                    <a:pt x="13887" y="19244"/>
                  </a:cubicBezTo>
                  <a:cubicBezTo>
                    <a:pt x="13887" y="21207"/>
                    <a:pt x="13887" y="21207"/>
                    <a:pt x="13887" y="21207"/>
                  </a:cubicBezTo>
                  <a:cubicBezTo>
                    <a:pt x="14007" y="21207"/>
                    <a:pt x="14007" y="21207"/>
                    <a:pt x="14007" y="21207"/>
                  </a:cubicBezTo>
                  <a:cubicBezTo>
                    <a:pt x="13987" y="20422"/>
                    <a:pt x="13987" y="19636"/>
                    <a:pt x="13987" y="18065"/>
                  </a:cubicBezTo>
                  <a:lnTo>
                    <a:pt x="13987" y="10604"/>
                  </a:lnTo>
                  <a:close/>
                  <a:moveTo>
                    <a:pt x="12988" y="7855"/>
                  </a:moveTo>
                  <a:cubicBezTo>
                    <a:pt x="13088" y="7855"/>
                    <a:pt x="13168" y="9425"/>
                    <a:pt x="13168" y="12567"/>
                  </a:cubicBezTo>
                  <a:cubicBezTo>
                    <a:pt x="12768" y="12567"/>
                    <a:pt x="12768" y="12567"/>
                    <a:pt x="12768" y="12567"/>
                  </a:cubicBezTo>
                  <a:cubicBezTo>
                    <a:pt x="12788" y="9425"/>
                    <a:pt x="12848" y="7855"/>
                    <a:pt x="12988" y="7855"/>
                  </a:cubicBezTo>
                  <a:moveTo>
                    <a:pt x="12988" y="19636"/>
                  </a:moveTo>
                  <a:cubicBezTo>
                    <a:pt x="12868" y="19636"/>
                    <a:pt x="12768" y="17673"/>
                    <a:pt x="12768" y="14138"/>
                  </a:cubicBezTo>
                  <a:cubicBezTo>
                    <a:pt x="13268" y="14138"/>
                    <a:pt x="13268" y="14138"/>
                    <a:pt x="13268" y="14138"/>
                  </a:cubicBezTo>
                  <a:cubicBezTo>
                    <a:pt x="13268" y="12960"/>
                    <a:pt x="13268" y="12960"/>
                    <a:pt x="13268" y="12960"/>
                  </a:cubicBezTo>
                  <a:cubicBezTo>
                    <a:pt x="13268" y="7855"/>
                    <a:pt x="13128" y="5891"/>
                    <a:pt x="12968" y="5891"/>
                  </a:cubicBezTo>
                  <a:cubicBezTo>
                    <a:pt x="12788" y="5891"/>
                    <a:pt x="12668" y="9033"/>
                    <a:pt x="12668" y="13745"/>
                  </a:cubicBezTo>
                  <a:cubicBezTo>
                    <a:pt x="12668" y="19244"/>
                    <a:pt x="12828" y="21600"/>
                    <a:pt x="12988" y="21600"/>
                  </a:cubicBezTo>
                  <a:cubicBezTo>
                    <a:pt x="13168" y="21600"/>
                    <a:pt x="13248" y="19636"/>
                    <a:pt x="13288" y="18065"/>
                  </a:cubicBezTo>
                  <a:cubicBezTo>
                    <a:pt x="13208" y="17280"/>
                    <a:pt x="13208" y="17280"/>
                    <a:pt x="13208" y="17280"/>
                  </a:cubicBezTo>
                  <a:cubicBezTo>
                    <a:pt x="13168" y="18851"/>
                    <a:pt x="13088" y="19636"/>
                    <a:pt x="12988" y="19636"/>
                  </a:cubicBezTo>
                  <a:moveTo>
                    <a:pt x="12269" y="5891"/>
                  </a:moveTo>
                  <a:cubicBezTo>
                    <a:pt x="12169" y="5891"/>
                    <a:pt x="12089" y="7069"/>
                    <a:pt x="12029" y="8247"/>
                  </a:cubicBezTo>
                  <a:cubicBezTo>
                    <a:pt x="11989" y="7069"/>
                    <a:pt x="11929" y="5891"/>
                    <a:pt x="11829" y="5891"/>
                  </a:cubicBezTo>
                  <a:cubicBezTo>
                    <a:pt x="11749" y="5891"/>
                    <a:pt x="11669" y="6676"/>
                    <a:pt x="11609" y="8247"/>
                  </a:cubicBezTo>
                  <a:cubicBezTo>
                    <a:pt x="11589" y="8247"/>
                    <a:pt x="11589" y="8247"/>
                    <a:pt x="11589" y="8247"/>
                  </a:cubicBezTo>
                  <a:cubicBezTo>
                    <a:pt x="11589" y="6284"/>
                    <a:pt x="11589" y="6284"/>
                    <a:pt x="11589" y="6284"/>
                  </a:cubicBezTo>
                  <a:cubicBezTo>
                    <a:pt x="11489" y="6284"/>
                    <a:pt x="11489" y="6284"/>
                    <a:pt x="11489" y="6284"/>
                  </a:cubicBezTo>
                  <a:cubicBezTo>
                    <a:pt x="11489" y="21207"/>
                    <a:pt x="11489" y="21207"/>
                    <a:pt x="11489" y="21207"/>
                  </a:cubicBezTo>
                  <a:cubicBezTo>
                    <a:pt x="11589" y="21207"/>
                    <a:pt x="11589" y="21207"/>
                    <a:pt x="11589" y="21207"/>
                  </a:cubicBezTo>
                  <a:cubicBezTo>
                    <a:pt x="11589" y="10211"/>
                    <a:pt x="11589" y="10211"/>
                    <a:pt x="11589" y="10211"/>
                  </a:cubicBezTo>
                  <a:cubicBezTo>
                    <a:pt x="11649" y="9033"/>
                    <a:pt x="11709" y="7855"/>
                    <a:pt x="11809" y="7855"/>
                  </a:cubicBezTo>
                  <a:cubicBezTo>
                    <a:pt x="11889" y="7855"/>
                    <a:pt x="11929" y="8640"/>
                    <a:pt x="11929" y="10604"/>
                  </a:cubicBezTo>
                  <a:cubicBezTo>
                    <a:pt x="11929" y="21207"/>
                    <a:pt x="11929" y="21207"/>
                    <a:pt x="11929" y="21207"/>
                  </a:cubicBezTo>
                  <a:cubicBezTo>
                    <a:pt x="12029" y="21207"/>
                    <a:pt x="12029" y="21207"/>
                    <a:pt x="12029" y="21207"/>
                  </a:cubicBezTo>
                  <a:cubicBezTo>
                    <a:pt x="12029" y="10211"/>
                    <a:pt x="12029" y="10211"/>
                    <a:pt x="12029" y="10211"/>
                  </a:cubicBezTo>
                  <a:cubicBezTo>
                    <a:pt x="12089" y="9033"/>
                    <a:pt x="12149" y="7855"/>
                    <a:pt x="12249" y="7855"/>
                  </a:cubicBezTo>
                  <a:cubicBezTo>
                    <a:pt x="12329" y="7855"/>
                    <a:pt x="12369" y="8640"/>
                    <a:pt x="12369" y="10604"/>
                  </a:cubicBezTo>
                  <a:cubicBezTo>
                    <a:pt x="12369" y="21207"/>
                    <a:pt x="12369" y="21207"/>
                    <a:pt x="12369" y="21207"/>
                  </a:cubicBezTo>
                  <a:cubicBezTo>
                    <a:pt x="12468" y="21207"/>
                    <a:pt x="12468" y="21207"/>
                    <a:pt x="12468" y="21207"/>
                  </a:cubicBezTo>
                  <a:cubicBezTo>
                    <a:pt x="12468" y="10604"/>
                    <a:pt x="12468" y="10604"/>
                    <a:pt x="12468" y="10604"/>
                  </a:cubicBezTo>
                  <a:cubicBezTo>
                    <a:pt x="12468" y="6676"/>
                    <a:pt x="12369" y="5891"/>
                    <a:pt x="12269" y="5891"/>
                  </a:cubicBezTo>
                  <a:moveTo>
                    <a:pt x="10550" y="5891"/>
                  </a:moveTo>
                  <a:cubicBezTo>
                    <a:pt x="10470" y="5891"/>
                    <a:pt x="10390" y="7069"/>
                    <a:pt x="10330" y="8247"/>
                  </a:cubicBezTo>
                  <a:cubicBezTo>
                    <a:pt x="10330" y="8247"/>
                    <a:pt x="10330" y="8247"/>
                    <a:pt x="10330" y="8247"/>
                  </a:cubicBezTo>
                  <a:cubicBezTo>
                    <a:pt x="10330" y="6284"/>
                    <a:pt x="10330" y="6284"/>
                    <a:pt x="10330" y="6284"/>
                  </a:cubicBezTo>
                  <a:cubicBezTo>
                    <a:pt x="10231" y="6284"/>
                    <a:pt x="10231" y="6284"/>
                    <a:pt x="10231" y="6284"/>
                  </a:cubicBezTo>
                  <a:cubicBezTo>
                    <a:pt x="10231" y="21207"/>
                    <a:pt x="10231" y="21207"/>
                    <a:pt x="10231" y="21207"/>
                  </a:cubicBezTo>
                  <a:cubicBezTo>
                    <a:pt x="10330" y="21207"/>
                    <a:pt x="10330" y="21207"/>
                    <a:pt x="10330" y="21207"/>
                  </a:cubicBezTo>
                  <a:cubicBezTo>
                    <a:pt x="10330" y="10211"/>
                    <a:pt x="10330" y="10211"/>
                    <a:pt x="10330" y="10211"/>
                  </a:cubicBezTo>
                  <a:cubicBezTo>
                    <a:pt x="10370" y="9033"/>
                    <a:pt x="10470" y="7855"/>
                    <a:pt x="10550" y="7855"/>
                  </a:cubicBezTo>
                  <a:cubicBezTo>
                    <a:pt x="10630" y="7855"/>
                    <a:pt x="10670" y="8247"/>
                    <a:pt x="10670" y="10211"/>
                  </a:cubicBezTo>
                  <a:cubicBezTo>
                    <a:pt x="10670" y="21207"/>
                    <a:pt x="10670" y="21207"/>
                    <a:pt x="10670" y="21207"/>
                  </a:cubicBezTo>
                  <a:cubicBezTo>
                    <a:pt x="10770" y="21207"/>
                    <a:pt x="10770" y="21207"/>
                    <a:pt x="10770" y="21207"/>
                  </a:cubicBezTo>
                  <a:cubicBezTo>
                    <a:pt x="10770" y="10211"/>
                    <a:pt x="10770" y="10211"/>
                    <a:pt x="10770" y="10211"/>
                  </a:cubicBezTo>
                  <a:cubicBezTo>
                    <a:pt x="10770" y="7069"/>
                    <a:pt x="10670" y="5891"/>
                    <a:pt x="10550" y="5891"/>
                  </a:cubicBezTo>
                  <a:moveTo>
                    <a:pt x="9711" y="19636"/>
                  </a:moveTo>
                  <a:cubicBezTo>
                    <a:pt x="9591" y="19636"/>
                    <a:pt x="9511" y="17673"/>
                    <a:pt x="9511" y="13745"/>
                  </a:cubicBezTo>
                  <a:cubicBezTo>
                    <a:pt x="9511" y="9818"/>
                    <a:pt x="9591" y="7855"/>
                    <a:pt x="9711" y="7855"/>
                  </a:cubicBezTo>
                  <a:cubicBezTo>
                    <a:pt x="9851" y="7855"/>
                    <a:pt x="9931" y="9818"/>
                    <a:pt x="9931" y="13745"/>
                  </a:cubicBezTo>
                  <a:cubicBezTo>
                    <a:pt x="9931" y="17673"/>
                    <a:pt x="9851" y="19636"/>
                    <a:pt x="9711" y="19636"/>
                  </a:cubicBezTo>
                  <a:moveTo>
                    <a:pt x="9711" y="5891"/>
                  </a:moveTo>
                  <a:cubicBezTo>
                    <a:pt x="9511" y="5891"/>
                    <a:pt x="9411" y="9425"/>
                    <a:pt x="9411" y="13745"/>
                  </a:cubicBezTo>
                  <a:cubicBezTo>
                    <a:pt x="9411" y="18065"/>
                    <a:pt x="9511" y="21600"/>
                    <a:pt x="9711" y="21600"/>
                  </a:cubicBezTo>
                  <a:cubicBezTo>
                    <a:pt x="9931" y="21600"/>
                    <a:pt x="10031" y="18065"/>
                    <a:pt x="10031" y="13745"/>
                  </a:cubicBezTo>
                  <a:cubicBezTo>
                    <a:pt x="10031" y="9425"/>
                    <a:pt x="9931" y="5891"/>
                    <a:pt x="9711" y="5891"/>
                  </a:cubicBezTo>
                  <a:moveTo>
                    <a:pt x="9092" y="21207"/>
                  </a:moveTo>
                  <a:cubicBezTo>
                    <a:pt x="9191" y="21207"/>
                    <a:pt x="9191" y="21207"/>
                    <a:pt x="9191" y="21207"/>
                  </a:cubicBezTo>
                  <a:cubicBezTo>
                    <a:pt x="9191" y="6284"/>
                    <a:pt x="9191" y="6284"/>
                    <a:pt x="9191" y="6284"/>
                  </a:cubicBezTo>
                  <a:cubicBezTo>
                    <a:pt x="9092" y="6284"/>
                    <a:pt x="9092" y="6284"/>
                    <a:pt x="9092" y="6284"/>
                  </a:cubicBezTo>
                  <a:lnTo>
                    <a:pt x="9092" y="21207"/>
                  </a:lnTo>
                  <a:close/>
                  <a:moveTo>
                    <a:pt x="9092" y="2749"/>
                  </a:moveTo>
                  <a:cubicBezTo>
                    <a:pt x="9191" y="2749"/>
                    <a:pt x="9191" y="2749"/>
                    <a:pt x="9191" y="2749"/>
                  </a:cubicBezTo>
                  <a:cubicBezTo>
                    <a:pt x="9191" y="0"/>
                    <a:pt x="9191" y="0"/>
                    <a:pt x="9191" y="0"/>
                  </a:cubicBezTo>
                  <a:cubicBezTo>
                    <a:pt x="9092" y="0"/>
                    <a:pt x="9092" y="0"/>
                    <a:pt x="9092" y="0"/>
                  </a:cubicBezTo>
                  <a:lnTo>
                    <a:pt x="9092" y="2749"/>
                  </a:lnTo>
                  <a:close/>
                  <a:moveTo>
                    <a:pt x="8692" y="18851"/>
                  </a:moveTo>
                  <a:cubicBezTo>
                    <a:pt x="8692" y="7855"/>
                    <a:pt x="8692" y="7855"/>
                    <a:pt x="8692" y="7855"/>
                  </a:cubicBezTo>
                  <a:cubicBezTo>
                    <a:pt x="8872" y="7855"/>
                    <a:pt x="8872" y="7855"/>
                    <a:pt x="8872" y="7855"/>
                  </a:cubicBezTo>
                  <a:cubicBezTo>
                    <a:pt x="8872" y="6284"/>
                    <a:pt x="8872" y="6284"/>
                    <a:pt x="8872" y="6284"/>
                  </a:cubicBezTo>
                  <a:cubicBezTo>
                    <a:pt x="8692" y="6284"/>
                    <a:pt x="8692" y="6284"/>
                    <a:pt x="8692" y="6284"/>
                  </a:cubicBezTo>
                  <a:cubicBezTo>
                    <a:pt x="8692" y="1178"/>
                    <a:pt x="8692" y="1178"/>
                    <a:pt x="8692" y="1178"/>
                  </a:cubicBezTo>
                  <a:cubicBezTo>
                    <a:pt x="8592" y="1178"/>
                    <a:pt x="8592" y="1178"/>
                    <a:pt x="8592" y="1178"/>
                  </a:cubicBezTo>
                  <a:cubicBezTo>
                    <a:pt x="8592" y="6284"/>
                    <a:pt x="8592" y="6284"/>
                    <a:pt x="8592" y="6284"/>
                  </a:cubicBezTo>
                  <a:cubicBezTo>
                    <a:pt x="8452" y="6284"/>
                    <a:pt x="8452" y="6284"/>
                    <a:pt x="8452" y="6284"/>
                  </a:cubicBezTo>
                  <a:cubicBezTo>
                    <a:pt x="8452" y="7855"/>
                    <a:pt x="8452" y="7855"/>
                    <a:pt x="8452" y="7855"/>
                  </a:cubicBezTo>
                  <a:cubicBezTo>
                    <a:pt x="8592" y="7855"/>
                    <a:pt x="8592" y="7855"/>
                    <a:pt x="8592" y="7855"/>
                  </a:cubicBezTo>
                  <a:cubicBezTo>
                    <a:pt x="8592" y="19244"/>
                    <a:pt x="8592" y="19244"/>
                    <a:pt x="8592" y="19244"/>
                  </a:cubicBezTo>
                  <a:cubicBezTo>
                    <a:pt x="8592" y="21207"/>
                    <a:pt x="8632" y="21600"/>
                    <a:pt x="8752" y="21600"/>
                  </a:cubicBezTo>
                  <a:cubicBezTo>
                    <a:pt x="8812" y="21600"/>
                    <a:pt x="8852" y="21600"/>
                    <a:pt x="8872" y="21207"/>
                  </a:cubicBezTo>
                  <a:cubicBezTo>
                    <a:pt x="8872" y="19636"/>
                    <a:pt x="8872" y="19636"/>
                    <a:pt x="8872" y="19636"/>
                  </a:cubicBezTo>
                  <a:cubicBezTo>
                    <a:pt x="8852" y="19636"/>
                    <a:pt x="8812" y="19636"/>
                    <a:pt x="8772" y="19636"/>
                  </a:cubicBezTo>
                  <a:cubicBezTo>
                    <a:pt x="8712" y="19636"/>
                    <a:pt x="8692" y="19636"/>
                    <a:pt x="8692" y="18851"/>
                  </a:cubicBezTo>
                  <a:moveTo>
                    <a:pt x="8232" y="17280"/>
                  </a:moveTo>
                  <a:cubicBezTo>
                    <a:pt x="8152" y="18851"/>
                    <a:pt x="8073" y="19636"/>
                    <a:pt x="7993" y="19636"/>
                  </a:cubicBezTo>
                  <a:cubicBezTo>
                    <a:pt x="7933" y="19636"/>
                    <a:pt x="7853" y="18851"/>
                    <a:pt x="7853" y="17673"/>
                  </a:cubicBezTo>
                  <a:cubicBezTo>
                    <a:pt x="7853" y="15316"/>
                    <a:pt x="7973" y="14138"/>
                    <a:pt x="8232" y="13353"/>
                  </a:cubicBezTo>
                  <a:lnTo>
                    <a:pt x="8232" y="17280"/>
                  </a:lnTo>
                  <a:close/>
                  <a:moveTo>
                    <a:pt x="8332" y="10604"/>
                  </a:moveTo>
                  <a:cubicBezTo>
                    <a:pt x="8332" y="7069"/>
                    <a:pt x="8192" y="5891"/>
                    <a:pt x="8073" y="5891"/>
                  </a:cubicBezTo>
                  <a:cubicBezTo>
                    <a:pt x="7913" y="5891"/>
                    <a:pt x="7833" y="7462"/>
                    <a:pt x="7773" y="9033"/>
                  </a:cubicBezTo>
                  <a:cubicBezTo>
                    <a:pt x="7873" y="10211"/>
                    <a:pt x="7873" y="10211"/>
                    <a:pt x="7873" y="10211"/>
                  </a:cubicBezTo>
                  <a:cubicBezTo>
                    <a:pt x="7893" y="9033"/>
                    <a:pt x="7953" y="7855"/>
                    <a:pt x="8073" y="7855"/>
                  </a:cubicBezTo>
                  <a:cubicBezTo>
                    <a:pt x="8152" y="7855"/>
                    <a:pt x="8232" y="8640"/>
                    <a:pt x="8232" y="10604"/>
                  </a:cubicBezTo>
                  <a:cubicBezTo>
                    <a:pt x="8232" y="11389"/>
                    <a:pt x="8232" y="11389"/>
                    <a:pt x="8232" y="11389"/>
                  </a:cubicBezTo>
                  <a:cubicBezTo>
                    <a:pt x="7893" y="12567"/>
                    <a:pt x="7753" y="14138"/>
                    <a:pt x="7753" y="17280"/>
                  </a:cubicBezTo>
                  <a:cubicBezTo>
                    <a:pt x="7753" y="20029"/>
                    <a:pt x="7853" y="21600"/>
                    <a:pt x="7973" y="21600"/>
                  </a:cubicBezTo>
                  <a:cubicBezTo>
                    <a:pt x="8093" y="21600"/>
                    <a:pt x="8172" y="20422"/>
                    <a:pt x="8232" y="19244"/>
                  </a:cubicBezTo>
                  <a:cubicBezTo>
                    <a:pt x="8232" y="21207"/>
                    <a:pt x="8232" y="21207"/>
                    <a:pt x="8232" y="21207"/>
                  </a:cubicBezTo>
                  <a:cubicBezTo>
                    <a:pt x="8352" y="21207"/>
                    <a:pt x="8352" y="21207"/>
                    <a:pt x="8352" y="21207"/>
                  </a:cubicBezTo>
                  <a:cubicBezTo>
                    <a:pt x="8332" y="20422"/>
                    <a:pt x="8332" y="19636"/>
                    <a:pt x="8332" y="18065"/>
                  </a:cubicBezTo>
                  <a:lnTo>
                    <a:pt x="8332" y="10604"/>
                  </a:lnTo>
                  <a:close/>
                  <a:moveTo>
                    <a:pt x="7353" y="18851"/>
                  </a:moveTo>
                  <a:cubicBezTo>
                    <a:pt x="7353" y="18851"/>
                    <a:pt x="7353" y="18851"/>
                    <a:pt x="7353" y="18851"/>
                  </a:cubicBezTo>
                  <a:cubicBezTo>
                    <a:pt x="7173" y="6284"/>
                    <a:pt x="7173" y="6284"/>
                    <a:pt x="7173" y="6284"/>
                  </a:cubicBezTo>
                  <a:cubicBezTo>
                    <a:pt x="7053" y="6284"/>
                    <a:pt x="7053" y="6284"/>
                    <a:pt x="7053" y="6284"/>
                  </a:cubicBezTo>
                  <a:cubicBezTo>
                    <a:pt x="7293" y="21207"/>
                    <a:pt x="7293" y="21207"/>
                    <a:pt x="7293" y="21207"/>
                  </a:cubicBezTo>
                  <a:cubicBezTo>
                    <a:pt x="7433" y="21207"/>
                    <a:pt x="7433" y="21207"/>
                    <a:pt x="7433" y="21207"/>
                  </a:cubicBezTo>
                  <a:cubicBezTo>
                    <a:pt x="7673" y="6284"/>
                    <a:pt x="7673" y="6284"/>
                    <a:pt x="7673" y="6284"/>
                  </a:cubicBezTo>
                  <a:cubicBezTo>
                    <a:pt x="7553" y="6284"/>
                    <a:pt x="7553" y="6284"/>
                    <a:pt x="7553" y="6284"/>
                  </a:cubicBezTo>
                  <a:lnTo>
                    <a:pt x="7353" y="18851"/>
                  </a:lnTo>
                  <a:close/>
                  <a:moveTo>
                    <a:pt x="6654" y="19636"/>
                  </a:moveTo>
                  <a:cubicBezTo>
                    <a:pt x="6534" y="19636"/>
                    <a:pt x="6454" y="17673"/>
                    <a:pt x="6454" y="13745"/>
                  </a:cubicBezTo>
                  <a:cubicBezTo>
                    <a:pt x="6454" y="9818"/>
                    <a:pt x="6534" y="7855"/>
                    <a:pt x="6654" y="7855"/>
                  </a:cubicBezTo>
                  <a:cubicBezTo>
                    <a:pt x="6794" y="7855"/>
                    <a:pt x="6874" y="9818"/>
                    <a:pt x="6874" y="13745"/>
                  </a:cubicBezTo>
                  <a:cubicBezTo>
                    <a:pt x="6874" y="17673"/>
                    <a:pt x="6794" y="19636"/>
                    <a:pt x="6654" y="19636"/>
                  </a:cubicBezTo>
                  <a:moveTo>
                    <a:pt x="6654" y="5891"/>
                  </a:moveTo>
                  <a:cubicBezTo>
                    <a:pt x="6454" y="5891"/>
                    <a:pt x="6354" y="9425"/>
                    <a:pt x="6354" y="13745"/>
                  </a:cubicBezTo>
                  <a:cubicBezTo>
                    <a:pt x="6354" y="18065"/>
                    <a:pt x="6454" y="21600"/>
                    <a:pt x="6654" y="21600"/>
                  </a:cubicBezTo>
                  <a:cubicBezTo>
                    <a:pt x="6874" y="21600"/>
                    <a:pt x="6974" y="18065"/>
                    <a:pt x="6974" y="13745"/>
                  </a:cubicBezTo>
                  <a:cubicBezTo>
                    <a:pt x="6974" y="9425"/>
                    <a:pt x="6874" y="5891"/>
                    <a:pt x="6654" y="5891"/>
                  </a:cubicBezTo>
                  <a:moveTo>
                    <a:pt x="5935" y="5891"/>
                  </a:moveTo>
                  <a:cubicBezTo>
                    <a:pt x="5855" y="5891"/>
                    <a:pt x="5775" y="7069"/>
                    <a:pt x="5715" y="8247"/>
                  </a:cubicBezTo>
                  <a:cubicBezTo>
                    <a:pt x="5695" y="8247"/>
                    <a:pt x="5695" y="8247"/>
                    <a:pt x="5695" y="8247"/>
                  </a:cubicBezTo>
                  <a:cubicBezTo>
                    <a:pt x="5695" y="6284"/>
                    <a:pt x="5695" y="6284"/>
                    <a:pt x="5695" y="6284"/>
                  </a:cubicBezTo>
                  <a:cubicBezTo>
                    <a:pt x="5595" y="6284"/>
                    <a:pt x="5595" y="6284"/>
                    <a:pt x="5595" y="6284"/>
                  </a:cubicBezTo>
                  <a:cubicBezTo>
                    <a:pt x="5595" y="21207"/>
                    <a:pt x="5595" y="21207"/>
                    <a:pt x="5595" y="21207"/>
                  </a:cubicBezTo>
                  <a:cubicBezTo>
                    <a:pt x="5695" y="21207"/>
                    <a:pt x="5695" y="21207"/>
                    <a:pt x="5695" y="21207"/>
                  </a:cubicBezTo>
                  <a:cubicBezTo>
                    <a:pt x="5695" y="10211"/>
                    <a:pt x="5695" y="10211"/>
                    <a:pt x="5695" y="10211"/>
                  </a:cubicBezTo>
                  <a:cubicBezTo>
                    <a:pt x="5755" y="9033"/>
                    <a:pt x="5835" y="7855"/>
                    <a:pt x="5915" y="7855"/>
                  </a:cubicBezTo>
                  <a:cubicBezTo>
                    <a:pt x="5994" y="7855"/>
                    <a:pt x="6054" y="8247"/>
                    <a:pt x="6054" y="10211"/>
                  </a:cubicBezTo>
                  <a:cubicBezTo>
                    <a:pt x="6054" y="21207"/>
                    <a:pt x="6054" y="21207"/>
                    <a:pt x="6054" y="21207"/>
                  </a:cubicBezTo>
                  <a:cubicBezTo>
                    <a:pt x="6154" y="21207"/>
                    <a:pt x="6154" y="21207"/>
                    <a:pt x="6154" y="21207"/>
                  </a:cubicBezTo>
                  <a:cubicBezTo>
                    <a:pt x="6154" y="10211"/>
                    <a:pt x="6154" y="10211"/>
                    <a:pt x="6154" y="10211"/>
                  </a:cubicBezTo>
                  <a:cubicBezTo>
                    <a:pt x="6154" y="7069"/>
                    <a:pt x="6054" y="5891"/>
                    <a:pt x="5935" y="5891"/>
                  </a:cubicBezTo>
                  <a:moveTo>
                    <a:pt x="5115" y="5891"/>
                  </a:moveTo>
                  <a:cubicBezTo>
                    <a:pt x="5015" y="5891"/>
                    <a:pt x="4935" y="7069"/>
                    <a:pt x="4875" y="8247"/>
                  </a:cubicBezTo>
                  <a:cubicBezTo>
                    <a:pt x="4875" y="8247"/>
                    <a:pt x="4875" y="8247"/>
                    <a:pt x="4875" y="8247"/>
                  </a:cubicBezTo>
                  <a:cubicBezTo>
                    <a:pt x="4875" y="6284"/>
                    <a:pt x="4875" y="6284"/>
                    <a:pt x="4875" y="6284"/>
                  </a:cubicBezTo>
                  <a:cubicBezTo>
                    <a:pt x="4776" y="6284"/>
                    <a:pt x="4776" y="6284"/>
                    <a:pt x="4776" y="6284"/>
                  </a:cubicBezTo>
                  <a:cubicBezTo>
                    <a:pt x="4776" y="21207"/>
                    <a:pt x="4776" y="21207"/>
                    <a:pt x="4776" y="21207"/>
                  </a:cubicBezTo>
                  <a:cubicBezTo>
                    <a:pt x="4875" y="21207"/>
                    <a:pt x="4875" y="21207"/>
                    <a:pt x="4875" y="21207"/>
                  </a:cubicBezTo>
                  <a:cubicBezTo>
                    <a:pt x="4875" y="10211"/>
                    <a:pt x="4875" y="10211"/>
                    <a:pt x="4875" y="10211"/>
                  </a:cubicBezTo>
                  <a:cubicBezTo>
                    <a:pt x="4915" y="9033"/>
                    <a:pt x="5015" y="7855"/>
                    <a:pt x="5095" y="7855"/>
                  </a:cubicBezTo>
                  <a:cubicBezTo>
                    <a:pt x="5175" y="7855"/>
                    <a:pt x="5215" y="8247"/>
                    <a:pt x="5215" y="10211"/>
                  </a:cubicBezTo>
                  <a:cubicBezTo>
                    <a:pt x="5215" y="21207"/>
                    <a:pt x="5215" y="21207"/>
                    <a:pt x="5215" y="21207"/>
                  </a:cubicBezTo>
                  <a:cubicBezTo>
                    <a:pt x="5335" y="21207"/>
                    <a:pt x="5335" y="21207"/>
                    <a:pt x="5335" y="21207"/>
                  </a:cubicBezTo>
                  <a:cubicBezTo>
                    <a:pt x="5335" y="10211"/>
                    <a:pt x="5335" y="10211"/>
                    <a:pt x="5335" y="10211"/>
                  </a:cubicBezTo>
                  <a:cubicBezTo>
                    <a:pt x="5335" y="7069"/>
                    <a:pt x="5215" y="5891"/>
                    <a:pt x="5115" y="5891"/>
                  </a:cubicBezTo>
                  <a:moveTo>
                    <a:pt x="4376" y="2749"/>
                  </a:moveTo>
                  <a:cubicBezTo>
                    <a:pt x="4476" y="2749"/>
                    <a:pt x="4476" y="2749"/>
                    <a:pt x="4476" y="2749"/>
                  </a:cubicBezTo>
                  <a:cubicBezTo>
                    <a:pt x="4476" y="0"/>
                    <a:pt x="4476" y="0"/>
                    <a:pt x="4476" y="0"/>
                  </a:cubicBezTo>
                  <a:cubicBezTo>
                    <a:pt x="4376" y="0"/>
                    <a:pt x="4376" y="0"/>
                    <a:pt x="4376" y="0"/>
                  </a:cubicBezTo>
                  <a:lnTo>
                    <a:pt x="4376" y="2749"/>
                  </a:lnTo>
                  <a:close/>
                  <a:moveTo>
                    <a:pt x="4376" y="21207"/>
                  </a:moveTo>
                  <a:cubicBezTo>
                    <a:pt x="4476" y="21207"/>
                    <a:pt x="4476" y="21207"/>
                    <a:pt x="4476" y="21207"/>
                  </a:cubicBezTo>
                  <a:cubicBezTo>
                    <a:pt x="4476" y="6284"/>
                    <a:pt x="4476" y="6284"/>
                    <a:pt x="4476" y="6284"/>
                  </a:cubicBezTo>
                  <a:cubicBezTo>
                    <a:pt x="4376" y="6284"/>
                    <a:pt x="4376" y="6284"/>
                    <a:pt x="4376" y="6284"/>
                  </a:cubicBezTo>
                  <a:lnTo>
                    <a:pt x="4376" y="21207"/>
                  </a:lnTo>
                  <a:close/>
                  <a:moveTo>
                    <a:pt x="3397" y="7855"/>
                  </a:moveTo>
                  <a:cubicBezTo>
                    <a:pt x="3517" y="7855"/>
                    <a:pt x="3577" y="9425"/>
                    <a:pt x="3577" y="12567"/>
                  </a:cubicBezTo>
                  <a:cubicBezTo>
                    <a:pt x="3197" y="12567"/>
                    <a:pt x="3197" y="12567"/>
                    <a:pt x="3197" y="12567"/>
                  </a:cubicBezTo>
                  <a:cubicBezTo>
                    <a:pt x="3197" y="9425"/>
                    <a:pt x="3277" y="7855"/>
                    <a:pt x="3397" y="7855"/>
                  </a:cubicBezTo>
                  <a:moveTo>
                    <a:pt x="3417" y="19636"/>
                  </a:moveTo>
                  <a:cubicBezTo>
                    <a:pt x="3297" y="19636"/>
                    <a:pt x="3197" y="17673"/>
                    <a:pt x="3197" y="14138"/>
                  </a:cubicBezTo>
                  <a:cubicBezTo>
                    <a:pt x="3697" y="14138"/>
                    <a:pt x="3697" y="14138"/>
                    <a:pt x="3697" y="14138"/>
                  </a:cubicBezTo>
                  <a:cubicBezTo>
                    <a:pt x="3697" y="12960"/>
                    <a:pt x="3697" y="12960"/>
                    <a:pt x="3697" y="12960"/>
                  </a:cubicBezTo>
                  <a:cubicBezTo>
                    <a:pt x="3697" y="7855"/>
                    <a:pt x="3557" y="5891"/>
                    <a:pt x="3397" y="5891"/>
                  </a:cubicBezTo>
                  <a:cubicBezTo>
                    <a:pt x="3217" y="5891"/>
                    <a:pt x="3077" y="9033"/>
                    <a:pt x="3077" y="13745"/>
                  </a:cubicBezTo>
                  <a:cubicBezTo>
                    <a:pt x="3077" y="19244"/>
                    <a:pt x="3257" y="21600"/>
                    <a:pt x="3417" y="21600"/>
                  </a:cubicBezTo>
                  <a:cubicBezTo>
                    <a:pt x="3597" y="21600"/>
                    <a:pt x="3657" y="19636"/>
                    <a:pt x="3717" y="18065"/>
                  </a:cubicBezTo>
                  <a:cubicBezTo>
                    <a:pt x="3637" y="17280"/>
                    <a:pt x="3637" y="17280"/>
                    <a:pt x="3637" y="17280"/>
                  </a:cubicBezTo>
                  <a:cubicBezTo>
                    <a:pt x="3597" y="18851"/>
                    <a:pt x="3517" y="19636"/>
                    <a:pt x="3417" y="19636"/>
                  </a:cubicBezTo>
                  <a:moveTo>
                    <a:pt x="2737" y="9033"/>
                  </a:moveTo>
                  <a:cubicBezTo>
                    <a:pt x="2737" y="9033"/>
                    <a:pt x="2737" y="9033"/>
                    <a:pt x="2737" y="9033"/>
                  </a:cubicBezTo>
                  <a:cubicBezTo>
                    <a:pt x="2737" y="6284"/>
                    <a:pt x="2737" y="6284"/>
                    <a:pt x="2737" y="6284"/>
                  </a:cubicBezTo>
                  <a:cubicBezTo>
                    <a:pt x="2638" y="6284"/>
                    <a:pt x="2638" y="6284"/>
                    <a:pt x="2638" y="6284"/>
                  </a:cubicBezTo>
                  <a:cubicBezTo>
                    <a:pt x="2638" y="21207"/>
                    <a:pt x="2638" y="21207"/>
                    <a:pt x="2638" y="21207"/>
                  </a:cubicBezTo>
                  <a:cubicBezTo>
                    <a:pt x="2737" y="21207"/>
                    <a:pt x="2737" y="21207"/>
                    <a:pt x="2737" y="21207"/>
                  </a:cubicBezTo>
                  <a:cubicBezTo>
                    <a:pt x="2737" y="12960"/>
                    <a:pt x="2737" y="12960"/>
                    <a:pt x="2737" y="12960"/>
                  </a:cubicBezTo>
                  <a:cubicBezTo>
                    <a:pt x="2797" y="9818"/>
                    <a:pt x="2857" y="8247"/>
                    <a:pt x="2997" y="8247"/>
                  </a:cubicBezTo>
                  <a:cubicBezTo>
                    <a:pt x="2997" y="5891"/>
                    <a:pt x="2997" y="5891"/>
                    <a:pt x="2997" y="5891"/>
                  </a:cubicBezTo>
                  <a:cubicBezTo>
                    <a:pt x="2857" y="5891"/>
                    <a:pt x="2797" y="7069"/>
                    <a:pt x="2737" y="9033"/>
                  </a:cubicBezTo>
                  <a:moveTo>
                    <a:pt x="2158" y="7855"/>
                  </a:moveTo>
                  <a:cubicBezTo>
                    <a:pt x="2278" y="7855"/>
                    <a:pt x="2338" y="9425"/>
                    <a:pt x="2338" y="12567"/>
                  </a:cubicBezTo>
                  <a:cubicBezTo>
                    <a:pt x="1958" y="12567"/>
                    <a:pt x="1958" y="12567"/>
                    <a:pt x="1958" y="12567"/>
                  </a:cubicBezTo>
                  <a:cubicBezTo>
                    <a:pt x="1958" y="9425"/>
                    <a:pt x="2038" y="7855"/>
                    <a:pt x="2158" y="7855"/>
                  </a:cubicBezTo>
                  <a:moveTo>
                    <a:pt x="2178" y="19636"/>
                  </a:moveTo>
                  <a:cubicBezTo>
                    <a:pt x="2058" y="19636"/>
                    <a:pt x="1958" y="17673"/>
                    <a:pt x="1958" y="14138"/>
                  </a:cubicBezTo>
                  <a:cubicBezTo>
                    <a:pt x="2458" y="14138"/>
                    <a:pt x="2458" y="14138"/>
                    <a:pt x="2458" y="14138"/>
                  </a:cubicBezTo>
                  <a:cubicBezTo>
                    <a:pt x="2458" y="12960"/>
                    <a:pt x="2458" y="12960"/>
                    <a:pt x="2458" y="12960"/>
                  </a:cubicBezTo>
                  <a:cubicBezTo>
                    <a:pt x="2458" y="7855"/>
                    <a:pt x="2318" y="5891"/>
                    <a:pt x="2158" y="5891"/>
                  </a:cubicBezTo>
                  <a:cubicBezTo>
                    <a:pt x="1978" y="5891"/>
                    <a:pt x="1838" y="9033"/>
                    <a:pt x="1838" y="13745"/>
                  </a:cubicBezTo>
                  <a:cubicBezTo>
                    <a:pt x="1838" y="19244"/>
                    <a:pt x="2018" y="21600"/>
                    <a:pt x="2178" y="21600"/>
                  </a:cubicBezTo>
                  <a:cubicBezTo>
                    <a:pt x="2358" y="21600"/>
                    <a:pt x="2418" y="19636"/>
                    <a:pt x="2478" y="18065"/>
                  </a:cubicBezTo>
                  <a:cubicBezTo>
                    <a:pt x="2398" y="17280"/>
                    <a:pt x="2398" y="17280"/>
                    <a:pt x="2398" y="17280"/>
                  </a:cubicBezTo>
                  <a:cubicBezTo>
                    <a:pt x="2358" y="18851"/>
                    <a:pt x="2278" y="19636"/>
                    <a:pt x="2178" y="19636"/>
                  </a:cubicBezTo>
                  <a:moveTo>
                    <a:pt x="1439" y="5891"/>
                  </a:moveTo>
                  <a:cubicBezTo>
                    <a:pt x="1339" y="5891"/>
                    <a:pt x="1259" y="7069"/>
                    <a:pt x="1199" y="8247"/>
                  </a:cubicBezTo>
                  <a:cubicBezTo>
                    <a:pt x="1199" y="8247"/>
                    <a:pt x="1199" y="8247"/>
                    <a:pt x="1199" y="8247"/>
                  </a:cubicBezTo>
                  <a:cubicBezTo>
                    <a:pt x="1199" y="393"/>
                    <a:pt x="1199" y="393"/>
                    <a:pt x="1199" y="393"/>
                  </a:cubicBezTo>
                  <a:cubicBezTo>
                    <a:pt x="1099" y="393"/>
                    <a:pt x="1099" y="393"/>
                    <a:pt x="1099" y="393"/>
                  </a:cubicBezTo>
                  <a:cubicBezTo>
                    <a:pt x="1099" y="21207"/>
                    <a:pt x="1099" y="21207"/>
                    <a:pt x="1099" y="21207"/>
                  </a:cubicBezTo>
                  <a:cubicBezTo>
                    <a:pt x="1199" y="21207"/>
                    <a:pt x="1199" y="21207"/>
                    <a:pt x="1199" y="21207"/>
                  </a:cubicBezTo>
                  <a:cubicBezTo>
                    <a:pt x="1199" y="10211"/>
                    <a:pt x="1199" y="10211"/>
                    <a:pt x="1199" y="10211"/>
                  </a:cubicBezTo>
                  <a:cubicBezTo>
                    <a:pt x="1239" y="9033"/>
                    <a:pt x="1339" y="7855"/>
                    <a:pt x="1419" y="7855"/>
                  </a:cubicBezTo>
                  <a:cubicBezTo>
                    <a:pt x="1499" y="7855"/>
                    <a:pt x="1539" y="8247"/>
                    <a:pt x="1539" y="10211"/>
                  </a:cubicBezTo>
                  <a:cubicBezTo>
                    <a:pt x="1539" y="21207"/>
                    <a:pt x="1539" y="21207"/>
                    <a:pt x="1539" y="21207"/>
                  </a:cubicBezTo>
                  <a:cubicBezTo>
                    <a:pt x="1658" y="21207"/>
                    <a:pt x="1658" y="21207"/>
                    <a:pt x="1658" y="21207"/>
                  </a:cubicBezTo>
                  <a:cubicBezTo>
                    <a:pt x="1658" y="10211"/>
                    <a:pt x="1658" y="10211"/>
                    <a:pt x="1658" y="10211"/>
                  </a:cubicBezTo>
                  <a:cubicBezTo>
                    <a:pt x="1658" y="7069"/>
                    <a:pt x="1539" y="5891"/>
                    <a:pt x="1439" y="5891"/>
                  </a:cubicBezTo>
                  <a:moveTo>
                    <a:pt x="679" y="18065"/>
                  </a:moveTo>
                  <a:cubicBezTo>
                    <a:pt x="679" y="18065"/>
                    <a:pt x="679" y="18065"/>
                    <a:pt x="679" y="18065"/>
                  </a:cubicBezTo>
                  <a:cubicBezTo>
                    <a:pt x="520" y="6284"/>
                    <a:pt x="520" y="6284"/>
                    <a:pt x="520" y="6284"/>
                  </a:cubicBezTo>
                  <a:cubicBezTo>
                    <a:pt x="420" y="6284"/>
                    <a:pt x="420" y="6284"/>
                    <a:pt x="420" y="6284"/>
                  </a:cubicBezTo>
                  <a:cubicBezTo>
                    <a:pt x="260" y="17673"/>
                    <a:pt x="260" y="17673"/>
                    <a:pt x="260" y="17673"/>
                  </a:cubicBezTo>
                  <a:cubicBezTo>
                    <a:pt x="260" y="17673"/>
                    <a:pt x="260" y="17673"/>
                    <a:pt x="260" y="17673"/>
                  </a:cubicBezTo>
                  <a:cubicBezTo>
                    <a:pt x="100" y="6284"/>
                    <a:pt x="100" y="6284"/>
                    <a:pt x="100" y="6284"/>
                  </a:cubicBezTo>
                  <a:cubicBezTo>
                    <a:pt x="0" y="6284"/>
                    <a:pt x="0" y="6284"/>
                    <a:pt x="0" y="6284"/>
                  </a:cubicBezTo>
                  <a:cubicBezTo>
                    <a:pt x="200" y="21207"/>
                    <a:pt x="200" y="21207"/>
                    <a:pt x="200" y="21207"/>
                  </a:cubicBezTo>
                  <a:cubicBezTo>
                    <a:pt x="320" y="21207"/>
                    <a:pt x="320" y="21207"/>
                    <a:pt x="320" y="21207"/>
                  </a:cubicBezTo>
                  <a:cubicBezTo>
                    <a:pt x="460" y="9818"/>
                    <a:pt x="460" y="9818"/>
                    <a:pt x="460" y="9818"/>
                  </a:cubicBezTo>
                  <a:cubicBezTo>
                    <a:pt x="460" y="9818"/>
                    <a:pt x="460" y="9818"/>
                    <a:pt x="460" y="9818"/>
                  </a:cubicBezTo>
                  <a:cubicBezTo>
                    <a:pt x="619" y="21207"/>
                    <a:pt x="619" y="21207"/>
                    <a:pt x="619" y="21207"/>
                  </a:cubicBezTo>
                  <a:cubicBezTo>
                    <a:pt x="719" y="21207"/>
                    <a:pt x="719" y="21207"/>
                    <a:pt x="719" y="21207"/>
                  </a:cubicBezTo>
                  <a:cubicBezTo>
                    <a:pt x="939" y="6284"/>
                    <a:pt x="939" y="6284"/>
                    <a:pt x="939" y="6284"/>
                  </a:cubicBezTo>
                  <a:cubicBezTo>
                    <a:pt x="819" y="6284"/>
                    <a:pt x="819" y="6284"/>
                    <a:pt x="819" y="6284"/>
                  </a:cubicBezTo>
                  <a:lnTo>
                    <a:pt x="679" y="18065"/>
                  </a:lnTo>
                  <a:close/>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sp>
          <p:nvSpPr>
            <p:cNvPr id="269" name="Freeform 7"/>
            <p:cNvSpPr/>
            <p:nvPr/>
          </p:nvSpPr>
          <p:spPr>
            <a:xfrm>
              <a:off x="-1" y="82549"/>
              <a:ext cx="363539" cy="303214"/>
            </a:xfrm>
            <a:custGeom>
              <a:avLst/>
              <a:gdLst/>
              <a:ahLst/>
              <a:cxnLst>
                <a:cxn ang="0">
                  <a:pos x="wd2" y="hd2"/>
                </a:cxn>
                <a:cxn ang="5400000">
                  <a:pos x="wd2" y="hd2"/>
                </a:cxn>
                <a:cxn ang="10800000">
                  <a:pos x="wd2" y="hd2"/>
                </a:cxn>
                <a:cxn ang="16200000">
                  <a:pos x="wd2" y="hd2"/>
                </a:cxn>
              </a:cxnLst>
              <a:rect l="0" t="0" r="r" b="b"/>
              <a:pathLst>
                <a:path w="21600" h="21600" extrusionOk="0">
                  <a:moveTo>
                    <a:pt x="20095" y="5445"/>
                  </a:moveTo>
                  <a:cubicBezTo>
                    <a:pt x="20020" y="5445"/>
                    <a:pt x="20020" y="5445"/>
                    <a:pt x="20020" y="5445"/>
                  </a:cubicBezTo>
                  <a:cubicBezTo>
                    <a:pt x="19192" y="5445"/>
                    <a:pt x="18514" y="6353"/>
                    <a:pt x="18514" y="7351"/>
                  </a:cubicBezTo>
                  <a:cubicBezTo>
                    <a:pt x="18514" y="13160"/>
                    <a:pt x="14601" y="17879"/>
                    <a:pt x="9784" y="17879"/>
                  </a:cubicBezTo>
                  <a:cubicBezTo>
                    <a:pt x="6096" y="17879"/>
                    <a:pt x="3086" y="14249"/>
                    <a:pt x="3086" y="9802"/>
                  </a:cubicBezTo>
                  <a:cubicBezTo>
                    <a:pt x="3086" y="6444"/>
                    <a:pt x="5344" y="3721"/>
                    <a:pt x="8128" y="3721"/>
                  </a:cubicBezTo>
                  <a:cubicBezTo>
                    <a:pt x="10236" y="3721"/>
                    <a:pt x="11891" y="5718"/>
                    <a:pt x="11891" y="8168"/>
                  </a:cubicBezTo>
                  <a:cubicBezTo>
                    <a:pt x="11891" y="8440"/>
                    <a:pt x="11816" y="8531"/>
                    <a:pt x="11816" y="8622"/>
                  </a:cubicBezTo>
                  <a:cubicBezTo>
                    <a:pt x="11666" y="8713"/>
                    <a:pt x="11214" y="8713"/>
                    <a:pt x="10762" y="8713"/>
                  </a:cubicBezTo>
                  <a:cubicBezTo>
                    <a:pt x="10537" y="8713"/>
                    <a:pt x="10311" y="8713"/>
                    <a:pt x="10085" y="8713"/>
                  </a:cubicBezTo>
                  <a:cubicBezTo>
                    <a:pt x="9784" y="8713"/>
                    <a:pt x="9483" y="8713"/>
                    <a:pt x="9182" y="8713"/>
                  </a:cubicBezTo>
                  <a:cubicBezTo>
                    <a:pt x="8354" y="8713"/>
                    <a:pt x="7677" y="9529"/>
                    <a:pt x="7677" y="10528"/>
                  </a:cubicBezTo>
                  <a:cubicBezTo>
                    <a:pt x="7677" y="10528"/>
                    <a:pt x="7677" y="10528"/>
                    <a:pt x="7677" y="10528"/>
                  </a:cubicBezTo>
                  <a:cubicBezTo>
                    <a:pt x="7677" y="11526"/>
                    <a:pt x="8354" y="12434"/>
                    <a:pt x="9182" y="12434"/>
                  </a:cubicBezTo>
                  <a:cubicBezTo>
                    <a:pt x="9483" y="12434"/>
                    <a:pt x="9784" y="12434"/>
                    <a:pt x="10010" y="12434"/>
                  </a:cubicBezTo>
                  <a:cubicBezTo>
                    <a:pt x="10311" y="12434"/>
                    <a:pt x="10537" y="12434"/>
                    <a:pt x="10838" y="12434"/>
                  </a:cubicBezTo>
                  <a:cubicBezTo>
                    <a:pt x="12042" y="12434"/>
                    <a:pt x="13171" y="12252"/>
                    <a:pt x="13999" y="11254"/>
                  </a:cubicBezTo>
                  <a:cubicBezTo>
                    <a:pt x="14601" y="10528"/>
                    <a:pt x="14977" y="9529"/>
                    <a:pt x="14977" y="8168"/>
                  </a:cubicBezTo>
                  <a:cubicBezTo>
                    <a:pt x="14977" y="3721"/>
                    <a:pt x="11891" y="0"/>
                    <a:pt x="8128" y="0"/>
                  </a:cubicBezTo>
                  <a:cubicBezTo>
                    <a:pt x="3688" y="0"/>
                    <a:pt x="0" y="4447"/>
                    <a:pt x="0" y="9802"/>
                  </a:cubicBezTo>
                  <a:cubicBezTo>
                    <a:pt x="0" y="16245"/>
                    <a:pt x="4440" y="21600"/>
                    <a:pt x="9784" y="21600"/>
                  </a:cubicBezTo>
                  <a:cubicBezTo>
                    <a:pt x="16256" y="21600"/>
                    <a:pt x="21600" y="15156"/>
                    <a:pt x="21600" y="7351"/>
                  </a:cubicBezTo>
                  <a:cubicBezTo>
                    <a:pt x="21600" y="6353"/>
                    <a:pt x="20923" y="5445"/>
                    <a:pt x="20095" y="5445"/>
                  </a:cubicBezTo>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sp>
          <p:nvSpPr>
            <p:cNvPr id="270" name="Freeform 8"/>
            <p:cNvSpPr/>
            <p:nvPr/>
          </p:nvSpPr>
          <p:spPr>
            <a:xfrm>
              <a:off x="295275" y="-1"/>
              <a:ext cx="85726" cy="87314"/>
            </a:xfrm>
            <a:custGeom>
              <a:avLst/>
              <a:gdLst/>
              <a:ahLst/>
              <a:cxnLst>
                <a:cxn ang="0">
                  <a:pos x="wd2" y="hd2"/>
                </a:cxn>
                <a:cxn ang="5400000">
                  <a:pos x="wd2" y="hd2"/>
                </a:cxn>
                <a:cxn ang="10800000">
                  <a:pos x="wd2" y="hd2"/>
                </a:cxn>
                <a:cxn ang="16200000">
                  <a:pos x="wd2" y="hd2"/>
                </a:cxn>
              </a:cxnLst>
              <a:rect l="0" t="0" r="r" b="b"/>
              <a:pathLst>
                <a:path w="21600" h="21600" extrusionOk="0">
                  <a:moveTo>
                    <a:pt x="10800" y="15247"/>
                  </a:moveTo>
                  <a:cubicBezTo>
                    <a:pt x="8259" y="15247"/>
                    <a:pt x="6353" y="13341"/>
                    <a:pt x="6353" y="10800"/>
                  </a:cubicBezTo>
                  <a:cubicBezTo>
                    <a:pt x="6353" y="8576"/>
                    <a:pt x="8259" y="6671"/>
                    <a:pt x="10800" y="6671"/>
                  </a:cubicBezTo>
                  <a:cubicBezTo>
                    <a:pt x="13024" y="6671"/>
                    <a:pt x="14929" y="8576"/>
                    <a:pt x="14929" y="10800"/>
                  </a:cubicBezTo>
                  <a:cubicBezTo>
                    <a:pt x="14929" y="13341"/>
                    <a:pt x="13024" y="15247"/>
                    <a:pt x="10800" y="15247"/>
                  </a:cubicBezTo>
                  <a:moveTo>
                    <a:pt x="10800" y="0"/>
                  </a:moveTo>
                  <a:cubicBezTo>
                    <a:pt x="10800" y="0"/>
                    <a:pt x="10800" y="0"/>
                    <a:pt x="10800" y="0"/>
                  </a:cubicBezTo>
                  <a:cubicBezTo>
                    <a:pt x="4765" y="0"/>
                    <a:pt x="0" y="4765"/>
                    <a:pt x="0" y="10800"/>
                  </a:cubicBezTo>
                  <a:cubicBezTo>
                    <a:pt x="0" y="16835"/>
                    <a:pt x="4765" y="21600"/>
                    <a:pt x="10800" y="21600"/>
                  </a:cubicBezTo>
                  <a:cubicBezTo>
                    <a:pt x="16835" y="21600"/>
                    <a:pt x="21600" y="16835"/>
                    <a:pt x="21600" y="10800"/>
                  </a:cubicBezTo>
                  <a:cubicBezTo>
                    <a:pt x="21600" y="4765"/>
                    <a:pt x="16835" y="0"/>
                    <a:pt x="10800" y="0"/>
                  </a:cubicBezTo>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grpSp>
      <p:sp>
        <p:nvSpPr>
          <p:cNvPr id="272" name="Title Text"/>
          <p:cNvSpPr txBox="1">
            <a:spLocks noGrp="1"/>
          </p:cNvSpPr>
          <p:nvPr>
            <p:ph type="title"/>
          </p:nvPr>
        </p:nvSpPr>
        <p:spPr>
          <a:xfrm>
            <a:off x="853773" y="8356"/>
            <a:ext cx="10426701" cy="1933006"/>
          </a:xfrm>
          <a:prstGeom prst="rect">
            <a:avLst/>
          </a:prstGeom>
        </p:spPr>
        <p:txBody>
          <a:bodyPr/>
          <a:lstStyle>
            <a:lvl1pPr>
              <a:defRPr sz="3200" b="0" i="0">
                <a:solidFill>
                  <a:srgbClr val="FFFFFF"/>
                </a:solidFill>
                <a:latin typeface="Arial Regular"/>
                <a:ea typeface="+mj-ea"/>
                <a:cs typeface="+mj-cs"/>
                <a:sym typeface="Calibri"/>
              </a:defRPr>
            </a:lvl1pPr>
          </a:lstStyle>
          <a:p>
            <a:r>
              <a:rPr dirty="0"/>
              <a:t>Title Text</a:t>
            </a:r>
          </a:p>
        </p:txBody>
      </p:sp>
      <p:sp>
        <p:nvSpPr>
          <p:cNvPr id="273" name="Body Level One…"/>
          <p:cNvSpPr txBox="1">
            <a:spLocks noGrp="1"/>
          </p:cNvSpPr>
          <p:nvPr>
            <p:ph type="body" idx="1"/>
          </p:nvPr>
        </p:nvSpPr>
        <p:spPr>
          <a:xfrm>
            <a:off x="857250" y="1941360"/>
            <a:ext cx="10426700" cy="4024465"/>
          </a:xfrm>
          <a:prstGeom prst="rect">
            <a:avLst/>
          </a:prstGeom>
        </p:spPr>
        <p:txBody>
          <a:bodyPr/>
          <a:lstStyle>
            <a:lvl1pPr>
              <a:defRPr sz="2600" b="0" i="0"/>
            </a:lvl1pPr>
            <a:lvl2pPr marL="727363" indent="-270163">
              <a:defRPr sz="2600" b="0" i="0"/>
            </a:lvl2pPr>
            <a:lvl3pPr marL="1244600" indent="-330200">
              <a:defRPr sz="2600" b="0" i="0"/>
            </a:lvl3pPr>
            <a:lvl4pPr marL="1743075" indent="-371475">
              <a:defRPr sz="2600" b="0" i="0"/>
            </a:lvl4pPr>
            <a:lvl5pPr marL="2253342" indent="-424542">
              <a:defRPr sz="2600"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74"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itle and Content">
    <p:bg>
      <p:bgPr>
        <a:gradFill flip="none" rotWithShape="1">
          <a:gsLst>
            <a:gs pos="50000">
              <a:srgbClr val="E5E5E2"/>
            </a:gs>
            <a:gs pos="100000">
              <a:srgbClr val="CECEC7"/>
            </a:gs>
          </a:gsLst>
          <a:lin ang="5400000" scaled="0"/>
        </a:gradFill>
        <a:effectLst/>
      </p:bgPr>
    </p:bg>
    <p:spTree>
      <p:nvGrpSpPr>
        <p:cNvPr id="1" name=""/>
        <p:cNvGrpSpPr/>
        <p:nvPr/>
      </p:nvGrpSpPr>
      <p:grpSpPr>
        <a:xfrm>
          <a:off x="0" y="0"/>
          <a:ext cx="0" cy="0"/>
          <a:chOff x="0" y="0"/>
          <a:chExt cx="0" cy="0"/>
        </a:xfrm>
      </p:grpSpPr>
      <p:pic>
        <p:nvPicPr>
          <p:cNvPr id="281" name="Picture 8" descr="Picture 8"/>
          <p:cNvPicPr>
            <a:picLocks noChangeAspect="1"/>
          </p:cNvPicPr>
          <p:nvPr/>
        </p:nvPicPr>
        <p:blipFill>
          <a:blip r:embed="rId2"/>
          <a:srcRect b="9396"/>
          <a:stretch>
            <a:fillRect/>
          </a:stretch>
        </p:blipFill>
        <p:spPr>
          <a:xfrm>
            <a:off x="0" y="-1"/>
            <a:ext cx="12192000" cy="6858001"/>
          </a:xfrm>
          <a:prstGeom prst="rect">
            <a:avLst/>
          </a:prstGeom>
          <a:ln w="12700">
            <a:miter lim="400000"/>
          </a:ln>
        </p:spPr>
      </p:pic>
      <p:pic>
        <p:nvPicPr>
          <p:cNvPr id="282" name="Picture 6" descr="Picture 6"/>
          <p:cNvPicPr>
            <a:picLocks noChangeAspect="1"/>
          </p:cNvPicPr>
          <p:nvPr/>
        </p:nvPicPr>
        <p:blipFill>
          <a:blip r:embed="rId3"/>
          <a:srcRect b="87606"/>
          <a:stretch>
            <a:fillRect/>
          </a:stretch>
        </p:blipFill>
        <p:spPr>
          <a:xfrm>
            <a:off x="0" y="-1"/>
            <a:ext cx="12192000" cy="931818"/>
          </a:xfrm>
          <a:prstGeom prst="rect">
            <a:avLst/>
          </a:prstGeom>
          <a:ln w="12700">
            <a:miter lim="400000"/>
          </a:ln>
        </p:spPr>
      </p:pic>
      <p:grpSp>
        <p:nvGrpSpPr>
          <p:cNvPr id="287" name="Group 4"/>
          <p:cNvGrpSpPr/>
          <p:nvPr/>
        </p:nvGrpSpPr>
        <p:grpSpPr>
          <a:xfrm>
            <a:off x="10056814" y="238125"/>
            <a:ext cx="1858965" cy="496888"/>
            <a:chOff x="0" y="0"/>
            <a:chExt cx="1858963" cy="496887"/>
          </a:xfrm>
        </p:grpSpPr>
        <p:sp>
          <p:nvSpPr>
            <p:cNvPr id="283" name="Freeform 5"/>
            <p:cNvSpPr/>
            <p:nvPr/>
          </p:nvSpPr>
          <p:spPr>
            <a:xfrm>
              <a:off x="465137" y="-1"/>
              <a:ext cx="1393827" cy="369889"/>
            </a:xfrm>
            <a:custGeom>
              <a:avLst/>
              <a:gdLst/>
              <a:ahLst/>
              <a:cxnLst>
                <a:cxn ang="0">
                  <a:pos x="wd2" y="hd2"/>
                </a:cxn>
                <a:cxn ang="5400000">
                  <a:pos x="wd2" y="hd2"/>
                </a:cxn>
                <a:cxn ang="10800000">
                  <a:pos x="wd2" y="hd2"/>
                </a:cxn>
                <a:cxn ang="16200000">
                  <a:pos x="wd2" y="hd2"/>
                </a:cxn>
              </a:cxnLst>
              <a:rect l="0" t="0" r="r" b="b"/>
              <a:pathLst>
                <a:path w="21600" h="21600" extrusionOk="0">
                  <a:moveTo>
                    <a:pt x="14753" y="16982"/>
                  </a:moveTo>
                  <a:cubicBezTo>
                    <a:pt x="14753" y="18621"/>
                    <a:pt x="14439" y="19738"/>
                    <a:pt x="14008" y="19738"/>
                  </a:cubicBezTo>
                  <a:cubicBezTo>
                    <a:pt x="13596" y="19738"/>
                    <a:pt x="13596" y="19738"/>
                    <a:pt x="13596" y="19738"/>
                  </a:cubicBezTo>
                  <a:cubicBezTo>
                    <a:pt x="13596" y="14152"/>
                    <a:pt x="13596" y="14152"/>
                    <a:pt x="13596" y="14152"/>
                  </a:cubicBezTo>
                  <a:cubicBezTo>
                    <a:pt x="14008" y="14152"/>
                    <a:pt x="14008" y="14152"/>
                    <a:pt x="14008" y="14152"/>
                  </a:cubicBezTo>
                  <a:cubicBezTo>
                    <a:pt x="14439" y="14152"/>
                    <a:pt x="14753" y="15269"/>
                    <a:pt x="14753" y="16908"/>
                  </a:cubicBezTo>
                  <a:lnTo>
                    <a:pt x="14753" y="16982"/>
                  </a:lnTo>
                  <a:close/>
                  <a:moveTo>
                    <a:pt x="14008" y="12290"/>
                  </a:moveTo>
                  <a:cubicBezTo>
                    <a:pt x="13046" y="12290"/>
                    <a:pt x="13046" y="12290"/>
                    <a:pt x="13046" y="12290"/>
                  </a:cubicBezTo>
                  <a:cubicBezTo>
                    <a:pt x="13046" y="21600"/>
                    <a:pt x="13046" y="21600"/>
                    <a:pt x="13046" y="21600"/>
                  </a:cubicBezTo>
                  <a:cubicBezTo>
                    <a:pt x="14008" y="21600"/>
                    <a:pt x="14008" y="21600"/>
                    <a:pt x="14008" y="21600"/>
                  </a:cubicBezTo>
                  <a:cubicBezTo>
                    <a:pt x="14773" y="21600"/>
                    <a:pt x="15302" y="19589"/>
                    <a:pt x="15302" y="16908"/>
                  </a:cubicBezTo>
                  <a:cubicBezTo>
                    <a:pt x="15302" y="16908"/>
                    <a:pt x="15302" y="16908"/>
                    <a:pt x="15302" y="16908"/>
                  </a:cubicBezTo>
                  <a:cubicBezTo>
                    <a:pt x="15302" y="14301"/>
                    <a:pt x="14773" y="12290"/>
                    <a:pt x="14008" y="12290"/>
                  </a:cubicBezTo>
                  <a:moveTo>
                    <a:pt x="12105" y="18025"/>
                  </a:moveTo>
                  <a:cubicBezTo>
                    <a:pt x="10967" y="12290"/>
                    <a:pt x="10967" y="12290"/>
                    <a:pt x="10967" y="12290"/>
                  </a:cubicBezTo>
                  <a:cubicBezTo>
                    <a:pt x="10476" y="12290"/>
                    <a:pt x="10476" y="12290"/>
                    <a:pt x="10476" y="12290"/>
                  </a:cubicBezTo>
                  <a:cubicBezTo>
                    <a:pt x="10476" y="21600"/>
                    <a:pt x="10476" y="21600"/>
                    <a:pt x="10476" y="21600"/>
                  </a:cubicBezTo>
                  <a:cubicBezTo>
                    <a:pt x="11006" y="21600"/>
                    <a:pt x="11006" y="21600"/>
                    <a:pt x="11006" y="21600"/>
                  </a:cubicBezTo>
                  <a:cubicBezTo>
                    <a:pt x="11006" y="15716"/>
                    <a:pt x="11006" y="15716"/>
                    <a:pt x="11006" y="15716"/>
                  </a:cubicBezTo>
                  <a:cubicBezTo>
                    <a:pt x="12183" y="21600"/>
                    <a:pt x="12183" y="21600"/>
                    <a:pt x="12183" y="21600"/>
                  </a:cubicBezTo>
                  <a:cubicBezTo>
                    <a:pt x="12634" y="21600"/>
                    <a:pt x="12634" y="21600"/>
                    <a:pt x="12634" y="21600"/>
                  </a:cubicBezTo>
                  <a:cubicBezTo>
                    <a:pt x="12634" y="12290"/>
                    <a:pt x="12634" y="12290"/>
                    <a:pt x="12634" y="12290"/>
                  </a:cubicBezTo>
                  <a:cubicBezTo>
                    <a:pt x="12105" y="12290"/>
                    <a:pt x="12105" y="12290"/>
                    <a:pt x="12105" y="12290"/>
                  </a:cubicBezTo>
                  <a:lnTo>
                    <a:pt x="12105" y="18025"/>
                  </a:lnTo>
                  <a:close/>
                  <a:moveTo>
                    <a:pt x="8573" y="17727"/>
                  </a:moveTo>
                  <a:cubicBezTo>
                    <a:pt x="8907" y="14673"/>
                    <a:pt x="8907" y="14673"/>
                    <a:pt x="8907" y="14673"/>
                  </a:cubicBezTo>
                  <a:cubicBezTo>
                    <a:pt x="9221" y="17727"/>
                    <a:pt x="9221" y="17727"/>
                    <a:pt x="9221" y="17727"/>
                  </a:cubicBezTo>
                  <a:lnTo>
                    <a:pt x="8573" y="17727"/>
                  </a:lnTo>
                  <a:close/>
                  <a:moveTo>
                    <a:pt x="8671" y="12215"/>
                  </a:moveTo>
                  <a:cubicBezTo>
                    <a:pt x="7612" y="21600"/>
                    <a:pt x="7612" y="21600"/>
                    <a:pt x="7612" y="21600"/>
                  </a:cubicBezTo>
                  <a:cubicBezTo>
                    <a:pt x="8161" y="21600"/>
                    <a:pt x="8161" y="21600"/>
                    <a:pt x="8161" y="21600"/>
                  </a:cubicBezTo>
                  <a:cubicBezTo>
                    <a:pt x="8397" y="19514"/>
                    <a:pt x="8397" y="19514"/>
                    <a:pt x="8397" y="19514"/>
                  </a:cubicBezTo>
                  <a:cubicBezTo>
                    <a:pt x="9417" y="19514"/>
                    <a:pt x="9417" y="19514"/>
                    <a:pt x="9417" y="19514"/>
                  </a:cubicBezTo>
                  <a:cubicBezTo>
                    <a:pt x="9652" y="21600"/>
                    <a:pt x="9652" y="21600"/>
                    <a:pt x="9652" y="21600"/>
                  </a:cubicBezTo>
                  <a:cubicBezTo>
                    <a:pt x="10202" y="21600"/>
                    <a:pt x="10202" y="21600"/>
                    <a:pt x="10202" y="21600"/>
                  </a:cubicBezTo>
                  <a:cubicBezTo>
                    <a:pt x="9162" y="12215"/>
                    <a:pt x="9162" y="12215"/>
                    <a:pt x="9162" y="12215"/>
                  </a:cubicBezTo>
                  <a:lnTo>
                    <a:pt x="8671" y="12215"/>
                  </a:lnTo>
                  <a:close/>
                  <a:moveTo>
                    <a:pt x="6180" y="12290"/>
                  </a:moveTo>
                  <a:cubicBezTo>
                    <a:pt x="5650" y="12290"/>
                    <a:pt x="5650" y="12290"/>
                    <a:pt x="5650" y="12290"/>
                  </a:cubicBezTo>
                  <a:cubicBezTo>
                    <a:pt x="5650" y="21600"/>
                    <a:pt x="5650" y="21600"/>
                    <a:pt x="5650" y="21600"/>
                  </a:cubicBezTo>
                  <a:cubicBezTo>
                    <a:pt x="7396" y="21600"/>
                    <a:pt x="7396" y="21600"/>
                    <a:pt x="7396" y="21600"/>
                  </a:cubicBezTo>
                  <a:cubicBezTo>
                    <a:pt x="7396" y="19738"/>
                    <a:pt x="7396" y="19738"/>
                    <a:pt x="7396" y="19738"/>
                  </a:cubicBezTo>
                  <a:cubicBezTo>
                    <a:pt x="6180" y="19738"/>
                    <a:pt x="6180" y="19738"/>
                    <a:pt x="6180" y="19738"/>
                  </a:cubicBezTo>
                  <a:lnTo>
                    <a:pt x="6180" y="12290"/>
                  </a:lnTo>
                  <a:close/>
                  <a:moveTo>
                    <a:pt x="3943" y="17801"/>
                  </a:moveTo>
                  <a:cubicBezTo>
                    <a:pt x="5081" y="17801"/>
                    <a:pt x="5081" y="17801"/>
                    <a:pt x="5081" y="17801"/>
                  </a:cubicBezTo>
                  <a:cubicBezTo>
                    <a:pt x="5081" y="16014"/>
                    <a:pt x="5081" y="16014"/>
                    <a:pt x="5081" y="16014"/>
                  </a:cubicBezTo>
                  <a:cubicBezTo>
                    <a:pt x="3943" y="16014"/>
                    <a:pt x="3943" y="16014"/>
                    <a:pt x="3943" y="16014"/>
                  </a:cubicBezTo>
                  <a:cubicBezTo>
                    <a:pt x="3943" y="14152"/>
                    <a:pt x="3943" y="14152"/>
                    <a:pt x="3943" y="14152"/>
                  </a:cubicBezTo>
                  <a:cubicBezTo>
                    <a:pt x="5238" y="14152"/>
                    <a:pt x="5238" y="14152"/>
                    <a:pt x="5238" y="14152"/>
                  </a:cubicBezTo>
                  <a:cubicBezTo>
                    <a:pt x="5238" y="12290"/>
                    <a:pt x="5238" y="12290"/>
                    <a:pt x="5238" y="12290"/>
                  </a:cubicBezTo>
                  <a:cubicBezTo>
                    <a:pt x="3394" y="12290"/>
                    <a:pt x="3394" y="12290"/>
                    <a:pt x="3394" y="12290"/>
                  </a:cubicBezTo>
                  <a:cubicBezTo>
                    <a:pt x="3394" y="21600"/>
                    <a:pt x="3394" y="21600"/>
                    <a:pt x="3394" y="21600"/>
                  </a:cubicBezTo>
                  <a:cubicBezTo>
                    <a:pt x="5258" y="21600"/>
                    <a:pt x="5258" y="21600"/>
                    <a:pt x="5258" y="21600"/>
                  </a:cubicBezTo>
                  <a:cubicBezTo>
                    <a:pt x="5258" y="19738"/>
                    <a:pt x="5258" y="19738"/>
                    <a:pt x="5258" y="19738"/>
                  </a:cubicBezTo>
                  <a:cubicBezTo>
                    <a:pt x="3943" y="19738"/>
                    <a:pt x="3943" y="19738"/>
                    <a:pt x="3943" y="19738"/>
                  </a:cubicBezTo>
                  <a:lnTo>
                    <a:pt x="3943" y="17801"/>
                  </a:lnTo>
                  <a:close/>
                  <a:moveTo>
                    <a:pt x="2472" y="15492"/>
                  </a:moveTo>
                  <a:cubicBezTo>
                    <a:pt x="2472" y="16312"/>
                    <a:pt x="2315" y="16833"/>
                    <a:pt x="2060" y="16833"/>
                  </a:cubicBezTo>
                  <a:cubicBezTo>
                    <a:pt x="1511" y="16833"/>
                    <a:pt x="1511" y="16833"/>
                    <a:pt x="1511" y="16833"/>
                  </a:cubicBezTo>
                  <a:cubicBezTo>
                    <a:pt x="1511" y="14152"/>
                    <a:pt x="1511" y="14152"/>
                    <a:pt x="1511" y="14152"/>
                  </a:cubicBezTo>
                  <a:cubicBezTo>
                    <a:pt x="2040" y="14152"/>
                    <a:pt x="2040" y="14152"/>
                    <a:pt x="2040" y="14152"/>
                  </a:cubicBezTo>
                  <a:cubicBezTo>
                    <a:pt x="2295" y="14152"/>
                    <a:pt x="2472" y="14599"/>
                    <a:pt x="2472" y="15492"/>
                  </a:cubicBezTo>
                  <a:close/>
                  <a:moveTo>
                    <a:pt x="3002" y="15418"/>
                  </a:moveTo>
                  <a:cubicBezTo>
                    <a:pt x="3002" y="15343"/>
                    <a:pt x="3002" y="15343"/>
                    <a:pt x="3002" y="15343"/>
                  </a:cubicBezTo>
                  <a:cubicBezTo>
                    <a:pt x="3002" y="14524"/>
                    <a:pt x="2943" y="13779"/>
                    <a:pt x="2805" y="13258"/>
                  </a:cubicBezTo>
                  <a:cubicBezTo>
                    <a:pt x="2629" y="12662"/>
                    <a:pt x="2393" y="12290"/>
                    <a:pt x="2080" y="12290"/>
                  </a:cubicBezTo>
                  <a:cubicBezTo>
                    <a:pt x="961" y="12290"/>
                    <a:pt x="961" y="12290"/>
                    <a:pt x="961" y="12290"/>
                  </a:cubicBezTo>
                  <a:cubicBezTo>
                    <a:pt x="961" y="21600"/>
                    <a:pt x="961" y="21600"/>
                    <a:pt x="961" y="21600"/>
                  </a:cubicBezTo>
                  <a:cubicBezTo>
                    <a:pt x="1511" y="21600"/>
                    <a:pt x="1511" y="21600"/>
                    <a:pt x="1511" y="21600"/>
                  </a:cubicBezTo>
                  <a:cubicBezTo>
                    <a:pt x="1511" y="18621"/>
                    <a:pt x="1511" y="18621"/>
                    <a:pt x="1511" y="18621"/>
                  </a:cubicBezTo>
                  <a:cubicBezTo>
                    <a:pt x="1923" y="18621"/>
                    <a:pt x="1923" y="18621"/>
                    <a:pt x="1923" y="18621"/>
                  </a:cubicBezTo>
                  <a:cubicBezTo>
                    <a:pt x="2452" y="21600"/>
                    <a:pt x="2452" y="21600"/>
                    <a:pt x="2452" y="21600"/>
                  </a:cubicBezTo>
                  <a:cubicBezTo>
                    <a:pt x="3080" y="21600"/>
                    <a:pt x="3080" y="21600"/>
                    <a:pt x="3080" y="21600"/>
                  </a:cubicBezTo>
                  <a:cubicBezTo>
                    <a:pt x="2492" y="18248"/>
                    <a:pt x="2492" y="18248"/>
                    <a:pt x="2492" y="18248"/>
                  </a:cubicBezTo>
                  <a:cubicBezTo>
                    <a:pt x="2786" y="17801"/>
                    <a:pt x="3002" y="16908"/>
                    <a:pt x="3002" y="15418"/>
                  </a:cubicBezTo>
                  <a:moveTo>
                    <a:pt x="20" y="21600"/>
                  </a:moveTo>
                  <a:cubicBezTo>
                    <a:pt x="549" y="21600"/>
                    <a:pt x="549" y="21600"/>
                    <a:pt x="549" y="21600"/>
                  </a:cubicBezTo>
                  <a:cubicBezTo>
                    <a:pt x="549" y="12290"/>
                    <a:pt x="549" y="12290"/>
                    <a:pt x="549" y="12290"/>
                  </a:cubicBezTo>
                  <a:cubicBezTo>
                    <a:pt x="20" y="12290"/>
                    <a:pt x="20" y="12290"/>
                    <a:pt x="20" y="12290"/>
                  </a:cubicBezTo>
                  <a:lnTo>
                    <a:pt x="20" y="21600"/>
                  </a:lnTo>
                  <a:close/>
                  <a:moveTo>
                    <a:pt x="20266" y="7597"/>
                  </a:moveTo>
                  <a:cubicBezTo>
                    <a:pt x="20266" y="5661"/>
                    <a:pt x="20266" y="5661"/>
                    <a:pt x="20266" y="5661"/>
                  </a:cubicBezTo>
                  <a:cubicBezTo>
                    <a:pt x="21423" y="5661"/>
                    <a:pt x="21423" y="5661"/>
                    <a:pt x="21423" y="5661"/>
                  </a:cubicBezTo>
                  <a:cubicBezTo>
                    <a:pt x="21423" y="3873"/>
                    <a:pt x="21423" y="3873"/>
                    <a:pt x="21423" y="3873"/>
                  </a:cubicBezTo>
                  <a:cubicBezTo>
                    <a:pt x="20266" y="3873"/>
                    <a:pt x="20266" y="3873"/>
                    <a:pt x="20266" y="3873"/>
                  </a:cubicBezTo>
                  <a:cubicBezTo>
                    <a:pt x="20266" y="1937"/>
                    <a:pt x="20266" y="1937"/>
                    <a:pt x="20266" y="1937"/>
                  </a:cubicBezTo>
                  <a:cubicBezTo>
                    <a:pt x="21580" y="1937"/>
                    <a:pt x="21580" y="1937"/>
                    <a:pt x="21580" y="1937"/>
                  </a:cubicBezTo>
                  <a:cubicBezTo>
                    <a:pt x="21580" y="149"/>
                    <a:pt x="21580" y="149"/>
                    <a:pt x="21580" y="149"/>
                  </a:cubicBezTo>
                  <a:cubicBezTo>
                    <a:pt x="19736" y="149"/>
                    <a:pt x="19736" y="149"/>
                    <a:pt x="19736" y="149"/>
                  </a:cubicBezTo>
                  <a:cubicBezTo>
                    <a:pt x="19736" y="9385"/>
                    <a:pt x="19736" y="9385"/>
                    <a:pt x="19736" y="9385"/>
                  </a:cubicBezTo>
                  <a:cubicBezTo>
                    <a:pt x="21600" y="9385"/>
                    <a:pt x="21600" y="9385"/>
                    <a:pt x="21600" y="9385"/>
                  </a:cubicBezTo>
                  <a:cubicBezTo>
                    <a:pt x="21600" y="7597"/>
                    <a:pt x="21600" y="7597"/>
                    <a:pt x="21600" y="7597"/>
                  </a:cubicBezTo>
                  <a:lnTo>
                    <a:pt x="20266" y="7597"/>
                  </a:lnTo>
                  <a:close/>
                  <a:moveTo>
                    <a:pt x="18598" y="3873"/>
                  </a:moveTo>
                  <a:cubicBezTo>
                    <a:pt x="18186" y="3426"/>
                    <a:pt x="18069" y="3277"/>
                    <a:pt x="18069" y="2607"/>
                  </a:cubicBezTo>
                  <a:cubicBezTo>
                    <a:pt x="18069" y="2607"/>
                    <a:pt x="18069" y="2607"/>
                    <a:pt x="18069" y="2607"/>
                  </a:cubicBezTo>
                  <a:cubicBezTo>
                    <a:pt x="18069" y="2160"/>
                    <a:pt x="18186" y="1788"/>
                    <a:pt x="18383" y="1788"/>
                  </a:cubicBezTo>
                  <a:cubicBezTo>
                    <a:pt x="18598" y="1788"/>
                    <a:pt x="18814" y="2160"/>
                    <a:pt x="19030" y="2756"/>
                  </a:cubicBezTo>
                  <a:cubicBezTo>
                    <a:pt x="19305" y="1192"/>
                    <a:pt x="19305" y="1192"/>
                    <a:pt x="19305" y="1192"/>
                  </a:cubicBezTo>
                  <a:cubicBezTo>
                    <a:pt x="19050" y="447"/>
                    <a:pt x="18755" y="0"/>
                    <a:pt x="18402" y="0"/>
                  </a:cubicBezTo>
                  <a:cubicBezTo>
                    <a:pt x="17892" y="0"/>
                    <a:pt x="17539" y="1117"/>
                    <a:pt x="17539" y="2830"/>
                  </a:cubicBezTo>
                  <a:cubicBezTo>
                    <a:pt x="17539" y="2830"/>
                    <a:pt x="17539" y="2830"/>
                    <a:pt x="17539" y="2830"/>
                  </a:cubicBezTo>
                  <a:cubicBezTo>
                    <a:pt x="17539" y="4692"/>
                    <a:pt x="17853" y="5214"/>
                    <a:pt x="18343" y="5661"/>
                  </a:cubicBezTo>
                  <a:cubicBezTo>
                    <a:pt x="18755" y="6033"/>
                    <a:pt x="18834" y="6331"/>
                    <a:pt x="18834" y="6852"/>
                  </a:cubicBezTo>
                  <a:cubicBezTo>
                    <a:pt x="18834" y="6852"/>
                    <a:pt x="18834" y="6852"/>
                    <a:pt x="18834" y="6852"/>
                  </a:cubicBezTo>
                  <a:cubicBezTo>
                    <a:pt x="18834" y="7448"/>
                    <a:pt x="18716" y="7746"/>
                    <a:pt x="18481" y="7746"/>
                  </a:cubicBezTo>
                  <a:cubicBezTo>
                    <a:pt x="18206" y="7746"/>
                    <a:pt x="17990" y="7299"/>
                    <a:pt x="17755" y="6629"/>
                  </a:cubicBezTo>
                  <a:cubicBezTo>
                    <a:pt x="17441" y="8044"/>
                    <a:pt x="17441" y="8044"/>
                    <a:pt x="17441" y="8044"/>
                  </a:cubicBezTo>
                  <a:cubicBezTo>
                    <a:pt x="17735" y="9087"/>
                    <a:pt x="18108" y="9534"/>
                    <a:pt x="18481" y="9534"/>
                  </a:cubicBezTo>
                  <a:cubicBezTo>
                    <a:pt x="19010" y="9534"/>
                    <a:pt x="19383" y="8491"/>
                    <a:pt x="19383" y="6703"/>
                  </a:cubicBezTo>
                  <a:cubicBezTo>
                    <a:pt x="19383" y="6629"/>
                    <a:pt x="19383" y="6629"/>
                    <a:pt x="19383" y="6629"/>
                  </a:cubicBezTo>
                  <a:cubicBezTo>
                    <a:pt x="19383" y="5065"/>
                    <a:pt x="19089" y="4320"/>
                    <a:pt x="18598" y="3873"/>
                  </a:cubicBezTo>
                  <a:moveTo>
                    <a:pt x="16538" y="9385"/>
                  </a:moveTo>
                  <a:cubicBezTo>
                    <a:pt x="17088" y="9385"/>
                    <a:pt x="17088" y="9385"/>
                    <a:pt x="17088" y="9385"/>
                  </a:cubicBezTo>
                  <a:cubicBezTo>
                    <a:pt x="17088" y="149"/>
                    <a:pt x="17088" y="149"/>
                    <a:pt x="17088" y="149"/>
                  </a:cubicBezTo>
                  <a:cubicBezTo>
                    <a:pt x="16538" y="149"/>
                    <a:pt x="16538" y="149"/>
                    <a:pt x="16538" y="149"/>
                  </a:cubicBezTo>
                  <a:lnTo>
                    <a:pt x="16538" y="9385"/>
                  </a:lnTo>
                  <a:close/>
                  <a:moveTo>
                    <a:pt x="15557" y="3352"/>
                  </a:moveTo>
                  <a:cubicBezTo>
                    <a:pt x="15557" y="4097"/>
                    <a:pt x="15420" y="4618"/>
                    <a:pt x="15146" y="4618"/>
                  </a:cubicBezTo>
                  <a:cubicBezTo>
                    <a:pt x="14616" y="4618"/>
                    <a:pt x="14616" y="4618"/>
                    <a:pt x="14616" y="4618"/>
                  </a:cubicBezTo>
                  <a:cubicBezTo>
                    <a:pt x="14616" y="2011"/>
                    <a:pt x="14616" y="2011"/>
                    <a:pt x="14616" y="2011"/>
                  </a:cubicBezTo>
                  <a:cubicBezTo>
                    <a:pt x="15146" y="2011"/>
                    <a:pt x="15146" y="2011"/>
                    <a:pt x="15146" y="2011"/>
                  </a:cubicBezTo>
                  <a:cubicBezTo>
                    <a:pt x="15401" y="2011"/>
                    <a:pt x="15557" y="2458"/>
                    <a:pt x="15557" y="3277"/>
                  </a:cubicBezTo>
                  <a:lnTo>
                    <a:pt x="15557" y="3352"/>
                  </a:lnTo>
                  <a:close/>
                  <a:moveTo>
                    <a:pt x="16107" y="3203"/>
                  </a:moveTo>
                  <a:cubicBezTo>
                    <a:pt x="16107" y="3203"/>
                    <a:pt x="16107" y="3203"/>
                    <a:pt x="16107" y="3203"/>
                  </a:cubicBezTo>
                  <a:cubicBezTo>
                    <a:pt x="16107" y="2309"/>
                    <a:pt x="16028" y="1564"/>
                    <a:pt x="15911" y="1043"/>
                  </a:cubicBezTo>
                  <a:cubicBezTo>
                    <a:pt x="15734" y="447"/>
                    <a:pt x="15499" y="149"/>
                    <a:pt x="15185" y="149"/>
                  </a:cubicBezTo>
                  <a:cubicBezTo>
                    <a:pt x="14066" y="149"/>
                    <a:pt x="14066" y="149"/>
                    <a:pt x="14066" y="149"/>
                  </a:cubicBezTo>
                  <a:cubicBezTo>
                    <a:pt x="14066" y="9385"/>
                    <a:pt x="14066" y="9385"/>
                    <a:pt x="14066" y="9385"/>
                  </a:cubicBezTo>
                  <a:cubicBezTo>
                    <a:pt x="14616" y="9385"/>
                    <a:pt x="14616" y="9385"/>
                    <a:pt x="14616" y="9385"/>
                  </a:cubicBezTo>
                  <a:cubicBezTo>
                    <a:pt x="14616" y="6480"/>
                    <a:pt x="14616" y="6480"/>
                    <a:pt x="14616" y="6480"/>
                  </a:cubicBezTo>
                  <a:cubicBezTo>
                    <a:pt x="15028" y="6480"/>
                    <a:pt x="15028" y="6480"/>
                    <a:pt x="15028" y="6480"/>
                  </a:cubicBezTo>
                  <a:cubicBezTo>
                    <a:pt x="15557" y="9385"/>
                    <a:pt x="15557" y="9385"/>
                    <a:pt x="15557" y="9385"/>
                  </a:cubicBezTo>
                  <a:cubicBezTo>
                    <a:pt x="16185" y="9385"/>
                    <a:pt x="16185" y="9385"/>
                    <a:pt x="16185" y="9385"/>
                  </a:cubicBezTo>
                  <a:cubicBezTo>
                    <a:pt x="15597" y="6108"/>
                    <a:pt x="15597" y="6108"/>
                    <a:pt x="15597" y="6108"/>
                  </a:cubicBezTo>
                  <a:cubicBezTo>
                    <a:pt x="15891" y="5661"/>
                    <a:pt x="16107" y="4692"/>
                    <a:pt x="16107" y="3203"/>
                  </a:cubicBezTo>
                  <a:moveTo>
                    <a:pt x="13203" y="3426"/>
                  </a:moveTo>
                  <a:cubicBezTo>
                    <a:pt x="13203" y="4171"/>
                    <a:pt x="13046" y="4841"/>
                    <a:pt x="12772" y="4841"/>
                  </a:cubicBezTo>
                  <a:cubicBezTo>
                    <a:pt x="12360" y="4841"/>
                    <a:pt x="12360" y="4841"/>
                    <a:pt x="12360" y="4841"/>
                  </a:cubicBezTo>
                  <a:cubicBezTo>
                    <a:pt x="12360" y="2011"/>
                    <a:pt x="12360" y="2011"/>
                    <a:pt x="12360" y="2011"/>
                  </a:cubicBezTo>
                  <a:cubicBezTo>
                    <a:pt x="12772" y="2011"/>
                    <a:pt x="12772" y="2011"/>
                    <a:pt x="12772" y="2011"/>
                  </a:cubicBezTo>
                  <a:cubicBezTo>
                    <a:pt x="13027" y="2011"/>
                    <a:pt x="13203" y="2458"/>
                    <a:pt x="13203" y="3352"/>
                  </a:cubicBezTo>
                  <a:lnTo>
                    <a:pt x="13203" y="3426"/>
                  </a:lnTo>
                  <a:close/>
                  <a:moveTo>
                    <a:pt x="13753" y="3352"/>
                  </a:moveTo>
                  <a:cubicBezTo>
                    <a:pt x="13753" y="3352"/>
                    <a:pt x="13753" y="3352"/>
                    <a:pt x="13753" y="3352"/>
                  </a:cubicBezTo>
                  <a:cubicBezTo>
                    <a:pt x="13753" y="1415"/>
                    <a:pt x="13399" y="149"/>
                    <a:pt x="12811" y="149"/>
                  </a:cubicBezTo>
                  <a:cubicBezTo>
                    <a:pt x="11810" y="149"/>
                    <a:pt x="11810" y="149"/>
                    <a:pt x="11810" y="149"/>
                  </a:cubicBezTo>
                  <a:cubicBezTo>
                    <a:pt x="11810" y="9385"/>
                    <a:pt x="11810" y="9385"/>
                    <a:pt x="11810" y="9385"/>
                  </a:cubicBezTo>
                  <a:cubicBezTo>
                    <a:pt x="12360" y="9385"/>
                    <a:pt x="12360" y="9385"/>
                    <a:pt x="12360" y="9385"/>
                  </a:cubicBezTo>
                  <a:cubicBezTo>
                    <a:pt x="12360" y="6629"/>
                    <a:pt x="12360" y="6629"/>
                    <a:pt x="12360" y="6629"/>
                  </a:cubicBezTo>
                  <a:cubicBezTo>
                    <a:pt x="12752" y="6629"/>
                    <a:pt x="12752" y="6629"/>
                    <a:pt x="12752" y="6629"/>
                  </a:cubicBezTo>
                  <a:cubicBezTo>
                    <a:pt x="13301" y="6629"/>
                    <a:pt x="13753" y="5512"/>
                    <a:pt x="13753" y="3352"/>
                  </a:cubicBezTo>
                  <a:moveTo>
                    <a:pt x="10457" y="4618"/>
                  </a:moveTo>
                  <a:cubicBezTo>
                    <a:pt x="9907" y="4618"/>
                    <a:pt x="9907" y="4618"/>
                    <a:pt x="9907" y="4618"/>
                  </a:cubicBezTo>
                  <a:cubicBezTo>
                    <a:pt x="9907" y="2011"/>
                    <a:pt x="9907" y="2011"/>
                    <a:pt x="9907" y="2011"/>
                  </a:cubicBezTo>
                  <a:cubicBezTo>
                    <a:pt x="10457" y="2011"/>
                    <a:pt x="10457" y="2011"/>
                    <a:pt x="10457" y="2011"/>
                  </a:cubicBezTo>
                  <a:cubicBezTo>
                    <a:pt x="10712" y="2011"/>
                    <a:pt x="10869" y="2458"/>
                    <a:pt x="10869" y="3277"/>
                  </a:cubicBezTo>
                  <a:cubicBezTo>
                    <a:pt x="10869" y="3352"/>
                    <a:pt x="10869" y="3352"/>
                    <a:pt x="10869" y="3352"/>
                  </a:cubicBezTo>
                  <a:cubicBezTo>
                    <a:pt x="10869" y="4097"/>
                    <a:pt x="10712" y="4618"/>
                    <a:pt x="10457" y="4618"/>
                  </a:cubicBezTo>
                  <a:moveTo>
                    <a:pt x="11496" y="9385"/>
                  </a:moveTo>
                  <a:cubicBezTo>
                    <a:pt x="10888" y="6108"/>
                    <a:pt x="10888" y="6108"/>
                    <a:pt x="10888" y="6108"/>
                  </a:cubicBezTo>
                  <a:cubicBezTo>
                    <a:pt x="11202" y="5661"/>
                    <a:pt x="11418" y="4692"/>
                    <a:pt x="11418" y="3203"/>
                  </a:cubicBezTo>
                  <a:cubicBezTo>
                    <a:pt x="11418" y="3203"/>
                    <a:pt x="11418" y="3203"/>
                    <a:pt x="11418" y="3203"/>
                  </a:cubicBezTo>
                  <a:cubicBezTo>
                    <a:pt x="11418" y="2309"/>
                    <a:pt x="11340" y="1564"/>
                    <a:pt x="11202" y="1043"/>
                  </a:cubicBezTo>
                  <a:cubicBezTo>
                    <a:pt x="11045" y="447"/>
                    <a:pt x="10810" y="149"/>
                    <a:pt x="10496" y="149"/>
                  </a:cubicBezTo>
                  <a:cubicBezTo>
                    <a:pt x="9378" y="149"/>
                    <a:pt x="9378" y="149"/>
                    <a:pt x="9378" y="149"/>
                  </a:cubicBezTo>
                  <a:cubicBezTo>
                    <a:pt x="9378" y="9385"/>
                    <a:pt x="9378" y="9385"/>
                    <a:pt x="9378" y="9385"/>
                  </a:cubicBezTo>
                  <a:cubicBezTo>
                    <a:pt x="9907" y="9385"/>
                    <a:pt x="9907" y="9385"/>
                    <a:pt x="9907" y="9385"/>
                  </a:cubicBezTo>
                  <a:cubicBezTo>
                    <a:pt x="9907" y="6480"/>
                    <a:pt x="9907" y="6480"/>
                    <a:pt x="9907" y="6480"/>
                  </a:cubicBezTo>
                  <a:cubicBezTo>
                    <a:pt x="10339" y="6480"/>
                    <a:pt x="10339" y="6480"/>
                    <a:pt x="10339" y="6480"/>
                  </a:cubicBezTo>
                  <a:cubicBezTo>
                    <a:pt x="10869" y="9385"/>
                    <a:pt x="10869" y="9385"/>
                    <a:pt x="10869" y="9385"/>
                  </a:cubicBezTo>
                  <a:lnTo>
                    <a:pt x="11496" y="9385"/>
                  </a:lnTo>
                  <a:close/>
                  <a:moveTo>
                    <a:pt x="9025" y="7597"/>
                  </a:moveTo>
                  <a:cubicBezTo>
                    <a:pt x="7690" y="7597"/>
                    <a:pt x="7690" y="7597"/>
                    <a:pt x="7690" y="7597"/>
                  </a:cubicBezTo>
                  <a:cubicBezTo>
                    <a:pt x="7690" y="5661"/>
                    <a:pt x="7690" y="5661"/>
                    <a:pt x="7690" y="5661"/>
                  </a:cubicBezTo>
                  <a:cubicBezTo>
                    <a:pt x="8848" y="5661"/>
                    <a:pt x="8848" y="5661"/>
                    <a:pt x="8848" y="5661"/>
                  </a:cubicBezTo>
                  <a:cubicBezTo>
                    <a:pt x="8848" y="3873"/>
                    <a:pt x="8848" y="3873"/>
                    <a:pt x="8848" y="3873"/>
                  </a:cubicBezTo>
                  <a:cubicBezTo>
                    <a:pt x="7690" y="3873"/>
                    <a:pt x="7690" y="3873"/>
                    <a:pt x="7690" y="3873"/>
                  </a:cubicBezTo>
                  <a:cubicBezTo>
                    <a:pt x="7690" y="1937"/>
                    <a:pt x="7690" y="1937"/>
                    <a:pt x="7690" y="1937"/>
                  </a:cubicBezTo>
                  <a:cubicBezTo>
                    <a:pt x="9005" y="1937"/>
                    <a:pt x="9005" y="1937"/>
                    <a:pt x="9005" y="1937"/>
                  </a:cubicBezTo>
                  <a:cubicBezTo>
                    <a:pt x="9005" y="149"/>
                    <a:pt x="9005" y="149"/>
                    <a:pt x="9005" y="149"/>
                  </a:cubicBezTo>
                  <a:cubicBezTo>
                    <a:pt x="7161" y="149"/>
                    <a:pt x="7161" y="149"/>
                    <a:pt x="7161" y="149"/>
                  </a:cubicBezTo>
                  <a:cubicBezTo>
                    <a:pt x="7161" y="9385"/>
                    <a:pt x="7161" y="9385"/>
                    <a:pt x="7161" y="9385"/>
                  </a:cubicBezTo>
                  <a:cubicBezTo>
                    <a:pt x="9025" y="9385"/>
                    <a:pt x="9025" y="9385"/>
                    <a:pt x="9025" y="9385"/>
                  </a:cubicBezTo>
                  <a:lnTo>
                    <a:pt x="9025" y="7597"/>
                  </a:lnTo>
                  <a:close/>
                  <a:moveTo>
                    <a:pt x="6043" y="9385"/>
                  </a:moveTo>
                  <a:cubicBezTo>
                    <a:pt x="6043" y="2011"/>
                    <a:pt x="6043" y="2011"/>
                    <a:pt x="6043" y="2011"/>
                  </a:cubicBezTo>
                  <a:cubicBezTo>
                    <a:pt x="6788" y="2011"/>
                    <a:pt x="6788" y="2011"/>
                    <a:pt x="6788" y="2011"/>
                  </a:cubicBezTo>
                  <a:cubicBezTo>
                    <a:pt x="6788" y="149"/>
                    <a:pt x="6788" y="149"/>
                    <a:pt x="6788" y="149"/>
                  </a:cubicBezTo>
                  <a:cubicBezTo>
                    <a:pt x="4767" y="149"/>
                    <a:pt x="4767" y="149"/>
                    <a:pt x="4767" y="149"/>
                  </a:cubicBezTo>
                  <a:cubicBezTo>
                    <a:pt x="4767" y="2011"/>
                    <a:pt x="4767" y="2011"/>
                    <a:pt x="4767" y="2011"/>
                  </a:cubicBezTo>
                  <a:cubicBezTo>
                    <a:pt x="5513" y="2011"/>
                    <a:pt x="5513" y="2011"/>
                    <a:pt x="5513" y="2011"/>
                  </a:cubicBezTo>
                  <a:cubicBezTo>
                    <a:pt x="5513" y="9385"/>
                    <a:pt x="5513" y="9385"/>
                    <a:pt x="5513" y="9385"/>
                  </a:cubicBezTo>
                  <a:lnTo>
                    <a:pt x="6043" y="9385"/>
                  </a:lnTo>
                  <a:close/>
                  <a:moveTo>
                    <a:pt x="2766" y="3501"/>
                  </a:moveTo>
                  <a:cubicBezTo>
                    <a:pt x="3943" y="9385"/>
                    <a:pt x="3943" y="9385"/>
                    <a:pt x="3943" y="9385"/>
                  </a:cubicBezTo>
                  <a:cubicBezTo>
                    <a:pt x="4414" y="9385"/>
                    <a:pt x="4414" y="9385"/>
                    <a:pt x="4414" y="9385"/>
                  </a:cubicBezTo>
                  <a:cubicBezTo>
                    <a:pt x="4414" y="149"/>
                    <a:pt x="4414" y="149"/>
                    <a:pt x="4414" y="149"/>
                  </a:cubicBezTo>
                  <a:cubicBezTo>
                    <a:pt x="3865" y="149"/>
                    <a:pt x="3865" y="149"/>
                    <a:pt x="3865" y="149"/>
                  </a:cubicBezTo>
                  <a:cubicBezTo>
                    <a:pt x="3865" y="5884"/>
                    <a:pt x="3865" y="5884"/>
                    <a:pt x="3865" y="5884"/>
                  </a:cubicBezTo>
                  <a:cubicBezTo>
                    <a:pt x="2727" y="149"/>
                    <a:pt x="2727" y="149"/>
                    <a:pt x="2727" y="149"/>
                  </a:cubicBezTo>
                  <a:cubicBezTo>
                    <a:pt x="2237" y="149"/>
                    <a:pt x="2237" y="149"/>
                    <a:pt x="2237" y="149"/>
                  </a:cubicBezTo>
                  <a:cubicBezTo>
                    <a:pt x="2237" y="9385"/>
                    <a:pt x="2237" y="9385"/>
                    <a:pt x="2237" y="9385"/>
                  </a:cubicBezTo>
                  <a:cubicBezTo>
                    <a:pt x="2766" y="9385"/>
                    <a:pt x="2766" y="9385"/>
                    <a:pt x="2766" y="9385"/>
                  </a:cubicBezTo>
                  <a:lnTo>
                    <a:pt x="2766" y="3501"/>
                  </a:lnTo>
                  <a:close/>
                  <a:moveTo>
                    <a:pt x="1864" y="7597"/>
                  </a:moveTo>
                  <a:cubicBezTo>
                    <a:pt x="530" y="7597"/>
                    <a:pt x="530" y="7597"/>
                    <a:pt x="530" y="7597"/>
                  </a:cubicBezTo>
                  <a:cubicBezTo>
                    <a:pt x="530" y="5661"/>
                    <a:pt x="530" y="5661"/>
                    <a:pt x="530" y="5661"/>
                  </a:cubicBezTo>
                  <a:cubicBezTo>
                    <a:pt x="1687" y="5661"/>
                    <a:pt x="1687" y="5661"/>
                    <a:pt x="1687" y="5661"/>
                  </a:cubicBezTo>
                  <a:cubicBezTo>
                    <a:pt x="1687" y="3873"/>
                    <a:pt x="1687" y="3873"/>
                    <a:pt x="1687" y="3873"/>
                  </a:cubicBezTo>
                  <a:cubicBezTo>
                    <a:pt x="530" y="3873"/>
                    <a:pt x="530" y="3873"/>
                    <a:pt x="530" y="3873"/>
                  </a:cubicBezTo>
                  <a:cubicBezTo>
                    <a:pt x="530" y="1937"/>
                    <a:pt x="530" y="1937"/>
                    <a:pt x="530" y="1937"/>
                  </a:cubicBezTo>
                  <a:cubicBezTo>
                    <a:pt x="1844" y="1937"/>
                    <a:pt x="1844" y="1937"/>
                    <a:pt x="1844" y="1937"/>
                  </a:cubicBezTo>
                  <a:cubicBezTo>
                    <a:pt x="1844" y="149"/>
                    <a:pt x="1844" y="149"/>
                    <a:pt x="1844" y="149"/>
                  </a:cubicBezTo>
                  <a:cubicBezTo>
                    <a:pt x="0" y="149"/>
                    <a:pt x="0" y="149"/>
                    <a:pt x="0" y="149"/>
                  </a:cubicBezTo>
                  <a:cubicBezTo>
                    <a:pt x="0" y="9385"/>
                    <a:pt x="0" y="9385"/>
                    <a:pt x="0" y="9385"/>
                  </a:cubicBezTo>
                  <a:cubicBezTo>
                    <a:pt x="1864" y="9385"/>
                    <a:pt x="1864" y="9385"/>
                    <a:pt x="1864" y="9385"/>
                  </a:cubicBezTo>
                  <a:lnTo>
                    <a:pt x="1864" y="7597"/>
                  </a:lnTo>
                  <a:close/>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sp>
          <p:nvSpPr>
            <p:cNvPr id="284" name="Freeform 6"/>
            <p:cNvSpPr/>
            <p:nvPr/>
          </p:nvSpPr>
          <p:spPr>
            <a:xfrm>
              <a:off x="466725" y="427037"/>
              <a:ext cx="1368426" cy="69850"/>
            </a:xfrm>
            <a:custGeom>
              <a:avLst/>
              <a:gdLst/>
              <a:ahLst/>
              <a:cxnLst>
                <a:cxn ang="0">
                  <a:pos x="wd2" y="hd2"/>
                </a:cxn>
                <a:cxn ang="5400000">
                  <a:pos x="wd2" y="hd2"/>
                </a:cxn>
                <a:cxn ang="10800000">
                  <a:pos x="wd2" y="hd2"/>
                </a:cxn>
                <a:cxn ang="16200000">
                  <a:pos x="wd2" y="hd2"/>
                </a:cxn>
              </a:cxnLst>
              <a:rect l="0" t="0" r="r" b="b"/>
              <a:pathLst>
                <a:path w="21600" h="21600" extrusionOk="0">
                  <a:moveTo>
                    <a:pt x="21160" y="9818"/>
                  </a:moveTo>
                  <a:cubicBezTo>
                    <a:pt x="21160" y="8640"/>
                    <a:pt x="21200" y="7855"/>
                    <a:pt x="21280" y="7855"/>
                  </a:cubicBezTo>
                  <a:cubicBezTo>
                    <a:pt x="21380" y="7855"/>
                    <a:pt x="21420" y="8247"/>
                    <a:pt x="21480" y="9818"/>
                  </a:cubicBezTo>
                  <a:cubicBezTo>
                    <a:pt x="21560" y="8640"/>
                    <a:pt x="21560" y="8640"/>
                    <a:pt x="21560" y="8640"/>
                  </a:cubicBezTo>
                  <a:cubicBezTo>
                    <a:pt x="21500" y="7069"/>
                    <a:pt x="21400" y="5891"/>
                    <a:pt x="21300" y="5891"/>
                  </a:cubicBezTo>
                  <a:cubicBezTo>
                    <a:pt x="21160" y="5891"/>
                    <a:pt x="21041" y="7462"/>
                    <a:pt x="21041" y="9818"/>
                  </a:cubicBezTo>
                  <a:cubicBezTo>
                    <a:pt x="21041" y="15316"/>
                    <a:pt x="21500" y="13353"/>
                    <a:pt x="21500" y="17280"/>
                  </a:cubicBezTo>
                  <a:cubicBezTo>
                    <a:pt x="21500" y="18458"/>
                    <a:pt x="21440" y="19636"/>
                    <a:pt x="21320" y="19636"/>
                  </a:cubicBezTo>
                  <a:cubicBezTo>
                    <a:pt x="21220" y="19636"/>
                    <a:pt x="21160" y="18851"/>
                    <a:pt x="21100" y="17673"/>
                  </a:cubicBezTo>
                  <a:cubicBezTo>
                    <a:pt x="21021" y="18851"/>
                    <a:pt x="21021" y="18851"/>
                    <a:pt x="21021" y="18851"/>
                  </a:cubicBezTo>
                  <a:cubicBezTo>
                    <a:pt x="21100" y="20422"/>
                    <a:pt x="21200" y="21600"/>
                    <a:pt x="21320" y="21600"/>
                  </a:cubicBezTo>
                  <a:cubicBezTo>
                    <a:pt x="21460" y="21600"/>
                    <a:pt x="21600" y="20029"/>
                    <a:pt x="21600" y="17280"/>
                  </a:cubicBezTo>
                  <a:cubicBezTo>
                    <a:pt x="21600" y="11389"/>
                    <a:pt x="21160" y="13353"/>
                    <a:pt x="21160" y="9818"/>
                  </a:cubicBezTo>
                  <a:moveTo>
                    <a:pt x="20481" y="9818"/>
                  </a:moveTo>
                  <a:cubicBezTo>
                    <a:pt x="20481" y="8640"/>
                    <a:pt x="20541" y="7855"/>
                    <a:pt x="20621" y="7855"/>
                  </a:cubicBezTo>
                  <a:cubicBezTo>
                    <a:pt x="20721" y="7855"/>
                    <a:pt x="20761" y="8247"/>
                    <a:pt x="20821" y="9818"/>
                  </a:cubicBezTo>
                  <a:cubicBezTo>
                    <a:pt x="20901" y="8640"/>
                    <a:pt x="20901" y="8640"/>
                    <a:pt x="20901" y="8640"/>
                  </a:cubicBezTo>
                  <a:cubicBezTo>
                    <a:pt x="20841" y="7069"/>
                    <a:pt x="20741" y="5891"/>
                    <a:pt x="20641" y="5891"/>
                  </a:cubicBezTo>
                  <a:cubicBezTo>
                    <a:pt x="20481" y="5891"/>
                    <a:pt x="20381" y="7462"/>
                    <a:pt x="20381" y="9818"/>
                  </a:cubicBezTo>
                  <a:cubicBezTo>
                    <a:pt x="20381" y="15316"/>
                    <a:pt x="20821" y="13353"/>
                    <a:pt x="20821" y="17280"/>
                  </a:cubicBezTo>
                  <a:cubicBezTo>
                    <a:pt x="20821" y="18458"/>
                    <a:pt x="20781" y="19636"/>
                    <a:pt x="20661" y="19636"/>
                  </a:cubicBezTo>
                  <a:cubicBezTo>
                    <a:pt x="20561" y="19636"/>
                    <a:pt x="20501" y="18851"/>
                    <a:pt x="20441" y="17673"/>
                  </a:cubicBezTo>
                  <a:cubicBezTo>
                    <a:pt x="20361" y="18851"/>
                    <a:pt x="20361" y="18851"/>
                    <a:pt x="20361" y="18851"/>
                  </a:cubicBezTo>
                  <a:cubicBezTo>
                    <a:pt x="20441" y="20422"/>
                    <a:pt x="20541" y="21600"/>
                    <a:pt x="20661" y="21600"/>
                  </a:cubicBezTo>
                  <a:cubicBezTo>
                    <a:pt x="20801" y="21600"/>
                    <a:pt x="20941" y="20029"/>
                    <a:pt x="20941" y="17280"/>
                  </a:cubicBezTo>
                  <a:cubicBezTo>
                    <a:pt x="20941" y="11389"/>
                    <a:pt x="20481" y="13353"/>
                    <a:pt x="20481" y="9818"/>
                  </a:cubicBezTo>
                  <a:moveTo>
                    <a:pt x="19962" y="7855"/>
                  </a:moveTo>
                  <a:cubicBezTo>
                    <a:pt x="20081" y="7855"/>
                    <a:pt x="20141" y="9425"/>
                    <a:pt x="20141" y="12567"/>
                  </a:cubicBezTo>
                  <a:cubicBezTo>
                    <a:pt x="19742" y="12567"/>
                    <a:pt x="19742" y="12567"/>
                    <a:pt x="19742" y="12567"/>
                  </a:cubicBezTo>
                  <a:cubicBezTo>
                    <a:pt x="19762" y="9425"/>
                    <a:pt x="19822" y="7855"/>
                    <a:pt x="19962" y="7855"/>
                  </a:cubicBezTo>
                  <a:moveTo>
                    <a:pt x="19981" y="19636"/>
                  </a:moveTo>
                  <a:cubicBezTo>
                    <a:pt x="19842" y="19636"/>
                    <a:pt x="19742" y="17673"/>
                    <a:pt x="19742" y="14138"/>
                  </a:cubicBezTo>
                  <a:cubicBezTo>
                    <a:pt x="20241" y="14138"/>
                    <a:pt x="20241" y="14138"/>
                    <a:pt x="20241" y="14138"/>
                  </a:cubicBezTo>
                  <a:cubicBezTo>
                    <a:pt x="20241" y="12960"/>
                    <a:pt x="20241" y="12960"/>
                    <a:pt x="20241" y="12960"/>
                  </a:cubicBezTo>
                  <a:cubicBezTo>
                    <a:pt x="20241" y="7855"/>
                    <a:pt x="20121" y="5891"/>
                    <a:pt x="19962" y="5891"/>
                  </a:cubicBezTo>
                  <a:cubicBezTo>
                    <a:pt x="19762" y="5891"/>
                    <a:pt x="19642" y="9033"/>
                    <a:pt x="19642" y="13745"/>
                  </a:cubicBezTo>
                  <a:cubicBezTo>
                    <a:pt x="19642" y="19244"/>
                    <a:pt x="19802" y="21600"/>
                    <a:pt x="19981" y="21600"/>
                  </a:cubicBezTo>
                  <a:cubicBezTo>
                    <a:pt x="20141" y="21600"/>
                    <a:pt x="20221" y="19636"/>
                    <a:pt x="20261" y="18065"/>
                  </a:cubicBezTo>
                  <a:cubicBezTo>
                    <a:pt x="20181" y="17280"/>
                    <a:pt x="20181" y="17280"/>
                    <a:pt x="20181" y="17280"/>
                  </a:cubicBezTo>
                  <a:cubicBezTo>
                    <a:pt x="20141" y="18851"/>
                    <a:pt x="20061" y="19636"/>
                    <a:pt x="19981" y="19636"/>
                  </a:cubicBezTo>
                  <a:moveTo>
                    <a:pt x="19222" y="5891"/>
                  </a:moveTo>
                  <a:cubicBezTo>
                    <a:pt x="19142" y="5891"/>
                    <a:pt x="19062" y="7069"/>
                    <a:pt x="19002" y="8247"/>
                  </a:cubicBezTo>
                  <a:cubicBezTo>
                    <a:pt x="19002" y="8247"/>
                    <a:pt x="19002" y="8247"/>
                    <a:pt x="19002" y="8247"/>
                  </a:cubicBezTo>
                  <a:cubicBezTo>
                    <a:pt x="19002" y="6284"/>
                    <a:pt x="19002" y="6284"/>
                    <a:pt x="19002" y="6284"/>
                  </a:cubicBezTo>
                  <a:cubicBezTo>
                    <a:pt x="18883" y="6284"/>
                    <a:pt x="18883" y="6284"/>
                    <a:pt x="18883" y="6284"/>
                  </a:cubicBezTo>
                  <a:cubicBezTo>
                    <a:pt x="18883" y="21207"/>
                    <a:pt x="18883" y="21207"/>
                    <a:pt x="18883" y="21207"/>
                  </a:cubicBezTo>
                  <a:cubicBezTo>
                    <a:pt x="19002" y="21207"/>
                    <a:pt x="19002" y="21207"/>
                    <a:pt x="19002" y="21207"/>
                  </a:cubicBezTo>
                  <a:cubicBezTo>
                    <a:pt x="19002" y="10211"/>
                    <a:pt x="19002" y="10211"/>
                    <a:pt x="19002" y="10211"/>
                  </a:cubicBezTo>
                  <a:cubicBezTo>
                    <a:pt x="19042" y="9033"/>
                    <a:pt x="19142" y="7855"/>
                    <a:pt x="19222" y="7855"/>
                  </a:cubicBezTo>
                  <a:cubicBezTo>
                    <a:pt x="19282" y="7855"/>
                    <a:pt x="19342" y="8247"/>
                    <a:pt x="19342" y="10211"/>
                  </a:cubicBezTo>
                  <a:cubicBezTo>
                    <a:pt x="19342" y="21207"/>
                    <a:pt x="19342" y="21207"/>
                    <a:pt x="19342" y="21207"/>
                  </a:cubicBezTo>
                  <a:cubicBezTo>
                    <a:pt x="19442" y="21207"/>
                    <a:pt x="19442" y="21207"/>
                    <a:pt x="19442" y="21207"/>
                  </a:cubicBezTo>
                  <a:cubicBezTo>
                    <a:pt x="19442" y="10211"/>
                    <a:pt x="19442" y="10211"/>
                    <a:pt x="19442" y="10211"/>
                  </a:cubicBezTo>
                  <a:cubicBezTo>
                    <a:pt x="19442" y="7069"/>
                    <a:pt x="19342" y="5891"/>
                    <a:pt x="19222" y="5891"/>
                  </a:cubicBezTo>
                  <a:moveTo>
                    <a:pt x="18503" y="21207"/>
                  </a:moveTo>
                  <a:cubicBezTo>
                    <a:pt x="18603" y="21207"/>
                    <a:pt x="18603" y="21207"/>
                    <a:pt x="18603" y="21207"/>
                  </a:cubicBezTo>
                  <a:cubicBezTo>
                    <a:pt x="18603" y="6284"/>
                    <a:pt x="18603" y="6284"/>
                    <a:pt x="18603" y="6284"/>
                  </a:cubicBezTo>
                  <a:cubicBezTo>
                    <a:pt x="18503" y="6284"/>
                    <a:pt x="18503" y="6284"/>
                    <a:pt x="18503" y="6284"/>
                  </a:cubicBezTo>
                  <a:lnTo>
                    <a:pt x="18503" y="21207"/>
                  </a:lnTo>
                  <a:close/>
                  <a:moveTo>
                    <a:pt x="18503" y="2749"/>
                  </a:moveTo>
                  <a:cubicBezTo>
                    <a:pt x="18603" y="2749"/>
                    <a:pt x="18603" y="2749"/>
                    <a:pt x="18603" y="2749"/>
                  </a:cubicBezTo>
                  <a:cubicBezTo>
                    <a:pt x="18603" y="0"/>
                    <a:pt x="18603" y="0"/>
                    <a:pt x="18603" y="0"/>
                  </a:cubicBezTo>
                  <a:cubicBezTo>
                    <a:pt x="18503" y="0"/>
                    <a:pt x="18503" y="0"/>
                    <a:pt x="18503" y="0"/>
                  </a:cubicBezTo>
                  <a:lnTo>
                    <a:pt x="18503" y="2749"/>
                  </a:lnTo>
                  <a:close/>
                  <a:moveTo>
                    <a:pt x="17843" y="9818"/>
                  </a:moveTo>
                  <a:cubicBezTo>
                    <a:pt x="17843" y="8640"/>
                    <a:pt x="17903" y="7855"/>
                    <a:pt x="17983" y="7855"/>
                  </a:cubicBezTo>
                  <a:cubicBezTo>
                    <a:pt x="18063" y="7855"/>
                    <a:pt x="18123" y="8247"/>
                    <a:pt x="18183" y="9818"/>
                  </a:cubicBezTo>
                  <a:cubicBezTo>
                    <a:pt x="18263" y="8640"/>
                    <a:pt x="18263" y="8640"/>
                    <a:pt x="18263" y="8640"/>
                  </a:cubicBezTo>
                  <a:cubicBezTo>
                    <a:pt x="18203" y="7069"/>
                    <a:pt x="18103" y="5891"/>
                    <a:pt x="18003" y="5891"/>
                  </a:cubicBezTo>
                  <a:cubicBezTo>
                    <a:pt x="17843" y="5891"/>
                    <a:pt x="17744" y="7462"/>
                    <a:pt x="17744" y="9818"/>
                  </a:cubicBezTo>
                  <a:cubicBezTo>
                    <a:pt x="17724" y="15316"/>
                    <a:pt x="18183" y="13353"/>
                    <a:pt x="18183" y="17280"/>
                  </a:cubicBezTo>
                  <a:cubicBezTo>
                    <a:pt x="18183" y="18458"/>
                    <a:pt x="18143" y="19636"/>
                    <a:pt x="18023" y="19636"/>
                  </a:cubicBezTo>
                  <a:cubicBezTo>
                    <a:pt x="17923" y="19636"/>
                    <a:pt x="17843" y="18851"/>
                    <a:pt x="17804" y="17673"/>
                  </a:cubicBezTo>
                  <a:cubicBezTo>
                    <a:pt x="17724" y="18851"/>
                    <a:pt x="17724" y="18851"/>
                    <a:pt x="17724" y="18851"/>
                  </a:cubicBezTo>
                  <a:cubicBezTo>
                    <a:pt x="17784" y="20422"/>
                    <a:pt x="17903" y="21600"/>
                    <a:pt x="18023" y="21600"/>
                  </a:cubicBezTo>
                  <a:cubicBezTo>
                    <a:pt x="18163" y="21600"/>
                    <a:pt x="18283" y="20029"/>
                    <a:pt x="18283" y="17280"/>
                  </a:cubicBezTo>
                  <a:cubicBezTo>
                    <a:pt x="18283" y="11389"/>
                    <a:pt x="17843" y="13353"/>
                    <a:pt x="17843" y="9818"/>
                  </a:cubicBezTo>
                  <a:moveTo>
                    <a:pt x="17444" y="17673"/>
                  </a:moveTo>
                  <a:cubicBezTo>
                    <a:pt x="17384" y="18458"/>
                    <a:pt x="17304" y="19636"/>
                    <a:pt x="17224" y="19636"/>
                  </a:cubicBezTo>
                  <a:cubicBezTo>
                    <a:pt x="17144" y="19636"/>
                    <a:pt x="17104" y="19244"/>
                    <a:pt x="17104" y="17280"/>
                  </a:cubicBezTo>
                  <a:cubicBezTo>
                    <a:pt x="17104" y="6284"/>
                    <a:pt x="17104" y="6284"/>
                    <a:pt x="17104" y="6284"/>
                  </a:cubicBezTo>
                  <a:cubicBezTo>
                    <a:pt x="16984" y="6284"/>
                    <a:pt x="16984" y="6284"/>
                    <a:pt x="16984" y="6284"/>
                  </a:cubicBezTo>
                  <a:cubicBezTo>
                    <a:pt x="16984" y="17280"/>
                    <a:pt x="16984" y="17280"/>
                    <a:pt x="16984" y="17280"/>
                  </a:cubicBezTo>
                  <a:cubicBezTo>
                    <a:pt x="16984" y="20422"/>
                    <a:pt x="17104" y="21600"/>
                    <a:pt x="17204" y="21600"/>
                  </a:cubicBezTo>
                  <a:cubicBezTo>
                    <a:pt x="17304" y="21600"/>
                    <a:pt x="17384" y="20422"/>
                    <a:pt x="17444" y="19244"/>
                  </a:cubicBezTo>
                  <a:cubicBezTo>
                    <a:pt x="17444" y="19244"/>
                    <a:pt x="17444" y="19244"/>
                    <a:pt x="17444" y="19244"/>
                  </a:cubicBezTo>
                  <a:cubicBezTo>
                    <a:pt x="17444" y="21207"/>
                    <a:pt x="17444" y="21207"/>
                    <a:pt x="17444" y="21207"/>
                  </a:cubicBezTo>
                  <a:cubicBezTo>
                    <a:pt x="17544" y="21207"/>
                    <a:pt x="17544" y="21207"/>
                    <a:pt x="17544" y="21207"/>
                  </a:cubicBezTo>
                  <a:cubicBezTo>
                    <a:pt x="17544" y="6284"/>
                    <a:pt x="17544" y="6284"/>
                    <a:pt x="17544" y="6284"/>
                  </a:cubicBezTo>
                  <a:cubicBezTo>
                    <a:pt x="17444" y="6284"/>
                    <a:pt x="17444" y="6284"/>
                    <a:pt x="17444" y="6284"/>
                  </a:cubicBezTo>
                  <a:lnTo>
                    <a:pt x="17444" y="17673"/>
                  </a:lnTo>
                  <a:close/>
                  <a:moveTo>
                    <a:pt x="16465" y="19636"/>
                  </a:moveTo>
                  <a:cubicBezTo>
                    <a:pt x="16385" y="19636"/>
                    <a:pt x="16345" y="19244"/>
                    <a:pt x="16265" y="17673"/>
                  </a:cubicBezTo>
                  <a:cubicBezTo>
                    <a:pt x="16265" y="9818"/>
                    <a:pt x="16265" y="9818"/>
                    <a:pt x="16265" y="9818"/>
                  </a:cubicBezTo>
                  <a:cubicBezTo>
                    <a:pt x="16325" y="8640"/>
                    <a:pt x="16405" y="7855"/>
                    <a:pt x="16465" y="7855"/>
                  </a:cubicBezTo>
                  <a:cubicBezTo>
                    <a:pt x="16585" y="7855"/>
                    <a:pt x="16685" y="9425"/>
                    <a:pt x="16685" y="13745"/>
                  </a:cubicBezTo>
                  <a:cubicBezTo>
                    <a:pt x="16685" y="17673"/>
                    <a:pt x="16585" y="19636"/>
                    <a:pt x="16465" y="19636"/>
                  </a:cubicBezTo>
                  <a:moveTo>
                    <a:pt x="16485" y="5891"/>
                  </a:moveTo>
                  <a:cubicBezTo>
                    <a:pt x="16405" y="5891"/>
                    <a:pt x="16325" y="6676"/>
                    <a:pt x="16265" y="7462"/>
                  </a:cubicBezTo>
                  <a:cubicBezTo>
                    <a:pt x="16265" y="7855"/>
                    <a:pt x="16265" y="7855"/>
                    <a:pt x="16265" y="7855"/>
                  </a:cubicBezTo>
                  <a:cubicBezTo>
                    <a:pt x="16265" y="393"/>
                    <a:pt x="16265" y="393"/>
                    <a:pt x="16265" y="393"/>
                  </a:cubicBezTo>
                  <a:cubicBezTo>
                    <a:pt x="16165" y="393"/>
                    <a:pt x="16165" y="393"/>
                    <a:pt x="16165" y="393"/>
                  </a:cubicBezTo>
                  <a:cubicBezTo>
                    <a:pt x="16165" y="18065"/>
                    <a:pt x="16165" y="18065"/>
                    <a:pt x="16165" y="18065"/>
                  </a:cubicBezTo>
                  <a:cubicBezTo>
                    <a:pt x="16165" y="19244"/>
                    <a:pt x="16165" y="20029"/>
                    <a:pt x="16145" y="21207"/>
                  </a:cubicBezTo>
                  <a:cubicBezTo>
                    <a:pt x="16225" y="21207"/>
                    <a:pt x="16225" y="21207"/>
                    <a:pt x="16225" y="21207"/>
                  </a:cubicBezTo>
                  <a:cubicBezTo>
                    <a:pt x="16245" y="19636"/>
                    <a:pt x="16245" y="19636"/>
                    <a:pt x="16245" y="19636"/>
                  </a:cubicBezTo>
                  <a:cubicBezTo>
                    <a:pt x="16305" y="20815"/>
                    <a:pt x="16385" y="21600"/>
                    <a:pt x="16465" y="21600"/>
                  </a:cubicBezTo>
                  <a:cubicBezTo>
                    <a:pt x="16605" y="21600"/>
                    <a:pt x="16784" y="19636"/>
                    <a:pt x="16784" y="13745"/>
                  </a:cubicBezTo>
                  <a:cubicBezTo>
                    <a:pt x="16784" y="7855"/>
                    <a:pt x="16605" y="5891"/>
                    <a:pt x="16485" y="5891"/>
                  </a:cubicBezTo>
                  <a:moveTo>
                    <a:pt x="15086" y="9818"/>
                  </a:moveTo>
                  <a:cubicBezTo>
                    <a:pt x="15086" y="8640"/>
                    <a:pt x="15126" y="7855"/>
                    <a:pt x="15226" y="7855"/>
                  </a:cubicBezTo>
                  <a:cubicBezTo>
                    <a:pt x="15306" y="7855"/>
                    <a:pt x="15366" y="8247"/>
                    <a:pt x="15426" y="9818"/>
                  </a:cubicBezTo>
                  <a:cubicBezTo>
                    <a:pt x="15486" y="8640"/>
                    <a:pt x="15486" y="8640"/>
                    <a:pt x="15486" y="8640"/>
                  </a:cubicBezTo>
                  <a:cubicBezTo>
                    <a:pt x="15446" y="7069"/>
                    <a:pt x="15326" y="5891"/>
                    <a:pt x="15226" y="5891"/>
                  </a:cubicBezTo>
                  <a:cubicBezTo>
                    <a:pt x="15086" y="5891"/>
                    <a:pt x="14986" y="7462"/>
                    <a:pt x="14966" y="9818"/>
                  </a:cubicBezTo>
                  <a:cubicBezTo>
                    <a:pt x="14966" y="15316"/>
                    <a:pt x="15426" y="13353"/>
                    <a:pt x="15426" y="17280"/>
                  </a:cubicBezTo>
                  <a:cubicBezTo>
                    <a:pt x="15426" y="18458"/>
                    <a:pt x="15366" y="19636"/>
                    <a:pt x="15246" y="19636"/>
                  </a:cubicBezTo>
                  <a:cubicBezTo>
                    <a:pt x="15166" y="19636"/>
                    <a:pt x="15086" y="18851"/>
                    <a:pt x="15026" y="17673"/>
                  </a:cubicBezTo>
                  <a:cubicBezTo>
                    <a:pt x="14946" y="18851"/>
                    <a:pt x="14946" y="18851"/>
                    <a:pt x="14946" y="18851"/>
                  </a:cubicBezTo>
                  <a:cubicBezTo>
                    <a:pt x="15026" y="20422"/>
                    <a:pt x="15146" y="21600"/>
                    <a:pt x="15266" y="21600"/>
                  </a:cubicBezTo>
                  <a:cubicBezTo>
                    <a:pt x="15406" y="21600"/>
                    <a:pt x="15526" y="20029"/>
                    <a:pt x="15526" y="17280"/>
                  </a:cubicBezTo>
                  <a:cubicBezTo>
                    <a:pt x="15526" y="11389"/>
                    <a:pt x="15086" y="13353"/>
                    <a:pt x="15086" y="9818"/>
                  </a:cubicBezTo>
                  <a:moveTo>
                    <a:pt x="14567" y="5891"/>
                  </a:moveTo>
                  <a:cubicBezTo>
                    <a:pt x="14467" y="5891"/>
                    <a:pt x="14387" y="7069"/>
                    <a:pt x="14327" y="8247"/>
                  </a:cubicBezTo>
                  <a:cubicBezTo>
                    <a:pt x="14327" y="8247"/>
                    <a:pt x="14327" y="8247"/>
                    <a:pt x="14327" y="8247"/>
                  </a:cubicBezTo>
                  <a:cubicBezTo>
                    <a:pt x="14327" y="6284"/>
                    <a:pt x="14327" y="6284"/>
                    <a:pt x="14327" y="6284"/>
                  </a:cubicBezTo>
                  <a:cubicBezTo>
                    <a:pt x="14227" y="6284"/>
                    <a:pt x="14227" y="6284"/>
                    <a:pt x="14227" y="6284"/>
                  </a:cubicBezTo>
                  <a:cubicBezTo>
                    <a:pt x="14227" y="21207"/>
                    <a:pt x="14227" y="21207"/>
                    <a:pt x="14227" y="21207"/>
                  </a:cubicBezTo>
                  <a:cubicBezTo>
                    <a:pt x="14327" y="21207"/>
                    <a:pt x="14327" y="21207"/>
                    <a:pt x="14327" y="21207"/>
                  </a:cubicBezTo>
                  <a:cubicBezTo>
                    <a:pt x="14327" y="10211"/>
                    <a:pt x="14327" y="10211"/>
                    <a:pt x="14327" y="10211"/>
                  </a:cubicBezTo>
                  <a:cubicBezTo>
                    <a:pt x="14367" y="9033"/>
                    <a:pt x="14467" y="7855"/>
                    <a:pt x="14547" y="7855"/>
                  </a:cubicBezTo>
                  <a:cubicBezTo>
                    <a:pt x="14626" y="7855"/>
                    <a:pt x="14666" y="8247"/>
                    <a:pt x="14666" y="10211"/>
                  </a:cubicBezTo>
                  <a:cubicBezTo>
                    <a:pt x="14666" y="21207"/>
                    <a:pt x="14666" y="21207"/>
                    <a:pt x="14666" y="21207"/>
                  </a:cubicBezTo>
                  <a:cubicBezTo>
                    <a:pt x="14786" y="21207"/>
                    <a:pt x="14786" y="21207"/>
                    <a:pt x="14786" y="21207"/>
                  </a:cubicBezTo>
                  <a:cubicBezTo>
                    <a:pt x="14786" y="10211"/>
                    <a:pt x="14786" y="10211"/>
                    <a:pt x="14786" y="10211"/>
                  </a:cubicBezTo>
                  <a:cubicBezTo>
                    <a:pt x="14786" y="7069"/>
                    <a:pt x="14666" y="5891"/>
                    <a:pt x="14567" y="5891"/>
                  </a:cubicBezTo>
                  <a:moveTo>
                    <a:pt x="13887" y="17280"/>
                  </a:moveTo>
                  <a:cubicBezTo>
                    <a:pt x="13807" y="18851"/>
                    <a:pt x="13727" y="19636"/>
                    <a:pt x="13647" y="19636"/>
                  </a:cubicBezTo>
                  <a:cubicBezTo>
                    <a:pt x="13587" y="19636"/>
                    <a:pt x="13507" y="18851"/>
                    <a:pt x="13507" y="17673"/>
                  </a:cubicBezTo>
                  <a:cubicBezTo>
                    <a:pt x="13507" y="15316"/>
                    <a:pt x="13627" y="14138"/>
                    <a:pt x="13887" y="13353"/>
                  </a:cubicBezTo>
                  <a:lnTo>
                    <a:pt x="13887" y="17280"/>
                  </a:lnTo>
                  <a:close/>
                  <a:moveTo>
                    <a:pt x="13987" y="10604"/>
                  </a:moveTo>
                  <a:cubicBezTo>
                    <a:pt x="13987" y="7069"/>
                    <a:pt x="13847" y="5891"/>
                    <a:pt x="13727" y="5891"/>
                  </a:cubicBezTo>
                  <a:cubicBezTo>
                    <a:pt x="13567" y="5891"/>
                    <a:pt x="13488" y="7462"/>
                    <a:pt x="13428" y="9033"/>
                  </a:cubicBezTo>
                  <a:cubicBezTo>
                    <a:pt x="13527" y="10211"/>
                    <a:pt x="13527" y="10211"/>
                    <a:pt x="13527" y="10211"/>
                  </a:cubicBezTo>
                  <a:cubicBezTo>
                    <a:pt x="13547" y="9033"/>
                    <a:pt x="13607" y="7855"/>
                    <a:pt x="13727" y="7855"/>
                  </a:cubicBezTo>
                  <a:cubicBezTo>
                    <a:pt x="13807" y="7855"/>
                    <a:pt x="13887" y="8640"/>
                    <a:pt x="13887" y="10604"/>
                  </a:cubicBezTo>
                  <a:cubicBezTo>
                    <a:pt x="13887" y="11389"/>
                    <a:pt x="13887" y="11389"/>
                    <a:pt x="13887" y="11389"/>
                  </a:cubicBezTo>
                  <a:cubicBezTo>
                    <a:pt x="13547" y="12567"/>
                    <a:pt x="13408" y="14138"/>
                    <a:pt x="13408" y="17280"/>
                  </a:cubicBezTo>
                  <a:cubicBezTo>
                    <a:pt x="13408" y="20029"/>
                    <a:pt x="13507" y="21600"/>
                    <a:pt x="13627" y="21600"/>
                  </a:cubicBezTo>
                  <a:cubicBezTo>
                    <a:pt x="13747" y="21600"/>
                    <a:pt x="13827" y="20422"/>
                    <a:pt x="13887" y="19244"/>
                  </a:cubicBezTo>
                  <a:cubicBezTo>
                    <a:pt x="13887" y="21207"/>
                    <a:pt x="13887" y="21207"/>
                    <a:pt x="13887" y="21207"/>
                  </a:cubicBezTo>
                  <a:cubicBezTo>
                    <a:pt x="14007" y="21207"/>
                    <a:pt x="14007" y="21207"/>
                    <a:pt x="14007" y="21207"/>
                  </a:cubicBezTo>
                  <a:cubicBezTo>
                    <a:pt x="13987" y="20422"/>
                    <a:pt x="13987" y="19636"/>
                    <a:pt x="13987" y="18065"/>
                  </a:cubicBezTo>
                  <a:lnTo>
                    <a:pt x="13987" y="10604"/>
                  </a:lnTo>
                  <a:close/>
                  <a:moveTo>
                    <a:pt x="12988" y="7855"/>
                  </a:moveTo>
                  <a:cubicBezTo>
                    <a:pt x="13088" y="7855"/>
                    <a:pt x="13168" y="9425"/>
                    <a:pt x="13168" y="12567"/>
                  </a:cubicBezTo>
                  <a:cubicBezTo>
                    <a:pt x="12768" y="12567"/>
                    <a:pt x="12768" y="12567"/>
                    <a:pt x="12768" y="12567"/>
                  </a:cubicBezTo>
                  <a:cubicBezTo>
                    <a:pt x="12788" y="9425"/>
                    <a:pt x="12848" y="7855"/>
                    <a:pt x="12988" y="7855"/>
                  </a:cubicBezTo>
                  <a:moveTo>
                    <a:pt x="12988" y="19636"/>
                  </a:moveTo>
                  <a:cubicBezTo>
                    <a:pt x="12868" y="19636"/>
                    <a:pt x="12768" y="17673"/>
                    <a:pt x="12768" y="14138"/>
                  </a:cubicBezTo>
                  <a:cubicBezTo>
                    <a:pt x="13268" y="14138"/>
                    <a:pt x="13268" y="14138"/>
                    <a:pt x="13268" y="14138"/>
                  </a:cubicBezTo>
                  <a:cubicBezTo>
                    <a:pt x="13268" y="12960"/>
                    <a:pt x="13268" y="12960"/>
                    <a:pt x="13268" y="12960"/>
                  </a:cubicBezTo>
                  <a:cubicBezTo>
                    <a:pt x="13268" y="7855"/>
                    <a:pt x="13128" y="5891"/>
                    <a:pt x="12968" y="5891"/>
                  </a:cubicBezTo>
                  <a:cubicBezTo>
                    <a:pt x="12788" y="5891"/>
                    <a:pt x="12668" y="9033"/>
                    <a:pt x="12668" y="13745"/>
                  </a:cubicBezTo>
                  <a:cubicBezTo>
                    <a:pt x="12668" y="19244"/>
                    <a:pt x="12828" y="21600"/>
                    <a:pt x="12988" y="21600"/>
                  </a:cubicBezTo>
                  <a:cubicBezTo>
                    <a:pt x="13168" y="21600"/>
                    <a:pt x="13248" y="19636"/>
                    <a:pt x="13288" y="18065"/>
                  </a:cubicBezTo>
                  <a:cubicBezTo>
                    <a:pt x="13208" y="17280"/>
                    <a:pt x="13208" y="17280"/>
                    <a:pt x="13208" y="17280"/>
                  </a:cubicBezTo>
                  <a:cubicBezTo>
                    <a:pt x="13168" y="18851"/>
                    <a:pt x="13088" y="19636"/>
                    <a:pt x="12988" y="19636"/>
                  </a:cubicBezTo>
                  <a:moveTo>
                    <a:pt x="12269" y="5891"/>
                  </a:moveTo>
                  <a:cubicBezTo>
                    <a:pt x="12169" y="5891"/>
                    <a:pt x="12089" y="7069"/>
                    <a:pt x="12029" y="8247"/>
                  </a:cubicBezTo>
                  <a:cubicBezTo>
                    <a:pt x="11989" y="7069"/>
                    <a:pt x="11929" y="5891"/>
                    <a:pt x="11829" y="5891"/>
                  </a:cubicBezTo>
                  <a:cubicBezTo>
                    <a:pt x="11749" y="5891"/>
                    <a:pt x="11669" y="6676"/>
                    <a:pt x="11609" y="8247"/>
                  </a:cubicBezTo>
                  <a:cubicBezTo>
                    <a:pt x="11589" y="8247"/>
                    <a:pt x="11589" y="8247"/>
                    <a:pt x="11589" y="8247"/>
                  </a:cubicBezTo>
                  <a:cubicBezTo>
                    <a:pt x="11589" y="6284"/>
                    <a:pt x="11589" y="6284"/>
                    <a:pt x="11589" y="6284"/>
                  </a:cubicBezTo>
                  <a:cubicBezTo>
                    <a:pt x="11489" y="6284"/>
                    <a:pt x="11489" y="6284"/>
                    <a:pt x="11489" y="6284"/>
                  </a:cubicBezTo>
                  <a:cubicBezTo>
                    <a:pt x="11489" y="21207"/>
                    <a:pt x="11489" y="21207"/>
                    <a:pt x="11489" y="21207"/>
                  </a:cubicBezTo>
                  <a:cubicBezTo>
                    <a:pt x="11589" y="21207"/>
                    <a:pt x="11589" y="21207"/>
                    <a:pt x="11589" y="21207"/>
                  </a:cubicBezTo>
                  <a:cubicBezTo>
                    <a:pt x="11589" y="10211"/>
                    <a:pt x="11589" y="10211"/>
                    <a:pt x="11589" y="10211"/>
                  </a:cubicBezTo>
                  <a:cubicBezTo>
                    <a:pt x="11649" y="9033"/>
                    <a:pt x="11709" y="7855"/>
                    <a:pt x="11809" y="7855"/>
                  </a:cubicBezTo>
                  <a:cubicBezTo>
                    <a:pt x="11889" y="7855"/>
                    <a:pt x="11929" y="8640"/>
                    <a:pt x="11929" y="10604"/>
                  </a:cubicBezTo>
                  <a:cubicBezTo>
                    <a:pt x="11929" y="21207"/>
                    <a:pt x="11929" y="21207"/>
                    <a:pt x="11929" y="21207"/>
                  </a:cubicBezTo>
                  <a:cubicBezTo>
                    <a:pt x="12029" y="21207"/>
                    <a:pt x="12029" y="21207"/>
                    <a:pt x="12029" y="21207"/>
                  </a:cubicBezTo>
                  <a:cubicBezTo>
                    <a:pt x="12029" y="10211"/>
                    <a:pt x="12029" y="10211"/>
                    <a:pt x="12029" y="10211"/>
                  </a:cubicBezTo>
                  <a:cubicBezTo>
                    <a:pt x="12089" y="9033"/>
                    <a:pt x="12149" y="7855"/>
                    <a:pt x="12249" y="7855"/>
                  </a:cubicBezTo>
                  <a:cubicBezTo>
                    <a:pt x="12329" y="7855"/>
                    <a:pt x="12369" y="8640"/>
                    <a:pt x="12369" y="10604"/>
                  </a:cubicBezTo>
                  <a:cubicBezTo>
                    <a:pt x="12369" y="21207"/>
                    <a:pt x="12369" y="21207"/>
                    <a:pt x="12369" y="21207"/>
                  </a:cubicBezTo>
                  <a:cubicBezTo>
                    <a:pt x="12468" y="21207"/>
                    <a:pt x="12468" y="21207"/>
                    <a:pt x="12468" y="21207"/>
                  </a:cubicBezTo>
                  <a:cubicBezTo>
                    <a:pt x="12468" y="10604"/>
                    <a:pt x="12468" y="10604"/>
                    <a:pt x="12468" y="10604"/>
                  </a:cubicBezTo>
                  <a:cubicBezTo>
                    <a:pt x="12468" y="6676"/>
                    <a:pt x="12369" y="5891"/>
                    <a:pt x="12269" y="5891"/>
                  </a:cubicBezTo>
                  <a:moveTo>
                    <a:pt x="10550" y="5891"/>
                  </a:moveTo>
                  <a:cubicBezTo>
                    <a:pt x="10470" y="5891"/>
                    <a:pt x="10390" y="7069"/>
                    <a:pt x="10330" y="8247"/>
                  </a:cubicBezTo>
                  <a:cubicBezTo>
                    <a:pt x="10330" y="8247"/>
                    <a:pt x="10330" y="8247"/>
                    <a:pt x="10330" y="8247"/>
                  </a:cubicBezTo>
                  <a:cubicBezTo>
                    <a:pt x="10330" y="6284"/>
                    <a:pt x="10330" y="6284"/>
                    <a:pt x="10330" y="6284"/>
                  </a:cubicBezTo>
                  <a:cubicBezTo>
                    <a:pt x="10231" y="6284"/>
                    <a:pt x="10231" y="6284"/>
                    <a:pt x="10231" y="6284"/>
                  </a:cubicBezTo>
                  <a:cubicBezTo>
                    <a:pt x="10231" y="21207"/>
                    <a:pt x="10231" y="21207"/>
                    <a:pt x="10231" y="21207"/>
                  </a:cubicBezTo>
                  <a:cubicBezTo>
                    <a:pt x="10330" y="21207"/>
                    <a:pt x="10330" y="21207"/>
                    <a:pt x="10330" y="21207"/>
                  </a:cubicBezTo>
                  <a:cubicBezTo>
                    <a:pt x="10330" y="10211"/>
                    <a:pt x="10330" y="10211"/>
                    <a:pt x="10330" y="10211"/>
                  </a:cubicBezTo>
                  <a:cubicBezTo>
                    <a:pt x="10370" y="9033"/>
                    <a:pt x="10470" y="7855"/>
                    <a:pt x="10550" y="7855"/>
                  </a:cubicBezTo>
                  <a:cubicBezTo>
                    <a:pt x="10630" y="7855"/>
                    <a:pt x="10670" y="8247"/>
                    <a:pt x="10670" y="10211"/>
                  </a:cubicBezTo>
                  <a:cubicBezTo>
                    <a:pt x="10670" y="21207"/>
                    <a:pt x="10670" y="21207"/>
                    <a:pt x="10670" y="21207"/>
                  </a:cubicBezTo>
                  <a:cubicBezTo>
                    <a:pt x="10770" y="21207"/>
                    <a:pt x="10770" y="21207"/>
                    <a:pt x="10770" y="21207"/>
                  </a:cubicBezTo>
                  <a:cubicBezTo>
                    <a:pt x="10770" y="10211"/>
                    <a:pt x="10770" y="10211"/>
                    <a:pt x="10770" y="10211"/>
                  </a:cubicBezTo>
                  <a:cubicBezTo>
                    <a:pt x="10770" y="7069"/>
                    <a:pt x="10670" y="5891"/>
                    <a:pt x="10550" y="5891"/>
                  </a:cubicBezTo>
                  <a:moveTo>
                    <a:pt x="9711" y="19636"/>
                  </a:moveTo>
                  <a:cubicBezTo>
                    <a:pt x="9591" y="19636"/>
                    <a:pt x="9511" y="17673"/>
                    <a:pt x="9511" y="13745"/>
                  </a:cubicBezTo>
                  <a:cubicBezTo>
                    <a:pt x="9511" y="9818"/>
                    <a:pt x="9591" y="7855"/>
                    <a:pt x="9711" y="7855"/>
                  </a:cubicBezTo>
                  <a:cubicBezTo>
                    <a:pt x="9851" y="7855"/>
                    <a:pt x="9931" y="9818"/>
                    <a:pt x="9931" y="13745"/>
                  </a:cubicBezTo>
                  <a:cubicBezTo>
                    <a:pt x="9931" y="17673"/>
                    <a:pt x="9851" y="19636"/>
                    <a:pt x="9711" y="19636"/>
                  </a:cubicBezTo>
                  <a:moveTo>
                    <a:pt x="9711" y="5891"/>
                  </a:moveTo>
                  <a:cubicBezTo>
                    <a:pt x="9511" y="5891"/>
                    <a:pt x="9411" y="9425"/>
                    <a:pt x="9411" y="13745"/>
                  </a:cubicBezTo>
                  <a:cubicBezTo>
                    <a:pt x="9411" y="18065"/>
                    <a:pt x="9511" y="21600"/>
                    <a:pt x="9711" y="21600"/>
                  </a:cubicBezTo>
                  <a:cubicBezTo>
                    <a:pt x="9931" y="21600"/>
                    <a:pt x="10031" y="18065"/>
                    <a:pt x="10031" y="13745"/>
                  </a:cubicBezTo>
                  <a:cubicBezTo>
                    <a:pt x="10031" y="9425"/>
                    <a:pt x="9931" y="5891"/>
                    <a:pt x="9711" y="5891"/>
                  </a:cubicBezTo>
                  <a:moveTo>
                    <a:pt x="9092" y="21207"/>
                  </a:moveTo>
                  <a:cubicBezTo>
                    <a:pt x="9191" y="21207"/>
                    <a:pt x="9191" y="21207"/>
                    <a:pt x="9191" y="21207"/>
                  </a:cubicBezTo>
                  <a:cubicBezTo>
                    <a:pt x="9191" y="6284"/>
                    <a:pt x="9191" y="6284"/>
                    <a:pt x="9191" y="6284"/>
                  </a:cubicBezTo>
                  <a:cubicBezTo>
                    <a:pt x="9092" y="6284"/>
                    <a:pt x="9092" y="6284"/>
                    <a:pt x="9092" y="6284"/>
                  </a:cubicBezTo>
                  <a:lnTo>
                    <a:pt x="9092" y="21207"/>
                  </a:lnTo>
                  <a:close/>
                  <a:moveTo>
                    <a:pt x="9092" y="2749"/>
                  </a:moveTo>
                  <a:cubicBezTo>
                    <a:pt x="9191" y="2749"/>
                    <a:pt x="9191" y="2749"/>
                    <a:pt x="9191" y="2749"/>
                  </a:cubicBezTo>
                  <a:cubicBezTo>
                    <a:pt x="9191" y="0"/>
                    <a:pt x="9191" y="0"/>
                    <a:pt x="9191" y="0"/>
                  </a:cubicBezTo>
                  <a:cubicBezTo>
                    <a:pt x="9092" y="0"/>
                    <a:pt x="9092" y="0"/>
                    <a:pt x="9092" y="0"/>
                  </a:cubicBezTo>
                  <a:lnTo>
                    <a:pt x="9092" y="2749"/>
                  </a:lnTo>
                  <a:close/>
                  <a:moveTo>
                    <a:pt x="8692" y="18851"/>
                  </a:moveTo>
                  <a:cubicBezTo>
                    <a:pt x="8692" y="7855"/>
                    <a:pt x="8692" y="7855"/>
                    <a:pt x="8692" y="7855"/>
                  </a:cubicBezTo>
                  <a:cubicBezTo>
                    <a:pt x="8872" y="7855"/>
                    <a:pt x="8872" y="7855"/>
                    <a:pt x="8872" y="7855"/>
                  </a:cubicBezTo>
                  <a:cubicBezTo>
                    <a:pt x="8872" y="6284"/>
                    <a:pt x="8872" y="6284"/>
                    <a:pt x="8872" y="6284"/>
                  </a:cubicBezTo>
                  <a:cubicBezTo>
                    <a:pt x="8692" y="6284"/>
                    <a:pt x="8692" y="6284"/>
                    <a:pt x="8692" y="6284"/>
                  </a:cubicBezTo>
                  <a:cubicBezTo>
                    <a:pt x="8692" y="1178"/>
                    <a:pt x="8692" y="1178"/>
                    <a:pt x="8692" y="1178"/>
                  </a:cubicBezTo>
                  <a:cubicBezTo>
                    <a:pt x="8592" y="1178"/>
                    <a:pt x="8592" y="1178"/>
                    <a:pt x="8592" y="1178"/>
                  </a:cubicBezTo>
                  <a:cubicBezTo>
                    <a:pt x="8592" y="6284"/>
                    <a:pt x="8592" y="6284"/>
                    <a:pt x="8592" y="6284"/>
                  </a:cubicBezTo>
                  <a:cubicBezTo>
                    <a:pt x="8452" y="6284"/>
                    <a:pt x="8452" y="6284"/>
                    <a:pt x="8452" y="6284"/>
                  </a:cubicBezTo>
                  <a:cubicBezTo>
                    <a:pt x="8452" y="7855"/>
                    <a:pt x="8452" y="7855"/>
                    <a:pt x="8452" y="7855"/>
                  </a:cubicBezTo>
                  <a:cubicBezTo>
                    <a:pt x="8592" y="7855"/>
                    <a:pt x="8592" y="7855"/>
                    <a:pt x="8592" y="7855"/>
                  </a:cubicBezTo>
                  <a:cubicBezTo>
                    <a:pt x="8592" y="19244"/>
                    <a:pt x="8592" y="19244"/>
                    <a:pt x="8592" y="19244"/>
                  </a:cubicBezTo>
                  <a:cubicBezTo>
                    <a:pt x="8592" y="21207"/>
                    <a:pt x="8632" y="21600"/>
                    <a:pt x="8752" y="21600"/>
                  </a:cubicBezTo>
                  <a:cubicBezTo>
                    <a:pt x="8812" y="21600"/>
                    <a:pt x="8852" y="21600"/>
                    <a:pt x="8872" y="21207"/>
                  </a:cubicBezTo>
                  <a:cubicBezTo>
                    <a:pt x="8872" y="19636"/>
                    <a:pt x="8872" y="19636"/>
                    <a:pt x="8872" y="19636"/>
                  </a:cubicBezTo>
                  <a:cubicBezTo>
                    <a:pt x="8852" y="19636"/>
                    <a:pt x="8812" y="19636"/>
                    <a:pt x="8772" y="19636"/>
                  </a:cubicBezTo>
                  <a:cubicBezTo>
                    <a:pt x="8712" y="19636"/>
                    <a:pt x="8692" y="19636"/>
                    <a:pt x="8692" y="18851"/>
                  </a:cubicBezTo>
                  <a:moveTo>
                    <a:pt x="8232" y="17280"/>
                  </a:moveTo>
                  <a:cubicBezTo>
                    <a:pt x="8152" y="18851"/>
                    <a:pt x="8073" y="19636"/>
                    <a:pt x="7993" y="19636"/>
                  </a:cubicBezTo>
                  <a:cubicBezTo>
                    <a:pt x="7933" y="19636"/>
                    <a:pt x="7853" y="18851"/>
                    <a:pt x="7853" y="17673"/>
                  </a:cubicBezTo>
                  <a:cubicBezTo>
                    <a:pt x="7853" y="15316"/>
                    <a:pt x="7973" y="14138"/>
                    <a:pt x="8232" y="13353"/>
                  </a:cubicBezTo>
                  <a:lnTo>
                    <a:pt x="8232" y="17280"/>
                  </a:lnTo>
                  <a:close/>
                  <a:moveTo>
                    <a:pt x="8332" y="10604"/>
                  </a:moveTo>
                  <a:cubicBezTo>
                    <a:pt x="8332" y="7069"/>
                    <a:pt x="8192" y="5891"/>
                    <a:pt x="8073" y="5891"/>
                  </a:cubicBezTo>
                  <a:cubicBezTo>
                    <a:pt x="7913" y="5891"/>
                    <a:pt x="7833" y="7462"/>
                    <a:pt x="7773" y="9033"/>
                  </a:cubicBezTo>
                  <a:cubicBezTo>
                    <a:pt x="7873" y="10211"/>
                    <a:pt x="7873" y="10211"/>
                    <a:pt x="7873" y="10211"/>
                  </a:cubicBezTo>
                  <a:cubicBezTo>
                    <a:pt x="7893" y="9033"/>
                    <a:pt x="7953" y="7855"/>
                    <a:pt x="8073" y="7855"/>
                  </a:cubicBezTo>
                  <a:cubicBezTo>
                    <a:pt x="8152" y="7855"/>
                    <a:pt x="8232" y="8640"/>
                    <a:pt x="8232" y="10604"/>
                  </a:cubicBezTo>
                  <a:cubicBezTo>
                    <a:pt x="8232" y="11389"/>
                    <a:pt x="8232" y="11389"/>
                    <a:pt x="8232" y="11389"/>
                  </a:cubicBezTo>
                  <a:cubicBezTo>
                    <a:pt x="7893" y="12567"/>
                    <a:pt x="7753" y="14138"/>
                    <a:pt x="7753" y="17280"/>
                  </a:cubicBezTo>
                  <a:cubicBezTo>
                    <a:pt x="7753" y="20029"/>
                    <a:pt x="7853" y="21600"/>
                    <a:pt x="7973" y="21600"/>
                  </a:cubicBezTo>
                  <a:cubicBezTo>
                    <a:pt x="8093" y="21600"/>
                    <a:pt x="8172" y="20422"/>
                    <a:pt x="8232" y="19244"/>
                  </a:cubicBezTo>
                  <a:cubicBezTo>
                    <a:pt x="8232" y="21207"/>
                    <a:pt x="8232" y="21207"/>
                    <a:pt x="8232" y="21207"/>
                  </a:cubicBezTo>
                  <a:cubicBezTo>
                    <a:pt x="8352" y="21207"/>
                    <a:pt x="8352" y="21207"/>
                    <a:pt x="8352" y="21207"/>
                  </a:cubicBezTo>
                  <a:cubicBezTo>
                    <a:pt x="8332" y="20422"/>
                    <a:pt x="8332" y="19636"/>
                    <a:pt x="8332" y="18065"/>
                  </a:cubicBezTo>
                  <a:lnTo>
                    <a:pt x="8332" y="10604"/>
                  </a:lnTo>
                  <a:close/>
                  <a:moveTo>
                    <a:pt x="7353" y="18851"/>
                  </a:moveTo>
                  <a:cubicBezTo>
                    <a:pt x="7353" y="18851"/>
                    <a:pt x="7353" y="18851"/>
                    <a:pt x="7353" y="18851"/>
                  </a:cubicBezTo>
                  <a:cubicBezTo>
                    <a:pt x="7173" y="6284"/>
                    <a:pt x="7173" y="6284"/>
                    <a:pt x="7173" y="6284"/>
                  </a:cubicBezTo>
                  <a:cubicBezTo>
                    <a:pt x="7053" y="6284"/>
                    <a:pt x="7053" y="6284"/>
                    <a:pt x="7053" y="6284"/>
                  </a:cubicBezTo>
                  <a:cubicBezTo>
                    <a:pt x="7293" y="21207"/>
                    <a:pt x="7293" y="21207"/>
                    <a:pt x="7293" y="21207"/>
                  </a:cubicBezTo>
                  <a:cubicBezTo>
                    <a:pt x="7433" y="21207"/>
                    <a:pt x="7433" y="21207"/>
                    <a:pt x="7433" y="21207"/>
                  </a:cubicBezTo>
                  <a:cubicBezTo>
                    <a:pt x="7673" y="6284"/>
                    <a:pt x="7673" y="6284"/>
                    <a:pt x="7673" y="6284"/>
                  </a:cubicBezTo>
                  <a:cubicBezTo>
                    <a:pt x="7553" y="6284"/>
                    <a:pt x="7553" y="6284"/>
                    <a:pt x="7553" y="6284"/>
                  </a:cubicBezTo>
                  <a:lnTo>
                    <a:pt x="7353" y="18851"/>
                  </a:lnTo>
                  <a:close/>
                  <a:moveTo>
                    <a:pt x="6654" y="19636"/>
                  </a:moveTo>
                  <a:cubicBezTo>
                    <a:pt x="6534" y="19636"/>
                    <a:pt x="6454" y="17673"/>
                    <a:pt x="6454" y="13745"/>
                  </a:cubicBezTo>
                  <a:cubicBezTo>
                    <a:pt x="6454" y="9818"/>
                    <a:pt x="6534" y="7855"/>
                    <a:pt x="6654" y="7855"/>
                  </a:cubicBezTo>
                  <a:cubicBezTo>
                    <a:pt x="6794" y="7855"/>
                    <a:pt x="6874" y="9818"/>
                    <a:pt x="6874" y="13745"/>
                  </a:cubicBezTo>
                  <a:cubicBezTo>
                    <a:pt x="6874" y="17673"/>
                    <a:pt x="6794" y="19636"/>
                    <a:pt x="6654" y="19636"/>
                  </a:cubicBezTo>
                  <a:moveTo>
                    <a:pt x="6654" y="5891"/>
                  </a:moveTo>
                  <a:cubicBezTo>
                    <a:pt x="6454" y="5891"/>
                    <a:pt x="6354" y="9425"/>
                    <a:pt x="6354" y="13745"/>
                  </a:cubicBezTo>
                  <a:cubicBezTo>
                    <a:pt x="6354" y="18065"/>
                    <a:pt x="6454" y="21600"/>
                    <a:pt x="6654" y="21600"/>
                  </a:cubicBezTo>
                  <a:cubicBezTo>
                    <a:pt x="6874" y="21600"/>
                    <a:pt x="6974" y="18065"/>
                    <a:pt x="6974" y="13745"/>
                  </a:cubicBezTo>
                  <a:cubicBezTo>
                    <a:pt x="6974" y="9425"/>
                    <a:pt x="6874" y="5891"/>
                    <a:pt x="6654" y="5891"/>
                  </a:cubicBezTo>
                  <a:moveTo>
                    <a:pt x="5935" y="5891"/>
                  </a:moveTo>
                  <a:cubicBezTo>
                    <a:pt x="5855" y="5891"/>
                    <a:pt x="5775" y="7069"/>
                    <a:pt x="5715" y="8247"/>
                  </a:cubicBezTo>
                  <a:cubicBezTo>
                    <a:pt x="5695" y="8247"/>
                    <a:pt x="5695" y="8247"/>
                    <a:pt x="5695" y="8247"/>
                  </a:cubicBezTo>
                  <a:cubicBezTo>
                    <a:pt x="5695" y="6284"/>
                    <a:pt x="5695" y="6284"/>
                    <a:pt x="5695" y="6284"/>
                  </a:cubicBezTo>
                  <a:cubicBezTo>
                    <a:pt x="5595" y="6284"/>
                    <a:pt x="5595" y="6284"/>
                    <a:pt x="5595" y="6284"/>
                  </a:cubicBezTo>
                  <a:cubicBezTo>
                    <a:pt x="5595" y="21207"/>
                    <a:pt x="5595" y="21207"/>
                    <a:pt x="5595" y="21207"/>
                  </a:cubicBezTo>
                  <a:cubicBezTo>
                    <a:pt x="5695" y="21207"/>
                    <a:pt x="5695" y="21207"/>
                    <a:pt x="5695" y="21207"/>
                  </a:cubicBezTo>
                  <a:cubicBezTo>
                    <a:pt x="5695" y="10211"/>
                    <a:pt x="5695" y="10211"/>
                    <a:pt x="5695" y="10211"/>
                  </a:cubicBezTo>
                  <a:cubicBezTo>
                    <a:pt x="5755" y="9033"/>
                    <a:pt x="5835" y="7855"/>
                    <a:pt x="5915" y="7855"/>
                  </a:cubicBezTo>
                  <a:cubicBezTo>
                    <a:pt x="5994" y="7855"/>
                    <a:pt x="6054" y="8247"/>
                    <a:pt x="6054" y="10211"/>
                  </a:cubicBezTo>
                  <a:cubicBezTo>
                    <a:pt x="6054" y="21207"/>
                    <a:pt x="6054" y="21207"/>
                    <a:pt x="6054" y="21207"/>
                  </a:cubicBezTo>
                  <a:cubicBezTo>
                    <a:pt x="6154" y="21207"/>
                    <a:pt x="6154" y="21207"/>
                    <a:pt x="6154" y="21207"/>
                  </a:cubicBezTo>
                  <a:cubicBezTo>
                    <a:pt x="6154" y="10211"/>
                    <a:pt x="6154" y="10211"/>
                    <a:pt x="6154" y="10211"/>
                  </a:cubicBezTo>
                  <a:cubicBezTo>
                    <a:pt x="6154" y="7069"/>
                    <a:pt x="6054" y="5891"/>
                    <a:pt x="5935" y="5891"/>
                  </a:cubicBezTo>
                  <a:moveTo>
                    <a:pt x="5115" y="5891"/>
                  </a:moveTo>
                  <a:cubicBezTo>
                    <a:pt x="5015" y="5891"/>
                    <a:pt x="4935" y="7069"/>
                    <a:pt x="4875" y="8247"/>
                  </a:cubicBezTo>
                  <a:cubicBezTo>
                    <a:pt x="4875" y="8247"/>
                    <a:pt x="4875" y="8247"/>
                    <a:pt x="4875" y="8247"/>
                  </a:cubicBezTo>
                  <a:cubicBezTo>
                    <a:pt x="4875" y="6284"/>
                    <a:pt x="4875" y="6284"/>
                    <a:pt x="4875" y="6284"/>
                  </a:cubicBezTo>
                  <a:cubicBezTo>
                    <a:pt x="4776" y="6284"/>
                    <a:pt x="4776" y="6284"/>
                    <a:pt x="4776" y="6284"/>
                  </a:cubicBezTo>
                  <a:cubicBezTo>
                    <a:pt x="4776" y="21207"/>
                    <a:pt x="4776" y="21207"/>
                    <a:pt x="4776" y="21207"/>
                  </a:cubicBezTo>
                  <a:cubicBezTo>
                    <a:pt x="4875" y="21207"/>
                    <a:pt x="4875" y="21207"/>
                    <a:pt x="4875" y="21207"/>
                  </a:cubicBezTo>
                  <a:cubicBezTo>
                    <a:pt x="4875" y="10211"/>
                    <a:pt x="4875" y="10211"/>
                    <a:pt x="4875" y="10211"/>
                  </a:cubicBezTo>
                  <a:cubicBezTo>
                    <a:pt x="4915" y="9033"/>
                    <a:pt x="5015" y="7855"/>
                    <a:pt x="5095" y="7855"/>
                  </a:cubicBezTo>
                  <a:cubicBezTo>
                    <a:pt x="5175" y="7855"/>
                    <a:pt x="5215" y="8247"/>
                    <a:pt x="5215" y="10211"/>
                  </a:cubicBezTo>
                  <a:cubicBezTo>
                    <a:pt x="5215" y="21207"/>
                    <a:pt x="5215" y="21207"/>
                    <a:pt x="5215" y="21207"/>
                  </a:cubicBezTo>
                  <a:cubicBezTo>
                    <a:pt x="5335" y="21207"/>
                    <a:pt x="5335" y="21207"/>
                    <a:pt x="5335" y="21207"/>
                  </a:cubicBezTo>
                  <a:cubicBezTo>
                    <a:pt x="5335" y="10211"/>
                    <a:pt x="5335" y="10211"/>
                    <a:pt x="5335" y="10211"/>
                  </a:cubicBezTo>
                  <a:cubicBezTo>
                    <a:pt x="5335" y="7069"/>
                    <a:pt x="5215" y="5891"/>
                    <a:pt x="5115" y="5891"/>
                  </a:cubicBezTo>
                  <a:moveTo>
                    <a:pt x="4376" y="2749"/>
                  </a:moveTo>
                  <a:cubicBezTo>
                    <a:pt x="4476" y="2749"/>
                    <a:pt x="4476" y="2749"/>
                    <a:pt x="4476" y="2749"/>
                  </a:cubicBezTo>
                  <a:cubicBezTo>
                    <a:pt x="4476" y="0"/>
                    <a:pt x="4476" y="0"/>
                    <a:pt x="4476" y="0"/>
                  </a:cubicBezTo>
                  <a:cubicBezTo>
                    <a:pt x="4376" y="0"/>
                    <a:pt x="4376" y="0"/>
                    <a:pt x="4376" y="0"/>
                  </a:cubicBezTo>
                  <a:lnTo>
                    <a:pt x="4376" y="2749"/>
                  </a:lnTo>
                  <a:close/>
                  <a:moveTo>
                    <a:pt x="4376" y="21207"/>
                  </a:moveTo>
                  <a:cubicBezTo>
                    <a:pt x="4476" y="21207"/>
                    <a:pt x="4476" y="21207"/>
                    <a:pt x="4476" y="21207"/>
                  </a:cubicBezTo>
                  <a:cubicBezTo>
                    <a:pt x="4476" y="6284"/>
                    <a:pt x="4476" y="6284"/>
                    <a:pt x="4476" y="6284"/>
                  </a:cubicBezTo>
                  <a:cubicBezTo>
                    <a:pt x="4376" y="6284"/>
                    <a:pt x="4376" y="6284"/>
                    <a:pt x="4376" y="6284"/>
                  </a:cubicBezTo>
                  <a:lnTo>
                    <a:pt x="4376" y="21207"/>
                  </a:lnTo>
                  <a:close/>
                  <a:moveTo>
                    <a:pt x="3397" y="7855"/>
                  </a:moveTo>
                  <a:cubicBezTo>
                    <a:pt x="3517" y="7855"/>
                    <a:pt x="3577" y="9425"/>
                    <a:pt x="3577" y="12567"/>
                  </a:cubicBezTo>
                  <a:cubicBezTo>
                    <a:pt x="3197" y="12567"/>
                    <a:pt x="3197" y="12567"/>
                    <a:pt x="3197" y="12567"/>
                  </a:cubicBezTo>
                  <a:cubicBezTo>
                    <a:pt x="3197" y="9425"/>
                    <a:pt x="3277" y="7855"/>
                    <a:pt x="3397" y="7855"/>
                  </a:cubicBezTo>
                  <a:moveTo>
                    <a:pt x="3417" y="19636"/>
                  </a:moveTo>
                  <a:cubicBezTo>
                    <a:pt x="3297" y="19636"/>
                    <a:pt x="3197" y="17673"/>
                    <a:pt x="3197" y="14138"/>
                  </a:cubicBezTo>
                  <a:cubicBezTo>
                    <a:pt x="3697" y="14138"/>
                    <a:pt x="3697" y="14138"/>
                    <a:pt x="3697" y="14138"/>
                  </a:cubicBezTo>
                  <a:cubicBezTo>
                    <a:pt x="3697" y="12960"/>
                    <a:pt x="3697" y="12960"/>
                    <a:pt x="3697" y="12960"/>
                  </a:cubicBezTo>
                  <a:cubicBezTo>
                    <a:pt x="3697" y="7855"/>
                    <a:pt x="3557" y="5891"/>
                    <a:pt x="3397" y="5891"/>
                  </a:cubicBezTo>
                  <a:cubicBezTo>
                    <a:pt x="3217" y="5891"/>
                    <a:pt x="3077" y="9033"/>
                    <a:pt x="3077" y="13745"/>
                  </a:cubicBezTo>
                  <a:cubicBezTo>
                    <a:pt x="3077" y="19244"/>
                    <a:pt x="3257" y="21600"/>
                    <a:pt x="3417" y="21600"/>
                  </a:cubicBezTo>
                  <a:cubicBezTo>
                    <a:pt x="3597" y="21600"/>
                    <a:pt x="3657" y="19636"/>
                    <a:pt x="3717" y="18065"/>
                  </a:cubicBezTo>
                  <a:cubicBezTo>
                    <a:pt x="3637" y="17280"/>
                    <a:pt x="3637" y="17280"/>
                    <a:pt x="3637" y="17280"/>
                  </a:cubicBezTo>
                  <a:cubicBezTo>
                    <a:pt x="3597" y="18851"/>
                    <a:pt x="3517" y="19636"/>
                    <a:pt x="3417" y="19636"/>
                  </a:cubicBezTo>
                  <a:moveTo>
                    <a:pt x="2737" y="9033"/>
                  </a:moveTo>
                  <a:cubicBezTo>
                    <a:pt x="2737" y="9033"/>
                    <a:pt x="2737" y="9033"/>
                    <a:pt x="2737" y="9033"/>
                  </a:cubicBezTo>
                  <a:cubicBezTo>
                    <a:pt x="2737" y="6284"/>
                    <a:pt x="2737" y="6284"/>
                    <a:pt x="2737" y="6284"/>
                  </a:cubicBezTo>
                  <a:cubicBezTo>
                    <a:pt x="2638" y="6284"/>
                    <a:pt x="2638" y="6284"/>
                    <a:pt x="2638" y="6284"/>
                  </a:cubicBezTo>
                  <a:cubicBezTo>
                    <a:pt x="2638" y="21207"/>
                    <a:pt x="2638" y="21207"/>
                    <a:pt x="2638" y="21207"/>
                  </a:cubicBezTo>
                  <a:cubicBezTo>
                    <a:pt x="2737" y="21207"/>
                    <a:pt x="2737" y="21207"/>
                    <a:pt x="2737" y="21207"/>
                  </a:cubicBezTo>
                  <a:cubicBezTo>
                    <a:pt x="2737" y="12960"/>
                    <a:pt x="2737" y="12960"/>
                    <a:pt x="2737" y="12960"/>
                  </a:cubicBezTo>
                  <a:cubicBezTo>
                    <a:pt x="2797" y="9818"/>
                    <a:pt x="2857" y="8247"/>
                    <a:pt x="2997" y="8247"/>
                  </a:cubicBezTo>
                  <a:cubicBezTo>
                    <a:pt x="2997" y="5891"/>
                    <a:pt x="2997" y="5891"/>
                    <a:pt x="2997" y="5891"/>
                  </a:cubicBezTo>
                  <a:cubicBezTo>
                    <a:pt x="2857" y="5891"/>
                    <a:pt x="2797" y="7069"/>
                    <a:pt x="2737" y="9033"/>
                  </a:cubicBezTo>
                  <a:moveTo>
                    <a:pt x="2158" y="7855"/>
                  </a:moveTo>
                  <a:cubicBezTo>
                    <a:pt x="2278" y="7855"/>
                    <a:pt x="2338" y="9425"/>
                    <a:pt x="2338" y="12567"/>
                  </a:cubicBezTo>
                  <a:cubicBezTo>
                    <a:pt x="1958" y="12567"/>
                    <a:pt x="1958" y="12567"/>
                    <a:pt x="1958" y="12567"/>
                  </a:cubicBezTo>
                  <a:cubicBezTo>
                    <a:pt x="1958" y="9425"/>
                    <a:pt x="2038" y="7855"/>
                    <a:pt x="2158" y="7855"/>
                  </a:cubicBezTo>
                  <a:moveTo>
                    <a:pt x="2178" y="19636"/>
                  </a:moveTo>
                  <a:cubicBezTo>
                    <a:pt x="2058" y="19636"/>
                    <a:pt x="1958" y="17673"/>
                    <a:pt x="1958" y="14138"/>
                  </a:cubicBezTo>
                  <a:cubicBezTo>
                    <a:pt x="2458" y="14138"/>
                    <a:pt x="2458" y="14138"/>
                    <a:pt x="2458" y="14138"/>
                  </a:cubicBezTo>
                  <a:cubicBezTo>
                    <a:pt x="2458" y="12960"/>
                    <a:pt x="2458" y="12960"/>
                    <a:pt x="2458" y="12960"/>
                  </a:cubicBezTo>
                  <a:cubicBezTo>
                    <a:pt x="2458" y="7855"/>
                    <a:pt x="2318" y="5891"/>
                    <a:pt x="2158" y="5891"/>
                  </a:cubicBezTo>
                  <a:cubicBezTo>
                    <a:pt x="1978" y="5891"/>
                    <a:pt x="1838" y="9033"/>
                    <a:pt x="1838" y="13745"/>
                  </a:cubicBezTo>
                  <a:cubicBezTo>
                    <a:pt x="1838" y="19244"/>
                    <a:pt x="2018" y="21600"/>
                    <a:pt x="2178" y="21600"/>
                  </a:cubicBezTo>
                  <a:cubicBezTo>
                    <a:pt x="2358" y="21600"/>
                    <a:pt x="2418" y="19636"/>
                    <a:pt x="2478" y="18065"/>
                  </a:cubicBezTo>
                  <a:cubicBezTo>
                    <a:pt x="2398" y="17280"/>
                    <a:pt x="2398" y="17280"/>
                    <a:pt x="2398" y="17280"/>
                  </a:cubicBezTo>
                  <a:cubicBezTo>
                    <a:pt x="2358" y="18851"/>
                    <a:pt x="2278" y="19636"/>
                    <a:pt x="2178" y="19636"/>
                  </a:cubicBezTo>
                  <a:moveTo>
                    <a:pt x="1439" y="5891"/>
                  </a:moveTo>
                  <a:cubicBezTo>
                    <a:pt x="1339" y="5891"/>
                    <a:pt x="1259" y="7069"/>
                    <a:pt x="1199" y="8247"/>
                  </a:cubicBezTo>
                  <a:cubicBezTo>
                    <a:pt x="1199" y="8247"/>
                    <a:pt x="1199" y="8247"/>
                    <a:pt x="1199" y="8247"/>
                  </a:cubicBezTo>
                  <a:cubicBezTo>
                    <a:pt x="1199" y="393"/>
                    <a:pt x="1199" y="393"/>
                    <a:pt x="1199" y="393"/>
                  </a:cubicBezTo>
                  <a:cubicBezTo>
                    <a:pt x="1099" y="393"/>
                    <a:pt x="1099" y="393"/>
                    <a:pt x="1099" y="393"/>
                  </a:cubicBezTo>
                  <a:cubicBezTo>
                    <a:pt x="1099" y="21207"/>
                    <a:pt x="1099" y="21207"/>
                    <a:pt x="1099" y="21207"/>
                  </a:cubicBezTo>
                  <a:cubicBezTo>
                    <a:pt x="1199" y="21207"/>
                    <a:pt x="1199" y="21207"/>
                    <a:pt x="1199" y="21207"/>
                  </a:cubicBezTo>
                  <a:cubicBezTo>
                    <a:pt x="1199" y="10211"/>
                    <a:pt x="1199" y="10211"/>
                    <a:pt x="1199" y="10211"/>
                  </a:cubicBezTo>
                  <a:cubicBezTo>
                    <a:pt x="1239" y="9033"/>
                    <a:pt x="1339" y="7855"/>
                    <a:pt x="1419" y="7855"/>
                  </a:cubicBezTo>
                  <a:cubicBezTo>
                    <a:pt x="1499" y="7855"/>
                    <a:pt x="1539" y="8247"/>
                    <a:pt x="1539" y="10211"/>
                  </a:cubicBezTo>
                  <a:cubicBezTo>
                    <a:pt x="1539" y="21207"/>
                    <a:pt x="1539" y="21207"/>
                    <a:pt x="1539" y="21207"/>
                  </a:cubicBezTo>
                  <a:cubicBezTo>
                    <a:pt x="1658" y="21207"/>
                    <a:pt x="1658" y="21207"/>
                    <a:pt x="1658" y="21207"/>
                  </a:cubicBezTo>
                  <a:cubicBezTo>
                    <a:pt x="1658" y="10211"/>
                    <a:pt x="1658" y="10211"/>
                    <a:pt x="1658" y="10211"/>
                  </a:cubicBezTo>
                  <a:cubicBezTo>
                    <a:pt x="1658" y="7069"/>
                    <a:pt x="1539" y="5891"/>
                    <a:pt x="1439" y="5891"/>
                  </a:cubicBezTo>
                  <a:moveTo>
                    <a:pt x="679" y="18065"/>
                  </a:moveTo>
                  <a:cubicBezTo>
                    <a:pt x="679" y="18065"/>
                    <a:pt x="679" y="18065"/>
                    <a:pt x="679" y="18065"/>
                  </a:cubicBezTo>
                  <a:cubicBezTo>
                    <a:pt x="520" y="6284"/>
                    <a:pt x="520" y="6284"/>
                    <a:pt x="520" y="6284"/>
                  </a:cubicBezTo>
                  <a:cubicBezTo>
                    <a:pt x="420" y="6284"/>
                    <a:pt x="420" y="6284"/>
                    <a:pt x="420" y="6284"/>
                  </a:cubicBezTo>
                  <a:cubicBezTo>
                    <a:pt x="260" y="17673"/>
                    <a:pt x="260" y="17673"/>
                    <a:pt x="260" y="17673"/>
                  </a:cubicBezTo>
                  <a:cubicBezTo>
                    <a:pt x="260" y="17673"/>
                    <a:pt x="260" y="17673"/>
                    <a:pt x="260" y="17673"/>
                  </a:cubicBezTo>
                  <a:cubicBezTo>
                    <a:pt x="100" y="6284"/>
                    <a:pt x="100" y="6284"/>
                    <a:pt x="100" y="6284"/>
                  </a:cubicBezTo>
                  <a:cubicBezTo>
                    <a:pt x="0" y="6284"/>
                    <a:pt x="0" y="6284"/>
                    <a:pt x="0" y="6284"/>
                  </a:cubicBezTo>
                  <a:cubicBezTo>
                    <a:pt x="200" y="21207"/>
                    <a:pt x="200" y="21207"/>
                    <a:pt x="200" y="21207"/>
                  </a:cubicBezTo>
                  <a:cubicBezTo>
                    <a:pt x="320" y="21207"/>
                    <a:pt x="320" y="21207"/>
                    <a:pt x="320" y="21207"/>
                  </a:cubicBezTo>
                  <a:cubicBezTo>
                    <a:pt x="460" y="9818"/>
                    <a:pt x="460" y="9818"/>
                    <a:pt x="460" y="9818"/>
                  </a:cubicBezTo>
                  <a:cubicBezTo>
                    <a:pt x="460" y="9818"/>
                    <a:pt x="460" y="9818"/>
                    <a:pt x="460" y="9818"/>
                  </a:cubicBezTo>
                  <a:cubicBezTo>
                    <a:pt x="619" y="21207"/>
                    <a:pt x="619" y="21207"/>
                    <a:pt x="619" y="21207"/>
                  </a:cubicBezTo>
                  <a:cubicBezTo>
                    <a:pt x="719" y="21207"/>
                    <a:pt x="719" y="21207"/>
                    <a:pt x="719" y="21207"/>
                  </a:cubicBezTo>
                  <a:cubicBezTo>
                    <a:pt x="939" y="6284"/>
                    <a:pt x="939" y="6284"/>
                    <a:pt x="939" y="6284"/>
                  </a:cubicBezTo>
                  <a:cubicBezTo>
                    <a:pt x="819" y="6284"/>
                    <a:pt x="819" y="6284"/>
                    <a:pt x="819" y="6284"/>
                  </a:cubicBezTo>
                  <a:lnTo>
                    <a:pt x="679" y="18065"/>
                  </a:lnTo>
                  <a:close/>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sp>
          <p:nvSpPr>
            <p:cNvPr id="285" name="Freeform 7"/>
            <p:cNvSpPr/>
            <p:nvPr/>
          </p:nvSpPr>
          <p:spPr>
            <a:xfrm>
              <a:off x="-1" y="82549"/>
              <a:ext cx="363539" cy="303214"/>
            </a:xfrm>
            <a:custGeom>
              <a:avLst/>
              <a:gdLst/>
              <a:ahLst/>
              <a:cxnLst>
                <a:cxn ang="0">
                  <a:pos x="wd2" y="hd2"/>
                </a:cxn>
                <a:cxn ang="5400000">
                  <a:pos x="wd2" y="hd2"/>
                </a:cxn>
                <a:cxn ang="10800000">
                  <a:pos x="wd2" y="hd2"/>
                </a:cxn>
                <a:cxn ang="16200000">
                  <a:pos x="wd2" y="hd2"/>
                </a:cxn>
              </a:cxnLst>
              <a:rect l="0" t="0" r="r" b="b"/>
              <a:pathLst>
                <a:path w="21600" h="21600" extrusionOk="0">
                  <a:moveTo>
                    <a:pt x="20095" y="5445"/>
                  </a:moveTo>
                  <a:cubicBezTo>
                    <a:pt x="20020" y="5445"/>
                    <a:pt x="20020" y="5445"/>
                    <a:pt x="20020" y="5445"/>
                  </a:cubicBezTo>
                  <a:cubicBezTo>
                    <a:pt x="19192" y="5445"/>
                    <a:pt x="18514" y="6353"/>
                    <a:pt x="18514" y="7351"/>
                  </a:cubicBezTo>
                  <a:cubicBezTo>
                    <a:pt x="18514" y="13160"/>
                    <a:pt x="14601" y="17879"/>
                    <a:pt x="9784" y="17879"/>
                  </a:cubicBezTo>
                  <a:cubicBezTo>
                    <a:pt x="6096" y="17879"/>
                    <a:pt x="3086" y="14249"/>
                    <a:pt x="3086" y="9802"/>
                  </a:cubicBezTo>
                  <a:cubicBezTo>
                    <a:pt x="3086" y="6444"/>
                    <a:pt x="5344" y="3721"/>
                    <a:pt x="8128" y="3721"/>
                  </a:cubicBezTo>
                  <a:cubicBezTo>
                    <a:pt x="10236" y="3721"/>
                    <a:pt x="11891" y="5718"/>
                    <a:pt x="11891" y="8168"/>
                  </a:cubicBezTo>
                  <a:cubicBezTo>
                    <a:pt x="11891" y="8440"/>
                    <a:pt x="11816" y="8531"/>
                    <a:pt x="11816" y="8622"/>
                  </a:cubicBezTo>
                  <a:cubicBezTo>
                    <a:pt x="11666" y="8713"/>
                    <a:pt x="11214" y="8713"/>
                    <a:pt x="10762" y="8713"/>
                  </a:cubicBezTo>
                  <a:cubicBezTo>
                    <a:pt x="10537" y="8713"/>
                    <a:pt x="10311" y="8713"/>
                    <a:pt x="10085" y="8713"/>
                  </a:cubicBezTo>
                  <a:cubicBezTo>
                    <a:pt x="9784" y="8713"/>
                    <a:pt x="9483" y="8713"/>
                    <a:pt x="9182" y="8713"/>
                  </a:cubicBezTo>
                  <a:cubicBezTo>
                    <a:pt x="8354" y="8713"/>
                    <a:pt x="7677" y="9529"/>
                    <a:pt x="7677" y="10528"/>
                  </a:cubicBezTo>
                  <a:cubicBezTo>
                    <a:pt x="7677" y="10528"/>
                    <a:pt x="7677" y="10528"/>
                    <a:pt x="7677" y="10528"/>
                  </a:cubicBezTo>
                  <a:cubicBezTo>
                    <a:pt x="7677" y="11526"/>
                    <a:pt x="8354" y="12434"/>
                    <a:pt x="9182" y="12434"/>
                  </a:cubicBezTo>
                  <a:cubicBezTo>
                    <a:pt x="9483" y="12434"/>
                    <a:pt x="9784" y="12434"/>
                    <a:pt x="10010" y="12434"/>
                  </a:cubicBezTo>
                  <a:cubicBezTo>
                    <a:pt x="10311" y="12434"/>
                    <a:pt x="10537" y="12434"/>
                    <a:pt x="10838" y="12434"/>
                  </a:cubicBezTo>
                  <a:cubicBezTo>
                    <a:pt x="12042" y="12434"/>
                    <a:pt x="13171" y="12252"/>
                    <a:pt x="13999" y="11254"/>
                  </a:cubicBezTo>
                  <a:cubicBezTo>
                    <a:pt x="14601" y="10528"/>
                    <a:pt x="14977" y="9529"/>
                    <a:pt x="14977" y="8168"/>
                  </a:cubicBezTo>
                  <a:cubicBezTo>
                    <a:pt x="14977" y="3721"/>
                    <a:pt x="11891" y="0"/>
                    <a:pt x="8128" y="0"/>
                  </a:cubicBezTo>
                  <a:cubicBezTo>
                    <a:pt x="3688" y="0"/>
                    <a:pt x="0" y="4447"/>
                    <a:pt x="0" y="9802"/>
                  </a:cubicBezTo>
                  <a:cubicBezTo>
                    <a:pt x="0" y="16245"/>
                    <a:pt x="4440" y="21600"/>
                    <a:pt x="9784" y="21600"/>
                  </a:cubicBezTo>
                  <a:cubicBezTo>
                    <a:pt x="16256" y="21600"/>
                    <a:pt x="21600" y="15156"/>
                    <a:pt x="21600" y="7351"/>
                  </a:cubicBezTo>
                  <a:cubicBezTo>
                    <a:pt x="21600" y="6353"/>
                    <a:pt x="20923" y="5445"/>
                    <a:pt x="20095" y="5445"/>
                  </a:cubicBezTo>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sp>
          <p:nvSpPr>
            <p:cNvPr id="286" name="Freeform 8"/>
            <p:cNvSpPr/>
            <p:nvPr/>
          </p:nvSpPr>
          <p:spPr>
            <a:xfrm>
              <a:off x="295275" y="-1"/>
              <a:ext cx="85726" cy="87314"/>
            </a:xfrm>
            <a:custGeom>
              <a:avLst/>
              <a:gdLst/>
              <a:ahLst/>
              <a:cxnLst>
                <a:cxn ang="0">
                  <a:pos x="wd2" y="hd2"/>
                </a:cxn>
                <a:cxn ang="5400000">
                  <a:pos x="wd2" y="hd2"/>
                </a:cxn>
                <a:cxn ang="10800000">
                  <a:pos x="wd2" y="hd2"/>
                </a:cxn>
                <a:cxn ang="16200000">
                  <a:pos x="wd2" y="hd2"/>
                </a:cxn>
              </a:cxnLst>
              <a:rect l="0" t="0" r="r" b="b"/>
              <a:pathLst>
                <a:path w="21600" h="21600" extrusionOk="0">
                  <a:moveTo>
                    <a:pt x="10800" y="15247"/>
                  </a:moveTo>
                  <a:cubicBezTo>
                    <a:pt x="8259" y="15247"/>
                    <a:pt x="6353" y="13341"/>
                    <a:pt x="6353" y="10800"/>
                  </a:cubicBezTo>
                  <a:cubicBezTo>
                    <a:pt x="6353" y="8576"/>
                    <a:pt x="8259" y="6671"/>
                    <a:pt x="10800" y="6671"/>
                  </a:cubicBezTo>
                  <a:cubicBezTo>
                    <a:pt x="13024" y="6671"/>
                    <a:pt x="14929" y="8576"/>
                    <a:pt x="14929" y="10800"/>
                  </a:cubicBezTo>
                  <a:cubicBezTo>
                    <a:pt x="14929" y="13341"/>
                    <a:pt x="13024" y="15247"/>
                    <a:pt x="10800" y="15247"/>
                  </a:cubicBezTo>
                  <a:moveTo>
                    <a:pt x="10800" y="0"/>
                  </a:moveTo>
                  <a:cubicBezTo>
                    <a:pt x="10800" y="0"/>
                    <a:pt x="10800" y="0"/>
                    <a:pt x="10800" y="0"/>
                  </a:cubicBezTo>
                  <a:cubicBezTo>
                    <a:pt x="4765" y="0"/>
                    <a:pt x="0" y="4765"/>
                    <a:pt x="0" y="10800"/>
                  </a:cubicBezTo>
                  <a:cubicBezTo>
                    <a:pt x="0" y="16835"/>
                    <a:pt x="4765" y="21600"/>
                    <a:pt x="10800" y="21600"/>
                  </a:cubicBezTo>
                  <a:cubicBezTo>
                    <a:pt x="16835" y="21600"/>
                    <a:pt x="21600" y="16835"/>
                    <a:pt x="21600" y="10800"/>
                  </a:cubicBezTo>
                  <a:cubicBezTo>
                    <a:pt x="21600" y="4765"/>
                    <a:pt x="16835" y="0"/>
                    <a:pt x="10800" y="0"/>
                  </a:cubicBezTo>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grpSp>
      <p:sp>
        <p:nvSpPr>
          <p:cNvPr id="288" name="Title Text"/>
          <p:cNvSpPr txBox="1">
            <a:spLocks noGrp="1"/>
          </p:cNvSpPr>
          <p:nvPr>
            <p:ph type="title"/>
          </p:nvPr>
        </p:nvSpPr>
        <p:spPr>
          <a:xfrm>
            <a:off x="838200" y="1"/>
            <a:ext cx="8905875" cy="914400"/>
          </a:xfrm>
          <a:prstGeom prst="rect">
            <a:avLst/>
          </a:prstGeom>
        </p:spPr>
        <p:txBody>
          <a:bodyPr/>
          <a:lstStyle>
            <a:lvl1pPr>
              <a:defRPr sz="3600">
                <a:solidFill>
                  <a:srgbClr val="FFFFFF"/>
                </a:solidFill>
                <a:latin typeface="Arial Black"/>
                <a:ea typeface="Arial Black"/>
                <a:cs typeface="Arial Black"/>
                <a:sym typeface="Arial Black"/>
              </a:defRPr>
            </a:lvl1pPr>
          </a:lstStyle>
          <a:p>
            <a:r>
              <a:t>Title Text</a:t>
            </a:r>
          </a:p>
        </p:txBody>
      </p:sp>
      <p:sp>
        <p:nvSpPr>
          <p:cNvPr id="289" name="Body Level One…"/>
          <p:cNvSpPr txBox="1">
            <a:spLocks noGrp="1"/>
          </p:cNvSpPr>
          <p:nvPr>
            <p:ph type="body" idx="1"/>
          </p:nvPr>
        </p:nvSpPr>
        <p:spPr>
          <a:xfrm>
            <a:off x="838200" y="925618"/>
            <a:ext cx="10515600" cy="5090299"/>
          </a:xfrm>
          <a:prstGeom prst="rect">
            <a:avLst/>
          </a:prstGeom>
        </p:spPr>
        <p:txBody>
          <a:bodyPr/>
          <a:lstStyle>
            <a:lvl1pPr>
              <a:defRPr b="0" i="0"/>
            </a:lvl1pPr>
            <a:lvl2pPr>
              <a:defRPr b="0" i="0"/>
            </a:lvl2pPr>
            <a:lvl3pPr>
              <a:defRPr b="0" i="0"/>
            </a:lvl3pPr>
            <a:lvl4pPr>
              <a:defRPr b="0" i="0"/>
            </a:lvl4pPr>
            <a:lvl5pPr>
              <a:defRPr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90" name="Slide Number"/>
          <p:cNvSpPr txBox="1">
            <a:spLocks noGrp="1"/>
          </p:cNvSpPr>
          <p:nvPr>
            <p:ph type="sldNum" sz="quarter" idx="2"/>
          </p:nvPr>
        </p:nvSpPr>
        <p:spPr>
          <a:xfrm>
            <a:off x="119121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1_Title and Content">
    <p:bg>
      <p:bgPr>
        <a:solidFill>
          <a:srgbClr val="E2E6E9"/>
        </a:solidFill>
        <a:effectLst/>
      </p:bgPr>
    </p:bg>
    <p:spTree>
      <p:nvGrpSpPr>
        <p:cNvPr id="1" name=""/>
        <p:cNvGrpSpPr/>
        <p:nvPr/>
      </p:nvGrpSpPr>
      <p:grpSpPr>
        <a:xfrm>
          <a:off x="0" y="0"/>
          <a:ext cx="0" cy="0"/>
          <a:chOff x="0" y="0"/>
          <a:chExt cx="0" cy="0"/>
        </a:xfrm>
      </p:grpSpPr>
      <p:sp>
        <p:nvSpPr>
          <p:cNvPr id="297" name="Title Text"/>
          <p:cNvSpPr txBox="1">
            <a:spLocks noGrp="1"/>
          </p:cNvSpPr>
          <p:nvPr>
            <p:ph type="title"/>
          </p:nvPr>
        </p:nvSpPr>
        <p:spPr>
          <a:xfrm>
            <a:off x="838200" y="1"/>
            <a:ext cx="8905875" cy="914400"/>
          </a:xfrm>
          <a:prstGeom prst="rect">
            <a:avLst/>
          </a:prstGeom>
        </p:spPr>
        <p:txBody>
          <a:bodyPr/>
          <a:lstStyle>
            <a:lvl1pPr>
              <a:defRPr sz="3600">
                <a:solidFill>
                  <a:srgbClr val="004F7C"/>
                </a:solidFill>
                <a:latin typeface="Arial Black"/>
                <a:ea typeface="Arial Black"/>
                <a:cs typeface="Arial Black"/>
                <a:sym typeface="Arial Black"/>
              </a:defRPr>
            </a:lvl1pPr>
          </a:lstStyle>
          <a:p>
            <a:r>
              <a:t>Title Text</a:t>
            </a:r>
          </a:p>
        </p:txBody>
      </p:sp>
      <p:pic>
        <p:nvPicPr>
          <p:cNvPr id="298" name="Picture 7" descr="Picture 7"/>
          <p:cNvPicPr>
            <a:picLocks noChangeAspect="1"/>
          </p:cNvPicPr>
          <p:nvPr/>
        </p:nvPicPr>
        <p:blipFill>
          <a:blip r:embed="rId2"/>
          <a:stretch>
            <a:fillRect/>
          </a:stretch>
        </p:blipFill>
        <p:spPr>
          <a:xfrm>
            <a:off x="1245625" y="1"/>
            <a:ext cx="9700750" cy="6858000"/>
          </a:xfrm>
          <a:prstGeom prst="rect">
            <a:avLst/>
          </a:prstGeom>
          <a:ln w="12700">
            <a:miter lim="400000"/>
          </a:ln>
        </p:spPr>
      </p:pic>
      <p:sp>
        <p:nvSpPr>
          <p:cNvPr id="299" name="Rectangle 8"/>
          <p:cNvSpPr/>
          <p:nvPr/>
        </p:nvSpPr>
        <p:spPr>
          <a:xfrm>
            <a:off x="0" y="914399"/>
            <a:ext cx="12192000" cy="54001"/>
          </a:xfrm>
          <a:prstGeom prst="rect">
            <a:avLst/>
          </a:prstGeom>
          <a:solidFill>
            <a:srgbClr val="00AEEF"/>
          </a:solidFill>
          <a:ln w="12700">
            <a:miter lim="400000"/>
          </a:ln>
        </p:spPr>
        <p:txBody>
          <a:bodyPr lIns="45719" rIns="45719" anchor="ctr"/>
          <a:lstStyle/>
          <a:p>
            <a:pPr algn="ctr">
              <a:defRPr>
                <a:solidFill>
                  <a:srgbClr val="FFFFFF"/>
                </a:solidFill>
              </a:defRPr>
            </a:pPr>
            <a:endParaRPr b="0" i="0" dirty="0">
              <a:latin typeface="Arial Regular"/>
            </a:endParaRPr>
          </a:p>
        </p:txBody>
      </p:sp>
      <p:sp>
        <p:nvSpPr>
          <p:cNvPr id="300" name="Slide Number"/>
          <p:cNvSpPr txBox="1">
            <a:spLocks noGrp="1"/>
          </p:cNvSpPr>
          <p:nvPr>
            <p:ph type="sldNum" sz="quarter" idx="2"/>
          </p:nvPr>
        </p:nvSpPr>
        <p:spPr>
          <a:xfrm>
            <a:off x="119121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2_Title and Content">
    <p:bg>
      <p:bgPr>
        <a:gradFill flip="none" rotWithShape="1">
          <a:gsLst>
            <a:gs pos="0">
              <a:srgbClr val="0056A7"/>
            </a:gs>
            <a:gs pos="100000">
              <a:srgbClr val="1192D1"/>
            </a:gs>
          </a:gsLst>
          <a:lin ang="4200000" scaled="0"/>
        </a:gradFill>
        <a:effectLst/>
      </p:bgPr>
    </p:bg>
    <p:spTree>
      <p:nvGrpSpPr>
        <p:cNvPr id="1" name=""/>
        <p:cNvGrpSpPr/>
        <p:nvPr/>
      </p:nvGrpSpPr>
      <p:grpSpPr>
        <a:xfrm>
          <a:off x="0" y="0"/>
          <a:ext cx="0" cy="0"/>
          <a:chOff x="0" y="0"/>
          <a:chExt cx="0" cy="0"/>
        </a:xfrm>
      </p:grpSpPr>
      <p:pic>
        <p:nvPicPr>
          <p:cNvPr id="307" name="Picture 6" descr="Picture 6"/>
          <p:cNvPicPr>
            <a:picLocks noChangeAspect="1"/>
          </p:cNvPicPr>
          <p:nvPr/>
        </p:nvPicPr>
        <p:blipFill>
          <a:blip r:embed="rId2"/>
          <a:stretch>
            <a:fillRect/>
          </a:stretch>
        </p:blipFill>
        <p:spPr>
          <a:xfrm>
            <a:off x="1245625" y="1"/>
            <a:ext cx="9700750" cy="6858000"/>
          </a:xfrm>
          <a:prstGeom prst="rect">
            <a:avLst/>
          </a:prstGeom>
          <a:ln w="12700">
            <a:miter lim="400000"/>
          </a:ln>
        </p:spPr>
      </p:pic>
      <p:sp>
        <p:nvSpPr>
          <p:cNvPr id="308" name="Title Text"/>
          <p:cNvSpPr txBox="1">
            <a:spLocks noGrp="1"/>
          </p:cNvSpPr>
          <p:nvPr>
            <p:ph type="title"/>
          </p:nvPr>
        </p:nvSpPr>
        <p:spPr>
          <a:xfrm>
            <a:off x="838200" y="1"/>
            <a:ext cx="8905875" cy="914400"/>
          </a:xfrm>
          <a:prstGeom prst="rect">
            <a:avLst/>
          </a:prstGeom>
        </p:spPr>
        <p:txBody>
          <a:bodyPr/>
          <a:lstStyle>
            <a:lvl1pPr>
              <a:defRPr sz="3600">
                <a:solidFill>
                  <a:srgbClr val="004F7C"/>
                </a:solidFill>
                <a:latin typeface="Arial Black"/>
                <a:ea typeface="Arial Black"/>
                <a:cs typeface="Arial Black"/>
                <a:sym typeface="Arial Black"/>
              </a:defRPr>
            </a:lvl1pPr>
          </a:lstStyle>
          <a:p>
            <a:r>
              <a:t>Title Text</a:t>
            </a:r>
          </a:p>
        </p:txBody>
      </p:sp>
      <p:sp>
        <p:nvSpPr>
          <p:cNvPr id="309" name="Rectangle 15"/>
          <p:cNvSpPr/>
          <p:nvPr/>
        </p:nvSpPr>
        <p:spPr>
          <a:xfrm>
            <a:off x="0" y="914399"/>
            <a:ext cx="12192000" cy="54001"/>
          </a:xfrm>
          <a:prstGeom prst="rect">
            <a:avLst/>
          </a:prstGeom>
          <a:solidFill>
            <a:srgbClr val="00AEEF"/>
          </a:solidFill>
          <a:ln w="12700">
            <a:miter lim="400000"/>
          </a:ln>
        </p:spPr>
        <p:txBody>
          <a:bodyPr lIns="45719" rIns="45719" anchor="ctr"/>
          <a:lstStyle/>
          <a:p>
            <a:pPr algn="ctr">
              <a:defRPr>
                <a:solidFill>
                  <a:srgbClr val="FFFFFF"/>
                </a:solidFill>
              </a:defRPr>
            </a:pPr>
            <a:endParaRPr b="0" i="0" dirty="0">
              <a:latin typeface="Arial Regular"/>
            </a:endParaRPr>
          </a:p>
        </p:txBody>
      </p:sp>
      <p:sp>
        <p:nvSpPr>
          <p:cNvPr id="310" name="Slide Number"/>
          <p:cNvSpPr txBox="1">
            <a:spLocks noGrp="1"/>
          </p:cNvSpPr>
          <p:nvPr>
            <p:ph type="sldNum" sz="quarter" idx="2"/>
          </p:nvPr>
        </p:nvSpPr>
        <p:spPr>
          <a:xfrm>
            <a:off x="119121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3_Title and Content">
    <p:bg>
      <p:bgPr>
        <a:solidFill>
          <a:srgbClr val="0057A7"/>
        </a:solidFill>
        <a:effectLst/>
      </p:bgPr>
    </p:bg>
    <p:spTree>
      <p:nvGrpSpPr>
        <p:cNvPr id="1" name=""/>
        <p:cNvGrpSpPr/>
        <p:nvPr/>
      </p:nvGrpSpPr>
      <p:grpSpPr>
        <a:xfrm>
          <a:off x="0" y="0"/>
          <a:ext cx="0" cy="0"/>
          <a:chOff x="0" y="0"/>
          <a:chExt cx="0" cy="0"/>
        </a:xfrm>
      </p:grpSpPr>
      <p:pic>
        <p:nvPicPr>
          <p:cNvPr id="317" name="Picture 7" descr="Picture 7"/>
          <p:cNvPicPr>
            <a:picLocks noChangeAspect="1"/>
          </p:cNvPicPr>
          <p:nvPr/>
        </p:nvPicPr>
        <p:blipFill>
          <a:blip r:embed="rId2"/>
          <a:srcRect r="74275"/>
          <a:stretch>
            <a:fillRect/>
          </a:stretch>
        </p:blipFill>
        <p:spPr>
          <a:xfrm>
            <a:off x="9696485" y="0"/>
            <a:ext cx="2495515" cy="6858000"/>
          </a:xfrm>
          <a:prstGeom prst="rect">
            <a:avLst/>
          </a:prstGeom>
          <a:ln w="12700">
            <a:miter lim="400000"/>
          </a:ln>
        </p:spPr>
      </p:pic>
      <p:pic>
        <p:nvPicPr>
          <p:cNvPr id="318" name="Picture 2" descr="Picture 2"/>
          <p:cNvPicPr>
            <a:picLocks noChangeAspect="1"/>
          </p:cNvPicPr>
          <p:nvPr/>
        </p:nvPicPr>
        <p:blipFill>
          <a:blip r:embed="rId3"/>
          <a:stretch>
            <a:fillRect/>
          </a:stretch>
        </p:blipFill>
        <p:spPr>
          <a:xfrm>
            <a:off x="-4266" y="0"/>
            <a:ext cx="9700753" cy="6858000"/>
          </a:xfrm>
          <a:prstGeom prst="rect">
            <a:avLst/>
          </a:prstGeom>
          <a:ln w="12700">
            <a:miter lim="400000"/>
          </a:ln>
        </p:spPr>
      </p:pic>
      <p:sp>
        <p:nvSpPr>
          <p:cNvPr id="319" name="Rectangle 15"/>
          <p:cNvSpPr/>
          <p:nvPr/>
        </p:nvSpPr>
        <p:spPr>
          <a:xfrm>
            <a:off x="0" y="430200"/>
            <a:ext cx="12192000" cy="54000"/>
          </a:xfrm>
          <a:prstGeom prst="rect">
            <a:avLst/>
          </a:prstGeom>
          <a:solidFill>
            <a:srgbClr val="8ED8F8"/>
          </a:solidFill>
          <a:ln w="12700">
            <a:miter lim="400000"/>
          </a:ln>
        </p:spPr>
        <p:txBody>
          <a:bodyPr lIns="45719" rIns="45719" anchor="ctr"/>
          <a:lstStyle/>
          <a:p>
            <a:pPr algn="ctr">
              <a:defRPr>
                <a:solidFill>
                  <a:srgbClr val="FFFFFF"/>
                </a:solidFill>
              </a:defRPr>
            </a:pPr>
            <a:endParaRPr b="0" i="0" dirty="0">
              <a:latin typeface="Arial Regular"/>
            </a:endParaRPr>
          </a:p>
        </p:txBody>
      </p:sp>
      <p:sp>
        <p:nvSpPr>
          <p:cNvPr id="320" name="Title Text"/>
          <p:cNvSpPr txBox="1">
            <a:spLocks noGrp="1"/>
          </p:cNvSpPr>
          <p:nvPr>
            <p:ph type="title"/>
          </p:nvPr>
        </p:nvSpPr>
        <p:spPr>
          <a:xfrm>
            <a:off x="619538" y="430201"/>
            <a:ext cx="3475384" cy="325175"/>
          </a:xfrm>
          <a:prstGeom prst="rect">
            <a:avLst/>
          </a:prstGeom>
          <a:solidFill>
            <a:srgbClr val="00AEEF"/>
          </a:solidFill>
        </p:spPr>
        <p:txBody>
          <a:bodyPr/>
          <a:lstStyle>
            <a:lvl1pPr>
              <a:defRPr sz="1800">
                <a:solidFill>
                  <a:srgbClr val="FFFFFF"/>
                </a:solidFill>
                <a:latin typeface="Arial Black"/>
                <a:ea typeface="Arial Black"/>
                <a:cs typeface="Arial Black"/>
                <a:sym typeface="Arial Black"/>
              </a:defRPr>
            </a:lvl1pPr>
          </a:lstStyle>
          <a:p>
            <a:r>
              <a:t>Title Text</a:t>
            </a:r>
          </a:p>
        </p:txBody>
      </p:sp>
      <p:sp>
        <p:nvSpPr>
          <p:cNvPr id="321" name="Slide Number"/>
          <p:cNvSpPr txBox="1">
            <a:spLocks noGrp="1"/>
          </p:cNvSpPr>
          <p:nvPr>
            <p:ph type="sldNum" sz="quarter" idx="2"/>
          </p:nvPr>
        </p:nvSpPr>
        <p:spPr>
          <a:xfrm>
            <a:off x="119121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4_Title and Content">
    <p:bg>
      <p:bgPr>
        <a:solidFill>
          <a:srgbClr val="0057A7"/>
        </a:solidFill>
        <a:effectLst/>
      </p:bgPr>
    </p:bg>
    <p:spTree>
      <p:nvGrpSpPr>
        <p:cNvPr id="1" name=""/>
        <p:cNvGrpSpPr/>
        <p:nvPr/>
      </p:nvGrpSpPr>
      <p:grpSpPr>
        <a:xfrm>
          <a:off x="0" y="0"/>
          <a:ext cx="0" cy="0"/>
          <a:chOff x="0" y="0"/>
          <a:chExt cx="0" cy="0"/>
        </a:xfrm>
      </p:grpSpPr>
      <p:pic>
        <p:nvPicPr>
          <p:cNvPr id="328" name="Picture 7" descr="Picture 7"/>
          <p:cNvPicPr>
            <a:picLocks noChangeAspect="1"/>
          </p:cNvPicPr>
          <p:nvPr/>
        </p:nvPicPr>
        <p:blipFill>
          <a:blip r:embed="rId2"/>
          <a:srcRect l="74319"/>
          <a:stretch>
            <a:fillRect/>
          </a:stretch>
        </p:blipFill>
        <p:spPr>
          <a:xfrm>
            <a:off x="-1" y="0"/>
            <a:ext cx="2491249" cy="6858000"/>
          </a:xfrm>
          <a:prstGeom prst="rect">
            <a:avLst/>
          </a:prstGeom>
          <a:ln w="12700">
            <a:miter lim="400000"/>
          </a:ln>
        </p:spPr>
      </p:pic>
      <p:pic>
        <p:nvPicPr>
          <p:cNvPr id="329" name="Picture 2" descr="Picture 2"/>
          <p:cNvPicPr>
            <a:picLocks noChangeAspect="1"/>
          </p:cNvPicPr>
          <p:nvPr/>
        </p:nvPicPr>
        <p:blipFill>
          <a:blip r:embed="rId3"/>
          <a:stretch>
            <a:fillRect/>
          </a:stretch>
        </p:blipFill>
        <p:spPr>
          <a:xfrm>
            <a:off x="2491247" y="0"/>
            <a:ext cx="9700753" cy="6858000"/>
          </a:xfrm>
          <a:prstGeom prst="rect">
            <a:avLst/>
          </a:prstGeom>
          <a:ln w="12700">
            <a:miter lim="400000"/>
          </a:ln>
        </p:spPr>
      </p:pic>
      <p:sp>
        <p:nvSpPr>
          <p:cNvPr id="330" name="Rectangle 15"/>
          <p:cNvSpPr/>
          <p:nvPr/>
        </p:nvSpPr>
        <p:spPr>
          <a:xfrm>
            <a:off x="0" y="430200"/>
            <a:ext cx="12192000" cy="54000"/>
          </a:xfrm>
          <a:prstGeom prst="rect">
            <a:avLst/>
          </a:prstGeom>
          <a:solidFill>
            <a:srgbClr val="8ED8F8"/>
          </a:solidFill>
          <a:ln w="12700">
            <a:miter lim="400000"/>
          </a:ln>
        </p:spPr>
        <p:txBody>
          <a:bodyPr lIns="45719" rIns="45719" anchor="ctr"/>
          <a:lstStyle/>
          <a:p>
            <a:pPr algn="ctr">
              <a:defRPr>
                <a:solidFill>
                  <a:srgbClr val="FFFFFF"/>
                </a:solidFill>
              </a:defRPr>
            </a:pPr>
            <a:endParaRPr b="0" i="0" dirty="0">
              <a:latin typeface="Arial Regular"/>
            </a:endParaRPr>
          </a:p>
        </p:txBody>
      </p:sp>
      <p:sp>
        <p:nvSpPr>
          <p:cNvPr id="331" name="Title Text"/>
          <p:cNvSpPr txBox="1">
            <a:spLocks noGrp="1"/>
          </p:cNvSpPr>
          <p:nvPr>
            <p:ph type="title"/>
          </p:nvPr>
        </p:nvSpPr>
        <p:spPr>
          <a:xfrm>
            <a:off x="619538" y="430201"/>
            <a:ext cx="3475384" cy="325175"/>
          </a:xfrm>
          <a:prstGeom prst="rect">
            <a:avLst/>
          </a:prstGeom>
          <a:solidFill>
            <a:srgbClr val="00AEEF"/>
          </a:solidFill>
        </p:spPr>
        <p:txBody>
          <a:bodyPr/>
          <a:lstStyle>
            <a:lvl1pPr>
              <a:defRPr sz="1800">
                <a:solidFill>
                  <a:srgbClr val="FFFFFF"/>
                </a:solidFill>
                <a:latin typeface="Arial Black"/>
                <a:ea typeface="Arial Black"/>
                <a:cs typeface="Arial Black"/>
                <a:sym typeface="Arial Black"/>
              </a:defRPr>
            </a:lvl1pPr>
          </a:lstStyle>
          <a:p>
            <a:r>
              <a:t>Title Text</a:t>
            </a:r>
          </a:p>
        </p:txBody>
      </p:sp>
      <p:sp>
        <p:nvSpPr>
          <p:cNvPr id="332" name="Slide Number"/>
          <p:cNvSpPr txBox="1">
            <a:spLocks noGrp="1"/>
          </p:cNvSpPr>
          <p:nvPr>
            <p:ph type="sldNum" sz="quarter" idx="2"/>
          </p:nvPr>
        </p:nvSpPr>
        <p:spPr>
          <a:xfrm>
            <a:off x="119121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5_Title and Content">
    <p:bg>
      <p:bgPr>
        <a:solidFill>
          <a:srgbClr val="70BE4B"/>
        </a:solidFill>
        <a:effectLst/>
      </p:bgPr>
    </p:bg>
    <p:spTree>
      <p:nvGrpSpPr>
        <p:cNvPr id="1" name=""/>
        <p:cNvGrpSpPr/>
        <p:nvPr/>
      </p:nvGrpSpPr>
      <p:grpSpPr>
        <a:xfrm>
          <a:off x="0" y="0"/>
          <a:ext cx="0" cy="0"/>
          <a:chOff x="0" y="0"/>
          <a:chExt cx="0" cy="0"/>
        </a:xfrm>
      </p:grpSpPr>
      <p:pic>
        <p:nvPicPr>
          <p:cNvPr id="339" name="Picture 2" descr="Picture 2"/>
          <p:cNvPicPr>
            <a:picLocks noChangeAspect="1"/>
          </p:cNvPicPr>
          <p:nvPr/>
        </p:nvPicPr>
        <p:blipFill>
          <a:blip r:embed="rId2"/>
          <a:stretch>
            <a:fillRect/>
          </a:stretch>
        </p:blipFill>
        <p:spPr>
          <a:xfrm>
            <a:off x="2491248" y="0"/>
            <a:ext cx="9700753" cy="6858000"/>
          </a:xfrm>
          <a:prstGeom prst="rect">
            <a:avLst/>
          </a:prstGeom>
          <a:ln w="12700">
            <a:miter lim="400000"/>
          </a:ln>
        </p:spPr>
      </p:pic>
      <p:sp>
        <p:nvSpPr>
          <p:cNvPr id="340" name="Rectangle 15"/>
          <p:cNvSpPr/>
          <p:nvPr/>
        </p:nvSpPr>
        <p:spPr>
          <a:xfrm>
            <a:off x="0" y="430200"/>
            <a:ext cx="12192000" cy="54000"/>
          </a:xfrm>
          <a:prstGeom prst="rect">
            <a:avLst/>
          </a:prstGeom>
          <a:solidFill>
            <a:srgbClr val="A9D58F"/>
          </a:solidFill>
          <a:ln w="12700">
            <a:miter lim="400000"/>
          </a:ln>
        </p:spPr>
        <p:txBody>
          <a:bodyPr lIns="45719" rIns="45719" anchor="ctr"/>
          <a:lstStyle/>
          <a:p>
            <a:pPr algn="ctr">
              <a:defRPr>
                <a:solidFill>
                  <a:srgbClr val="FFFFFF"/>
                </a:solidFill>
              </a:defRPr>
            </a:pPr>
            <a:endParaRPr b="0" i="0" dirty="0">
              <a:latin typeface="Arial Regular"/>
            </a:endParaRPr>
          </a:p>
        </p:txBody>
      </p:sp>
      <p:sp>
        <p:nvSpPr>
          <p:cNvPr id="341" name="Title Text"/>
          <p:cNvSpPr txBox="1">
            <a:spLocks noGrp="1"/>
          </p:cNvSpPr>
          <p:nvPr>
            <p:ph type="title"/>
          </p:nvPr>
        </p:nvSpPr>
        <p:spPr>
          <a:xfrm>
            <a:off x="619538" y="430201"/>
            <a:ext cx="3475384" cy="325175"/>
          </a:xfrm>
          <a:prstGeom prst="rect">
            <a:avLst/>
          </a:prstGeom>
          <a:solidFill>
            <a:srgbClr val="235F2C"/>
          </a:solidFill>
        </p:spPr>
        <p:txBody>
          <a:bodyPr/>
          <a:lstStyle>
            <a:lvl1pPr>
              <a:defRPr sz="1800">
                <a:solidFill>
                  <a:srgbClr val="FFFFFF"/>
                </a:solidFill>
                <a:latin typeface="Arial Black"/>
                <a:ea typeface="Arial Black"/>
                <a:cs typeface="Arial Black"/>
                <a:sym typeface="Arial Black"/>
              </a:defRPr>
            </a:lvl1pPr>
          </a:lstStyle>
          <a:p>
            <a:r>
              <a:t>Title Text</a:t>
            </a:r>
          </a:p>
        </p:txBody>
      </p:sp>
      <p:sp>
        <p:nvSpPr>
          <p:cNvPr id="342" name="Slide Number"/>
          <p:cNvSpPr txBox="1">
            <a:spLocks noGrp="1"/>
          </p:cNvSpPr>
          <p:nvPr>
            <p:ph type="sldNum" sz="quarter" idx="2"/>
          </p:nvPr>
        </p:nvSpPr>
        <p:spPr>
          <a:xfrm>
            <a:off x="119121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69"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70"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0" i="0"/>
            </a:lvl1pPr>
            <a:lvl2pPr marL="0" indent="457200">
              <a:buSzTx/>
              <a:buFontTx/>
              <a:buNone/>
              <a:defRPr sz="2400" b="0" i="0"/>
            </a:lvl2pPr>
            <a:lvl3pPr marL="0" indent="914400">
              <a:buSzTx/>
              <a:buFontTx/>
              <a:buNone/>
              <a:defRPr sz="2400" b="0" i="0"/>
            </a:lvl3pPr>
            <a:lvl4pPr marL="0" indent="1371600">
              <a:buSzTx/>
              <a:buFontTx/>
              <a:buNone/>
              <a:defRPr sz="2400" b="0" i="0"/>
            </a:lvl4pPr>
            <a:lvl5pPr marL="0" indent="1828800">
              <a:buSzTx/>
              <a:buFontTx/>
              <a:buNone/>
              <a:defRPr sz="2400"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1" name="Text Placeholder 4"/>
          <p:cNvSpPr>
            <a:spLocks noGrp="1"/>
          </p:cNvSpPr>
          <p:nvPr>
            <p:ph type="body" sz="quarter" idx="13"/>
          </p:nvPr>
        </p:nvSpPr>
        <p:spPr>
          <a:xfrm>
            <a:off x="6172200" y="1681163"/>
            <a:ext cx="5183188" cy="823913"/>
          </a:xfrm>
          <a:prstGeom prst="rect">
            <a:avLst/>
          </a:prstGeom>
        </p:spPr>
        <p:txBody>
          <a:bodyPr anchor="b"/>
          <a:lstStyle>
            <a:lvl1pPr>
              <a:defRPr b="0" i="0"/>
            </a:lvl1pPr>
          </a:lstStyle>
          <a:p>
            <a:pPr marL="0" indent="0">
              <a:buSzTx/>
              <a:buFontTx/>
              <a:buNone/>
              <a:defRPr sz="2400" b="1"/>
            </a:pPr>
            <a:endParaRPr dirty="0"/>
          </a:p>
        </p:txBody>
      </p:sp>
      <p:sp>
        <p:nvSpPr>
          <p:cNvPr id="72" name="Slide Number"/>
          <p:cNvSpPr txBox="1">
            <a:spLocks noGrp="1"/>
          </p:cNvSpPr>
          <p:nvPr>
            <p:ph type="sldNum" sz="quarter" idx="2"/>
          </p:nvPr>
        </p:nvSpPr>
        <p:spPr>
          <a:xfrm>
            <a:off x="110739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6_Title and Content">
    <p:bg>
      <p:bgPr>
        <a:solidFill>
          <a:srgbClr val="0057A7"/>
        </a:solidFill>
        <a:effectLst/>
      </p:bgPr>
    </p:bg>
    <p:spTree>
      <p:nvGrpSpPr>
        <p:cNvPr id="1" name=""/>
        <p:cNvGrpSpPr/>
        <p:nvPr/>
      </p:nvGrpSpPr>
      <p:grpSpPr>
        <a:xfrm>
          <a:off x="0" y="0"/>
          <a:ext cx="0" cy="0"/>
          <a:chOff x="0" y="0"/>
          <a:chExt cx="0" cy="0"/>
        </a:xfrm>
      </p:grpSpPr>
      <p:pic>
        <p:nvPicPr>
          <p:cNvPr id="349" name="Picture 2" descr="Picture 2"/>
          <p:cNvPicPr>
            <a:picLocks noChangeAspect="1"/>
          </p:cNvPicPr>
          <p:nvPr/>
        </p:nvPicPr>
        <p:blipFill>
          <a:blip r:embed="rId2"/>
          <a:stretch>
            <a:fillRect/>
          </a:stretch>
        </p:blipFill>
        <p:spPr>
          <a:xfrm>
            <a:off x="0" y="953"/>
            <a:ext cx="12192000" cy="6856273"/>
          </a:xfrm>
          <a:prstGeom prst="rect">
            <a:avLst/>
          </a:prstGeom>
          <a:ln w="12700">
            <a:miter lim="400000"/>
          </a:ln>
        </p:spPr>
      </p:pic>
      <p:sp>
        <p:nvSpPr>
          <p:cNvPr id="350" name="Rectangle 15"/>
          <p:cNvSpPr/>
          <p:nvPr/>
        </p:nvSpPr>
        <p:spPr>
          <a:xfrm>
            <a:off x="0" y="430200"/>
            <a:ext cx="12192000" cy="54000"/>
          </a:xfrm>
          <a:prstGeom prst="rect">
            <a:avLst/>
          </a:prstGeom>
          <a:solidFill>
            <a:srgbClr val="8ED8F8"/>
          </a:solidFill>
          <a:ln w="12700">
            <a:miter lim="400000"/>
          </a:ln>
        </p:spPr>
        <p:txBody>
          <a:bodyPr lIns="45719" rIns="45719" anchor="ctr"/>
          <a:lstStyle/>
          <a:p>
            <a:pPr algn="ctr">
              <a:defRPr>
                <a:solidFill>
                  <a:srgbClr val="FFFFFF"/>
                </a:solidFill>
              </a:defRPr>
            </a:pPr>
            <a:endParaRPr b="0" i="0" dirty="0">
              <a:latin typeface="Arial Regular"/>
            </a:endParaRPr>
          </a:p>
        </p:txBody>
      </p:sp>
      <p:sp>
        <p:nvSpPr>
          <p:cNvPr id="351" name="Title Text"/>
          <p:cNvSpPr txBox="1">
            <a:spLocks noGrp="1"/>
          </p:cNvSpPr>
          <p:nvPr>
            <p:ph type="title"/>
          </p:nvPr>
        </p:nvSpPr>
        <p:spPr>
          <a:xfrm>
            <a:off x="619538" y="430201"/>
            <a:ext cx="3475384" cy="325175"/>
          </a:xfrm>
          <a:prstGeom prst="rect">
            <a:avLst/>
          </a:prstGeom>
          <a:solidFill>
            <a:srgbClr val="00AEEF"/>
          </a:solidFill>
        </p:spPr>
        <p:txBody>
          <a:bodyPr/>
          <a:lstStyle>
            <a:lvl1pPr>
              <a:defRPr sz="1800">
                <a:solidFill>
                  <a:srgbClr val="FFFFFF"/>
                </a:solidFill>
                <a:latin typeface="Arial Black"/>
                <a:ea typeface="Arial Black"/>
                <a:cs typeface="Arial Black"/>
                <a:sym typeface="Arial Black"/>
              </a:defRPr>
            </a:lvl1pPr>
          </a:lstStyle>
          <a:p>
            <a:r>
              <a:t>Title Text</a:t>
            </a:r>
          </a:p>
        </p:txBody>
      </p:sp>
      <p:sp>
        <p:nvSpPr>
          <p:cNvPr id="352" name="Slide Number"/>
          <p:cNvSpPr txBox="1">
            <a:spLocks noGrp="1"/>
          </p:cNvSpPr>
          <p:nvPr>
            <p:ph type="sldNum" sz="quarter" idx="2"/>
          </p:nvPr>
        </p:nvSpPr>
        <p:spPr>
          <a:xfrm>
            <a:off x="119121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7_Title and Content">
    <p:bg>
      <p:bgPr>
        <a:solidFill>
          <a:srgbClr val="0057A7"/>
        </a:solidFill>
        <a:effectLst/>
      </p:bgPr>
    </p:bg>
    <p:spTree>
      <p:nvGrpSpPr>
        <p:cNvPr id="1" name=""/>
        <p:cNvGrpSpPr/>
        <p:nvPr/>
      </p:nvGrpSpPr>
      <p:grpSpPr>
        <a:xfrm>
          <a:off x="0" y="0"/>
          <a:ext cx="0" cy="0"/>
          <a:chOff x="0" y="0"/>
          <a:chExt cx="0" cy="0"/>
        </a:xfrm>
      </p:grpSpPr>
      <p:pic>
        <p:nvPicPr>
          <p:cNvPr id="359" name="Picture 6" descr="Picture 6"/>
          <p:cNvPicPr>
            <a:picLocks noChangeAspect="1"/>
          </p:cNvPicPr>
          <p:nvPr/>
        </p:nvPicPr>
        <p:blipFill>
          <a:blip r:embed="rId2"/>
          <a:stretch>
            <a:fillRect/>
          </a:stretch>
        </p:blipFill>
        <p:spPr>
          <a:xfrm>
            <a:off x="0" y="864"/>
            <a:ext cx="12192000" cy="6856273"/>
          </a:xfrm>
          <a:prstGeom prst="rect">
            <a:avLst/>
          </a:prstGeom>
          <a:ln w="12700">
            <a:miter lim="400000"/>
          </a:ln>
        </p:spPr>
      </p:pic>
      <p:sp>
        <p:nvSpPr>
          <p:cNvPr id="360" name="Rectangle 15"/>
          <p:cNvSpPr/>
          <p:nvPr/>
        </p:nvSpPr>
        <p:spPr>
          <a:xfrm>
            <a:off x="0" y="430200"/>
            <a:ext cx="12192000" cy="54000"/>
          </a:xfrm>
          <a:prstGeom prst="rect">
            <a:avLst/>
          </a:prstGeom>
          <a:solidFill>
            <a:srgbClr val="8ED8F8"/>
          </a:solidFill>
          <a:ln w="12700">
            <a:miter lim="400000"/>
          </a:ln>
        </p:spPr>
        <p:txBody>
          <a:bodyPr lIns="45719" rIns="45719" anchor="ctr"/>
          <a:lstStyle/>
          <a:p>
            <a:pPr algn="ctr">
              <a:defRPr>
                <a:solidFill>
                  <a:srgbClr val="FFFFFF"/>
                </a:solidFill>
              </a:defRPr>
            </a:pPr>
            <a:endParaRPr b="0" i="0" dirty="0">
              <a:latin typeface="Arial Regular"/>
            </a:endParaRPr>
          </a:p>
        </p:txBody>
      </p:sp>
      <p:sp>
        <p:nvSpPr>
          <p:cNvPr id="361" name="Title Text"/>
          <p:cNvSpPr txBox="1">
            <a:spLocks noGrp="1"/>
          </p:cNvSpPr>
          <p:nvPr>
            <p:ph type="title"/>
          </p:nvPr>
        </p:nvSpPr>
        <p:spPr>
          <a:xfrm>
            <a:off x="619538" y="430201"/>
            <a:ext cx="3475384" cy="325175"/>
          </a:xfrm>
          <a:prstGeom prst="rect">
            <a:avLst/>
          </a:prstGeom>
          <a:solidFill>
            <a:srgbClr val="00AEEF"/>
          </a:solidFill>
        </p:spPr>
        <p:txBody>
          <a:bodyPr/>
          <a:lstStyle>
            <a:lvl1pPr>
              <a:defRPr sz="1800">
                <a:solidFill>
                  <a:srgbClr val="FFFFFF"/>
                </a:solidFill>
                <a:latin typeface="Arial Black"/>
                <a:ea typeface="Arial Black"/>
                <a:cs typeface="Arial Black"/>
                <a:sym typeface="Arial Black"/>
              </a:defRPr>
            </a:lvl1pPr>
          </a:lstStyle>
          <a:p>
            <a:r>
              <a:t>Title Text</a:t>
            </a:r>
          </a:p>
        </p:txBody>
      </p:sp>
      <p:sp>
        <p:nvSpPr>
          <p:cNvPr id="362" name="Slide Number"/>
          <p:cNvSpPr txBox="1">
            <a:spLocks noGrp="1"/>
          </p:cNvSpPr>
          <p:nvPr>
            <p:ph type="sldNum" sz="quarter" idx="2"/>
          </p:nvPr>
        </p:nvSpPr>
        <p:spPr>
          <a:xfrm>
            <a:off x="119121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9_Title and Content">
    <p:bg>
      <p:bgPr>
        <a:solidFill>
          <a:srgbClr val="0057A7"/>
        </a:solidFill>
        <a:effectLst/>
      </p:bgPr>
    </p:bg>
    <p:spTree>
      <p:nvGrpSpPr>
        <p:cNvPr id="1" name=""/>
        <p:cNvGrpSpPr/>
        <p:nvPr/>
      </p:nvGrpSpPr>
      <p:grpSpPr>
        <a:xfrm>
          <a:off x="0" y="0"/>
          <a:ext cx="0" cy="0"/>
          <a:chOff x="0" y="0"/>
          <a:chExt cx="0" cy="0"/>
        </a:xfrm>
      </p:grpSpPr>
      <p:pic>
        <p:nvPicPr>
          <p:cNvPr id="369" name="Picture 6" descr="Picture 6"/>
          <p:cNvPicPr>
            <a:picLocks noChangeAspect="1"/>
          </p:cNvPicPr>
          <p:nvPr/>
        </p:nvPicPr>
        <p:blipFill>
          <a:blip r:embed="rId2"/>
          <a:stretch>
            <a:fillRect/>
          </a:stretch>
        </p:blipFill>
        <p:spPr>
          <a:xfrm>
            <a:off x="0" y="864"/>
            <a:ext cx="12192000" cy="6856273"/>
          </a:xfrm>
          <a:prstGeom prst="rect">
            <a:avLst/>
          </a:prstGeom>
          <a:ln w="12700">
            <a:miter lim="400000"/>
          </a:ln>
        </p:spPr>
      </p:pic>
      <p:sp>
        <p:nvSpPr>
          <p:cNvPr id="370" name="Rectangle 8"/>
          <p:cNvSpPr/>
          <p:nvPr/>
        </p:nvSpPr>
        <p:spPr>
          <a:xfrm>
            <a:off x="0" y="6147930"/>
            <a:ext cx="12192000" cy="710071"/>
          </a:xfrm>
          <a:prstGeom prst="rect">
            <a:avLst/>
          </a:prstGeom>
          <a:solidFill>
            <a:srgbClr val="25408F">
              <a:alpha val="20000"/>
            </a:srgbClr>
          </a:solidFill>
          <a:ln w="12700">
            <a:miter lim="400000"/>
          </a:ln>
        </p:spPr>
        <p:txBody>
          <a:bodyPr lIns="45719" rIns="45719" anchor="ctr"/>
          <a:lstStyle/>
          <a:p>
            <a:pPr algn="ctr">
              <a:defRPr>
                <a:solidFill>
                  <a:srgbClr val="FFFFFF"/>
                </a:solidFill>
              </a:defRPr>
            </a:pPr>
            <a:endParaRPr b="0" i="0" dirty="0">
              <a:latin typeface="Arial Regular"/>
            </a:endParaRPr>
          </a:p>
        </p:txBody>
      </p:sp>
      <p:sp>
        <p:nvSpPr>
          <p:cNvPr id="371" name="Rectangle 15"/>
          <p:cNvSpPr/>
          <p:nvPr/>
        </p:nvSpPr>
        <p:spPr>
          <a:xfrm>
            <a:off x="0" y="430200"/>
            <a:ext cx="12192000" cy="54000"/>
          </a:xfrm>
          <a:prstGeom prst="rect">
            <a:avLst/>
          </a:prstGeom>
          <a:solidFill>
            <a:srgbClr val="8ED8F8"/>
          </a:solidFill>
          <a:ln w="12700">
            <a:miter lim="400000"/>
          </a:ln>
        </p:spPr>
        <p:txBody>
          <a:bodyPr lIns="45719" rIns="45719" anchor="ctr"/>
          <a:lstStyle/>
          <a:p>
            <a:pPr algn="ctr">
              <a:defRPr>
                <a:solidFill>
                  <a:srgbClr val="FFFFFF"/>
                </a:solidFill>
              </a:defRPr>
            </a:pPr>
            <a:endParaRPr b="0" i="0" dirty="0">
              <a:latin typeface="Arial Regular"/>
            </a:endParaRPr>
          </a:p>
        </p:txBody>
      </p:sp>
      <p:sp>
        <p:nvSpPr>
          <p:cNvPr id="372" name="Title Text"/>
          <p:cNvSpPr txBox="1">
            <a:spLocks noGrp="1"/>
          </p:cNvSpPr>
          <p:nvPr>
            <p:ph type="title"/>
          </p:nvPr>
        </p:nvSpPr>
        <p:spPr>
          <a:xfrm>
            <a:off x="619538" y="430201"/>
            <a:ext cx="3475384" cy="325175"/>
          </a:xfrm>
          <a:prstGeom prst="rect">
            <a:avLst/>
          </a:prstGeom>
          <a:solidFill>
            <a:srgbClr val="00AEEF"/>
          </a:solidFill>
        </p:spPr>
        <p:txBody>
          <a:bodyPr/>
          <a:lstStyle>
            <a:lvl1pPr>
              <a:defRPr sz="1800">
                <a:solidFill>
                  <a:srgbClr val="FFFFFF"/>
                </a:solidFill>
                <a:latin typeface="Arial Black"/>
                <a:ea typeface="Arial Black"/>
                <a:cs typeface="Arial Black"/>
                <a:sym typeface="Arial Black"/>
              </a:defRPr>
            </a:lvl1pPr>
          </a:lstStyle>
          <a:p>
            <a:r>
              <a:t>Title Text</a:t>
            </a:r>
          </a:p>
        </p:txBody>
      </p:sp>
      <p:sp>
        <p:nvSpPr>
          <p:cNvPr id="373" name="Rectangle 7"/>
          <p:cNvSpPr/>
          <p:nvPr/>
        </p:nvSpPr>
        <p:spPr>
          <a:xfrm>
            <a:off x="0" y="6107100"/>
            <a:ext cx="12192000" cy="54001"/>
          </a:xfrm>
          <a:prstGeom prst="rect">
            <a:avLst/>
          </a:prstGeom>
          <a:solidFill>
            <a:srgbClr val="FFFFFF"/>
          </a:solidFill>
          <a:ln w="12700">
            <a:miter lim="400000"/>
          </a:ln>
        </p:spPr>
        <p:txBody>
          <a:bodyPr lIns="45719" rIns="45719" anchor="ctr"/>
          <a:lstStyle/>
          <a:p>
            <a:pPr algn="ctr">
              <a:defRPr>
                <a:solidFill>
                  <a:srgbClr val="FFFFFF"/>
                </a:solidFill>
              </a:defRPr>
            </a:pPr>
            <a:endParaRPr b="0" i="0" dirty="0">
              <a:latin typeface="Arial Regular"/>
            </a:endParaRPr>
          </a:p>
        </p:txBody>
      </p:sp>
      <p:grpSp>
        <p:nvGrpSpPr>
          <p:cNvPr id="378" name="Group 4"/>
          <p:cNvGrpSpPr/>
          <p:nvPr/>
        </p:nvGrpSpPr>
        <p:grpSpPr>
          <a:xfrm>
            <a:off x="619538" y="6263406"/>
            <a:ext cx="1858965" cy="496888"/>
            <a:chOff x="0" y="0"/>
            <a:chExt cx="1858963" cy="496887"/>
          </a:xfrm>
        </p:grpSpPr>
        <p:sp>
          <p:nvSpPr>
            <p:cNvPr id="374" name="Freeform 5"/>
            <p:cNvSpPr/>
            <p:nvPr/>
          </p:nvSpPr>
          <p:spPr>
            <a:xfrm>
              <a:off x="465137" y="-1"/>
              <a:ext cx="1393827" cy="369889"/>
            </a:xfrm>
            <a:custGeom>
              <a:avLst/>
              <a:gdLst/>
              <a:ahLst/>
              <a:cxnLst>
                <a:cxn ang="0">
                  <a:pos x="wd2" y="hd2"/>
                </a:cxn>
                <a:cxn ang="5400000">
                  <a:pos x="wd2" y="hd2"/>
                </a:cxn>
                <a:cxn ang="10800000">
                  <a:pos x="wd2" y="hd2"/>
                </a:cxn>
                <a:cxn ang="16200000">
                  <a:pos x="wd2" y="hd2"/>
                </a:cxn>
              </a:cxnLst>
              <a:rect l="0" t="0" r="r" b="b"/>
              <a:pathLst>
                <a:path w="21600" h="21600" extrusionOk="0">
                  <a:moveTo>
                    <a:pt x="14753" y="16982"/>
                  </a:moveTo>
                  <a:cubicBezTo>
                    <a:pt x="14753" y="18621"/>
                    <a:pt x="14439" y="19738"/>
                    <a:pt x="14008" y="19738"/>
                  </a:cubicBezTo>
                  <a:cubicBezTo>
                    <a:pt x="13596" y="19738"/>
                    <a:pt x="13596" y="19738"/>
                    <a:pt x="13596" y="19738"/>
                  </a:cubicBezTo>
                  <a:cubicBezTo>
                    <a:pt x="13596" y="14152"/>
                    <a:pt x="13596" y="14152"/>
                    <a:pt x="13596" y="14152"/>
                  </a:cubicBezTo>
                  <a:cubicBezTo>
                    <a:pt x="14008" y="14152"/>
                    <a:pt x="14008" y="14152"/>
                    <a:pt x="14008" y="14152"/>
                  </a:cubicBezTo>
                  <a:cubicBezTo>
                    <a:pt x="14439" y="14152"/>
                    <a:pt x="14753" y="15269"/>
                    <a:pt x="14753" y="16908"/>
                  </a:cubicBezTo>
                  <a:lnTo>
                    <a:pt x="14753" y="16982"/>
                  </a:lnTo>
                  <a:close/>
                  <a:moveTo>
                    <a:pt x="14008" y="12290"/>
                  </a:moveTo>
                  <a:cubicBezTo>
                    <a:pt x="13046" y="12290"/>
                    <a:pt x="13046" y="12290"/>
                    <a:pt x="13046" y="12290"/>
                  </a:cubicBezTo>
                  <a:cubicBezTo>
                    <a:pt x="13046" y="21600"/>
                    <a:pt x="13046" y="21600"/>
                    <a:pt x="13046" y="21600"/>
                  </a:cubicBezTo>
                  <a:cubicBezTo>
                    <a:pt x="14008" y="21600"/>
                    <a:pt x="14008" y="21600"/>
                    <a:pt x="14008" y="21600"/>
                  </a:cubicBezTo>
                  <a:cubicBezTo>
                    <a:pt x="14773" y="21600"/>
                    <a:pt x="15302" y="19589"/>
                    <a:pt x="15302" y="16908"/>
                  </a:cubicBezTo>
                  <a:cubicBezTo>
                    <a:pt x="15302" y="16908"/>
                    <a:pt x="15302" y="16908"/>
                    <a:pt x="15302" y="16908"/>
                  </a:cubicBezTo>
                  <a:cubicBezTo>
                    <a:pt x="15302" y="14301"/>
                    <a:pt x="14773" y="12290"/>
                    <a:pt x="14008" y="12290"/>
                  </a:cubicBezTo>
                  <a:moveTo>
                    <a:pt x="12105" y="18025"/>
                  </a:moveTo>
                  <a:cubicBezTo>
                    <a:pt x="10967" y="12290"/>
                    <a:pt x="10967" y="12290"/>
                    <a:pt x="10967" y="12290"/>
                  </a:cubicBezTo>
                  <a:cubicBezTo>
                    <a:pt x="10476" y="12290"/>
                    <a:pt x="10476" y="12290"/>
                    <a:pt x="10476" y="12290"/>
                  </a:cubicBezTo>
                  <a:cubicBezTo>
                    <a:pt x="10476" y="21600"/>
                    <a:pt x="10476" y="21600"/>
                    <a:pt x="10476" y="21600"/>
                  </a:cubicBezTo>
                  <a:cubicBezTo>
                    <a:pt x="11006" y="21600"/>
                    <a:pt x="11006" y="21600"/>
                    <a:pt x="11006" y="21600"/>
                  </a:cubicBezTo>
                  <a:cubicBezTo>
                    <a:pt x="11006" y="15716"/>
                    <a:pt x="11006" y="15716"/>
                    <a:pt x="11006" y="15716"/>
                  </a:cubicBezTo>
                  <a:cubicBezTo>
                    <a:pt x="12183" y="21600"/>
                    <a:pt x="12183" y="21600"/>
                    <a:pt x="12183" y="21600"/>
                  </a:cubicBezTo>
                  <a:cubicBezTo>
                    <a:pt x="12634" y="21600"/>
                    <a:pt x="12634" y="21600"/>
                    <a:pt x="12634" y="21600"/>
                  </a:cubicBezTo>
                  <a:cubicBezTo>
                    <a:pt x="12634" y="12290"/>
                    <a:pt x="12634" y="12290"/>
                    <a:pt x="12634" y="12290"/>
                  </a:cubicBezTo>
                  <a:cubicBezTo>
                    <a:pt x="12105" y="12290"/>
                    <a:pt x="12105" y="12290"/>
                    <a:pt x="12105" y="12290"/>
                  </a:cubicBezTo>
                  <a:lnTo>
                    <a:pt x="12105" y="18025"/>
                  </a:lnTo>
                  <a:close/>
                  <a:moveTo>
                    <a:pt x="8573" y="17727"/>
                  </a:moveTo>
                  <a:cubicBezTo>
                    <a:pt x="8907" y="14673"/>
                    <a:pt x="8907" y="14673"/>
                    <a:pt x="8907" y="14673"/>
                  </a:cubicBezTo>
                  <a:cubicBezTo>
                    <a:pt x="9221" y="17727"/>
                    <a:pt x="9221" y="17727"/>
                    <a:pt x="9221" y="17727"/>
                  </a:cubicBezTo>
                  <a:lnTo>
                    <a:pt x="8573" y="17727"/>
                  </a:lnTo>
                  <a:close/>
                  <a:moveTo>
                    <a:pt x="8671" y="12215"/>
                  </a:moveTo>
                  <a:cubicBezTo>
                    <a:pt x="7612" y="21600"/>
                    <a:pt x="7612" y="21600"/>
                    <a:pt x="7612" y="21600"/>
                  </a:cubicBezTo>
                  <a:cubicBezTo>
                    <a:pt x="8161" y="21600"/>
                    <a:pt x="8161" y="21600"/>
                    <a:pt x="8161" y="21600"/>
                  </a:cubicBezTo>
                  <a:cubicBezTo>
                    <a:pt x="8397" y="19514"/>
                    <a:pt x="8397" y="19514"/>
                    <a:pt x="8397" y="19514"/>
                  </a:cubicBezTo>
                  <a:cubicBezTo>
                    <a:pt x="9417" y="19514"/>
                    <a:pt x="9417" y="19514"/>
                    <a:pt x="9417" y="19514"/>
                  </a:cubicBezTo>
                  <a:cubicBezTo>
                    <a:pt x="9652" y="21600"/>
                    <a:pt x="9652" y="21600"/>
                    <a:pt x="9652" y="21600"/>
                  </a:cubicBezTo>
                  <a:cubicBezTo>
                    <a:pt x="10202" y="21600"/>
                    <a:pt x="10202" y="21600"/>
                    <a:pt x="10202" y="21600"/>
                  </a:cubicBezTo>
                  <a:cubicBezTo>
                    <a:pt x="9162" y="12215"/>
                    <a:pt x="9162" y="12215"/>
                    <a:pt x="9162" y="12215"/>
                  </a:cubicBezTo>
                  <a:lnTo>
                    <a:pt x="8671" y="12215"/>
                  </a:lnTo>
                  <a:close/>
                  <a:moveTo>
                    <a:pt x="6180" y="12290"/>
                  </a:moveTo>
                  <a:cubicBezTo>
                    <a:pt x="5650" y="12290"/>
                    <a:pt x="5650" y="12290"/>
                    <a:pt x="5650" y="12290"/>
                  </a:cubicBezTo>
                  <a:cubicBezTo>
                    <a:pt x="5650" y="21600"/>
                    <a:pt x="5650" y="21600"/>
                    <a:pt x="5650" y="21600"/>
                  </a:cubicBezTo>
                  <a:cubicBezTo>
                    <a:pt x="7396" y="21600"/>
                    <a:pt x="7396" y="21600"/>
                    <a:pt x="7396" y="21600"/>
                  </a:cubicBezTo>
                  <a:cubicBezTo>
                    <a:pt x="7396" y="19738"/>
                    <a:pt x="7396" y="19738"/>
                    <a:pt x="7396" y="19738"/>
                  </a:cubicBezTo>
                  <a:cubicBezTo>
                    <a:pt x="6180" y="19738"/>
                    <a:pt x="6180" y="19738"/>
                    <a:pt x="6180" y="19738"/>
                  </a:cubicBezTo>
                  <a:lnTo>
                    <a:pt x="6180" y="12290"/>
                  </a:lnTo>
                  <a:close/>
                  <a:moveTo>
                    <a:pt x="3943" y="17801"/>
                  </a:moveTo>
                  <a:cubicBezTo>
                    <a:pt x="5081" y="17801"/>
                    <a:pt x="5081" y="17801"/>
                    <a:pt x="5081" y="17801"/>
                  </a:cubicBezTo>
                  <a:cubicBezTo>
                    <a:pt x="5081" y="16014"/>
                    <a:pt x="5081" y="16014"/>
                    <a:pt x="5081" y="16014"/>
                  </a:cubicBezTo>
                  <a:cubicBezTo>
                    <a:pt x="3943" y="16014"/>
                    <a:pt x="3943" y="16014"/>
                    <a:pt x="3943" y="16014"/>
                  </a:cubicBezTo>
                  <a:cubicBezTo>
                    <a:pt x="3943" y="14152"/>
                    <a:pt x="3943" y="14152"/>
                    <a:pt x="3943" y="14152"/>
                  </a:cubicBezTo>
                  <a:cubicBezTo>
                    <a:pt x="5238" y="14152"/>
                    <a:pt x="5238" y="14152"/>
                    <a:pt x="5238" y="14152"/>
                  </a:cubicBezTo>
                  <a:cubicBezTo>
                    <a:pt x="5238" y="12290"/>
                    <a:pt x="5238" y="12290"/>
                    <a:pt x="5238" y="12290"/>
                  </a:cubicBezTo>
                  <a:cubicBezTo>
                    <a:pt x="3394" y="12290"/>
                    <a:pt x="3394" y="12290"/>
                    <a:pt x="3394" y="12290"/>
                  </a:cubicBezTo>
                  <a:cubicBezTo>
                    <a:pt x="3394" y="21600"/>
                    <a:pt x="3394" y="21600"/>
                    <a:pt x="3394" y="21600"/>
                  </a:cubicBezTo>
                  <a:cubicBezTo>
                    <a:pt x="5258" y="21600"/>
                    <a:pt x="5258" y="21600"/>
                    <a:pt x="5258" y="21600"/>
                  </a:cubicBezTo>
                  <a:cubicBezTo>
                    <a:pt x="5258" y="19738"/>
                    <a:pt x="5258" y="19738"/>
                    <a:pt x="5258" y="19738"/>
                  </a:cubicBezTo>
                  <a:cubicBezTo>
                    <a:pt x="3943" y="19738"/>
                    <a:pt x="3943" y="19738"/>
                    <a:pt x="3943" y="19738"/>
                  </a:cubicBezTo>
                  <a:lnTo>
                    <a:pt x="3943" y="17801"/>
                  </a:lnTo>
                  <a:close/>
                  <a:moveTo>
                    <a:pt x="2472" y="15492"/>
                  </a:moveTo>
                  <a:cubicBezTo>
                    <a:pt x="2472" y="16312"/>
                    <a:pt x="2315" y="16833"/>
                    <a:pt x="2060" y="16833"/>
                  </a:cubicBezTo>
                  <a:cubicBezTo>
                    <a:pt x="1511" y="16833"/>
                    <a:pt x="1511" y="16833"/>
                    <a:pt x="1511" y="16833"/>
                  </a:cubicBezTo>
                  <a:cubicBezTo>
                    <a:pt x="1511" y="14152"/>
                    <a:pt x="1511" y="14152"/>
                    <a:pt x="1511" y="14152"/>
                  </a:cubicBezTo>
                  <a:cubicBezTo>
                    <a:pt x="2040" y="14152"/>
                    <a:pt x="2040" y="14152"/>
                    <a:pt x="2040" y="14152"/>
                  </a:cubicBezTo>
                  <a:cubicBezTo>
                    <a:pt x="2295" y="14152"/>
                    <a:pt x="2472" y="14599"/>
                    <a:pt x="2472" y="15492"/>
                  </a:cubicBezTo>
                  <a:close/>
                  <a:moveTo>
                    <a:pt x="3002" y="15418"/>
                  </a:moveTo>
                  <a:cubicBezTo>
                    <a:pt x="3002" y="15343"/>
                    <a:pt x="3002" y="15343"/>
                    <a:pt x="3002" y="15343"/>
                  </a:cubicBezTo>
                  <a:cubicBezTo>
                    <a:pt x="3002" y="14524"/>
                    <a:pt x="2943" y="13779"/>
                    <a:pt x="2805" y="13258"/>
                  </a:cubicBezTo>
                  <a:cubicBezTo>
                    <a:pt x="2629" y="12662"/>
                    <a:pt x="2393" y="12290"/>
                    <a:pt x="2080" y="12290"/>
                  </a:cubicBezTo>
                  <a:cubicBezTo>
                    <a:pt x="961" y="12290"/>
                    <a:pt x="961" y="12290"/>
                    <a:pt x="961" y="12290"/>
                  </a:cubicBezTo>
                  <a:cubicBezTo>
                    <a:pt x="961" y="21600"/>
                    <a:pt x="961" y="21600"/>
                    <a:pt x="961" y="21600"/>
                  </a:cubicBezTo>
                  <a:cubicBezTo>
                    <a:pt x="1511" y="21600"/>
                    <a:pt x="1511" y="21600"/>
                    <a:pt x="1511" y="21600"/>
                  </a:cubicBezTo>
                  <a:cubicBezTo>
                    <a:pt x="1511" y="18621"/>
                    <a:pt x="1511" y="18621"/>
                    <a:pt x="1511" y="18621"/>
                  </a:cubicBezTo>
                  <a:cubicBezTo>
                    <a:pt x="1923" y="18621"/>
                    <a:pt x="1923" y="18621"/>
                    <a:pt x="1923" y="18621"/>
                  </a:cubicBezTo>
                  <a:cubicBezTo>
                    <a:pt x="2452" y="21600"/>
                    <a:pt x="2452" y="21600"/>
                    <a:pt x="2452" y="21600"/>
                  </a:cubicBezTo>
                  <a:cubicBezTo>
                    <a:pt x="3080" y="21600"/>
                    <a:pt x="3080" y="21600"/>
                    <a:pt x="3080" y="21600"/>
                  </a:cubicBezTo>
                  <a:cubicBezTo>
                    <a:pt x="2492" y="18248"/>
                    <a:pt x="2492" y="18248"/>
                    <a:pt x="2492" y="18248"/>
                  </a:cubicBezTo>
                  <a:cubicBezTo>
                    <a:pt x="2786" y="17801"/>
                    <a:pt x="3002" y="16908"/>
                    <a:pt x="3002" y="15418"/>
                  </a:cubicBezTo>
                  <a:moveTo>
                    <a:pt x="20" y="21600"/>
                  </a:moveTo>
                  <a:cubicBezTo>
                    <a:pt x="549" y="21600"/>
                    <a:pt x="549" y="21600"/>
                    <a:pt x="549" y="21600"/>
                  </a:cubicBezTo>
                  <a:cubicBezTo>
                    <a:pt x="549" y="12290"/>
                    <a:pt x="549" y="12290"/>
                    <a:pt x="549" y="12290"/>
                  </a:cubicBezTo>
                  <a:cubicBezTo>
                    <a:pt x="20" y="12290"/>
                    <a:pt x="20" y="12290"/>
                    <a:pt x="20" y="12290"/>
                  </a:cubicBezTo>
                  <a:lnTo>
                    <a:pt x="20" y="21600"/>
                  </a:lnTo>
                  <a:close/>
                  <a:moveTo>
                    <a:pt x="20266" y="7597"/>
                  </a:moveTo>
                  <a:cubicBezTo>
                    <a:pt x="20266" y="5661"/>
                    <a:pt x="20266" y="5661"/>
                    <a:pt x="20266" y="5661"/>
                  </a:cubicBezTo>
                  <a:cubicBezTo>
                    <a:pt x="21423" y="5661"/>
                    <a:pt x="21423" y="5661"/>
                    <a:pt x="21423" y="5661"/>
                  </a:cubicBezTo>
                  <a:cubicBezTo>
                    <a:pt x="21423" y="3873"/>
                    <a:pt x="21423" y="3873"/>
                    <a:pt x="21423" y="3873"/>
                  </a:cubicBezTo>
                  <a:cubicBezTo>
                    <a:pt x="20266" y="3873"/>
                    <a:pt x="20266" y="3873"/>
                    <a:pt x="20266" y="3873"/>
                  </a:cubicBezTo>
                  <a:cubicBezTo>
                    <a:pt x="20266" y="1937"/>
                    <a:pt x="20266" y="1937"/>
                    <a:pt x="20266" y="1937"/>
                  </a:cubicBezTo>
                  <a:cubicBezTo>
                    <a:pt x="21580" y="1937"/>
                    <a:pt x="21580" y="1937"/>
                    <a:pt x="21580" y="1937"/>
                  </a:cubicBezTo>
                  <a:cubicBezTo>
                    <a:pt x="21580" y="149"/>
                    <a:pt x="21580" y="149"/>
                    <a:pt x="21580" y="149"/>
                  </a:cubicBezTo>
                  <a:cubicBezTo>
                    <a:pt x="19736" y="149"/>
                    <a:pt x="19736" y="149"/>
                    <a:pt x="19736" y="149"/>
                  </a:cubicBezTo>
                  <a:cubicBezTo>
                    <a:pt x="19736" y="9385"/>
                    <a:pt x="19736" y="9385"/>
                    <a:pt x="19736" y="9385"/>
                  </a:cubicBezTo>
                  <a:cubicBezTo>
                    <a:pt x="21600" y="9385"/>
                    <a:pt x="21600" y="9385"/>
                    <a:pt x="21600" y="9385"/>
                  </a:cubicBezTo>
                  <a:cubicBezTo>
                    <a:pt x="21600" y="7597"/>
                    <a:pt x="21600" y="7597"/>
                    <a:pt x="21600" y="7597"/>
                  </a:cubicBezTo>
                  <a:lnTo>
                    <a:pt x="20266" y="7597"/>
                  </a:lnTo>
                  <a:close/>
                  <a:moveTo>
                    <a:pt x="18598" y="3873"/>
                  </a:moveTo>
                  <a:cubicBezTo>
                    <a:pt x="18186" y="3426"/>
                    <a:pt x="18069" y="3277"/>
                    <a:pt x="18069" y="2607"/>
                  </a:cubicBezTo>
                  <a:cubicBezTo>
                    <a:pt x="18069" y="2607"/>
                    <a:pt x="18069" y="2607"/>
                    <a:pt x="18069" y="2607"/>
                  </a:cubicBezTo>
                  <a:cubicBezTo>
                    <a:pt x="18069" y="2160"/>
                    <a:pt x="18186" y="1788"/>
                    <a:pt x="18383" y="1788"/>
                  </a:cubicBezTo>
                  <a:cubicBezTo>
                    <a:pt x="18598" y="1788"/>
                    <a:pt x="18814" y="2160"/>
                    <a:pt x="19030" y="2756"/>
                  </a:cubicBezTo>
                  <a:cubicBezTo>
                    <a:pt x="19305" y="1192"/>
                    <a:pt x="19305" y="1192"/>
                    <a:pt x="19305" y="1192"/>
                  </a:cubicBezTo>
                  <a:cubicBezTo>
                    <a:pt x="19050" y="447"/>
                    <a:pt x="18755" y="0"/>
                    <a:pt x="18402" y="0"/>
                  </a:cubicBezTo>
                  <a:cubicBezTo>
                    <a:pt x="17892" y="0"/>
                    <a:pt x="17539" y="1117"/>
                    <a:pt x="17539" y="2830"/>
                  </a:cubicBezTo>
                  <a:cubicBezTo>
                    <a:pt x="17539" y="2830"/>
                    <a:pt x="17539" y="2830"/>
                    <a:pt x="17539" y="2830"/>
                  </a:cubicBezTo>
                  <a:cubicBezTo>
                    <a:pt x="17539" y="4692"/>
                    <a:pt x="17853" y="5214"/>
                    <a:pt x="18343" y="5661"/>
                  </a:cubicBezTo>
                  <a:cubicBezTo>
                    <a:pt x="18755" y="6033"/>
                    <a:pt x="18834" y="6331"/>
                    <a:pt x="18834" y="6852"/>
                  </a:cubicBezTo>
                  <a:cubicBezTo>
                    <a:pt x="18834" y="6852"/>
                    <a:pt x="18834" y="6852"/>
                    <a:pt x="18834" y="6852"/>
                  </a:cubicBezTo>
                  <a:cubicBezTo>
                    <a:pt x="18834" y="7448"/>
                    <a:pt x="18716" y="7746"/>
                    <a:pt x="18481" y="7746"/>
                  </a:cubicBezTo>
                  <a:cubicBezTo>
                    <a:pt x="18206" y="7746"/>
                    <a:pt x="17990" y="7299"/>
                    <a:pt x="17755" y="6629"/>
                  </a:cubicBezTo>
                  <a:cubicBezTo>
                    <a:pt x="17441" y="8044"/>
                    <a:pt x="17441" y="8044"/>
                    <a:pt x="17441" y="8044"/>
                  </a:cubicBezTo>
                  <a:cubicBezTo>
                    <a:pt x="17735" y="9087"/>
                    <a:pt x="18108" y="9534"/>
                    <a:pt x="18481" y="9534"/>
                  </a:cubicBezTo>
                  <a:cubicBezTo>
                    <a:pt x="19010" y="9534"/>
                    <a:pt x="19383" y="8491"/>
                    <a:pt x="19383" y="6703"/>
                  </a:cubicBezTo>
                  <a:cubicBezTo>
                    <a:pt x="19383" y="6629"/>
                    <a:pt x="19383" y="6629"/>
                    <a:pt x="19383" y="6629"/>
                  </a:cubicBezTo>
                  <a:cubicBezTo>
                    <a:pt x="19383" y="5065"/>
                    <a:pt x="19089" y="4320"/>
                    <a:pt x="18598" y="3873"/>
                  </a:cubicBezTo>
                  <a:moveTo>
                    <a:pt x="16538" y="9385"/>
                  </a:moveTo>
                  <a:cubicBezTo>
                    <a:pt x="17088" y="9385"/>
                    <a:pt x="17088" y="9385"/>
                    <a:pt x="17088" y="9385"/>
                  </a:cubicBezTo>
                  <a:cubicBezTo>
                    <a:pt x="17088" y="149"/>
                    <a:pt x="17088" y="149"/>
                    <a:pt x="17088" y="149"/>
                  </a:cubicBezTo>
                  <a:cubicBezTo>
                    <a:pt x="16538" y="149"/>
                    <a:pt x="16538" y="149"/>
                    <a:pt x="16538" y="149"/>
                  </a:cubicBezTo>
                  <a:lnTo>
                    <a:pt x="16538" y="9385"/>
                  </a:lnTo>
                  <a:close/>
                  <a:moveTo>
                    <a:pt x="15557" y="3352"/>
                  </a:moveTo>
                  <a:cubicBezTo>
                    <a:pt x="15557" y="4097"/>
                    <a:pt x="15420" y="4618"/>
                    <a:pt x="15146" y="4618"/>
                  </a:cubicBezTo>
                  <a:cubicBezTo>
                    <a:pt x="14616" y="4618"/>
                    <a:pt x="14616" y="4618"/>
                    <a:pt x="14616" y="4618"/>
                  </a:cubicBezTo>
                  <a:cubicBezTo>
                    <a:pt x="14616" y="2011"/>
                    <a:pt x="14616" y="2011"/>
                    <a:pt x="14616" y="2011"/>
                  </a:cubicBezTo>
                  <a:cubicBezTo>
                    <a:pt x="15146" y="2011"/>
                    <a:pt x="15146" y="2011"/>
                    <a:pt x="15146" y="2011"/>
                  </a:cubicBezTo>
                  <a:cubicBezTo>
                    <a:pt x="15401" y="2011"/>
                    <a:pt x="15557" y="2458"/>
                    <a:pt x="15557" y="3277"/>
                  </a:cubicBezTo>
                  <a:lnTo>
                    <a:pt x="15557" y="3352"/>
                  </a:lnTo>
                  <a:close/>
                  <a:moveTo>
                    <a:pt x="16107" y="3203"/>
                  </a:moveTo>
                  <a:cubicBezTo>
                    <a:pt x="16107" y="3203"/>
                    <a:pt x="16107" y="3203"/>
                    <a:pt x="16107" y="3203"/>
                  </a:cubicBezTo>
                  <a:cubicBezTo>
                    <a:pt x="16107" y="2309"/>
                    <a:pt x="16028" y="1564"/>
                    <a:pt x="15911" y="1043"/>
                  </a:cubicBezTo>
                  <a:cubicBezTo>
                    <a:pt x="15734" y="447"/>
                    <a:pt x="15499" y="149"/>
                    <a:pt x="15185" y="149"/>
                  </a:cubicBezTo>
                  <a:cubicBezTo>
                    <a:pt x="14066" y="149"/>
                    <a:pt x="14066" y="149"/>
                    <a:pt x="14066" y="149"/>
                  </a:cubicBezTo>
                  <a:cubicBezTo>
                    <a:pt x="14066" y="9385"/>
                    <a:pt x="14066" y="9385"/>
                    <a:pt x="14066" y="9385"/>
                  </a:cubicBezTo>
                  <a:cubicBezTo>
                    <a:pt x="14616" y="9385"/>
                    <a:pt x="14616" y="9385"/>
                    <a:pt x="14616" y="9385"/>
                  </a:cubicBezTo>
                  <a:cubicBezTo>
                    <a:pt x="14616" y="6480"/>
                    <a:pt x="14616" y="6480"/>
                    <a:pt x="14616" y="6480"/>
                  </a:cubicBezTo>
                  <a:cubicBezTo>
                    <a:pt x="15028" y="6480"/>
                    <a:pt x="15028" y="6480"/>
                    <a:pt x="15028" y="6480"/>
                  </a:cubicBezTo>
                  <a:cubicBezTo>
                    <a:pt x="15557" y="9385"/>
                    <a:pt x="15557" y="9385"/>
                    <a:pt x="15557" y="9385"/>
                  </a:cubicBezTo>
                  <a:cubicBezTo>
                    <a:pt x="16185" y="9385"/>
                    <a:pt x="16185" y="9385"/>
                    <a:pt x="16185" y="9385"/>
                  </a:cubicBezTo>
                  <a:cubicBezTo>
                    <a:pt x="15597" y="6108"/>
                    <a:pt x="15597" y="6108"/>
                    <a:pt x="15597" y="6108"/>
                  </a:cubicBezTo>
                  <a:cubicBezTo>
                    <a:pt x="15891" y="5661"/>
                    <a:pt x="16107" y="4692"/>
                    <a:pt x="16107" y="3203"/>
                  </a:cubicBezTo>
                  <a:moveTo>
                    <a:pt x="13203" y="3426"/>
                  </a:moveTo>
                  <a:cubicBezTo>
                    <a:pt x="13203" y="4171"/>
                    <a:pt x="13046" y="4841"/>
                    <a:pt x="12772" y="4841"/>
                  </a:cubicBezTo>
                  <a:cubicBezTo>
                    <a:pt x="12360" y="4841"/>
                    <a:pt x="12360" y="4841"/>
                    <a:pt x="12360" y="4841"/>
                  </a:cubicBezTo>
                  <a:cubicBezTo>
                    <a:pt x="12360" y="2011"/>
                    <a:pt x="12360" y="2011"/>
                    <a:pt x="12360" y="2011"/>
                  </a:cubicBezTo>
                  <a:cubicBezTo>
                    <a:pt x="12772" y="2011"/>
                    <a:pt x="12772" y="2011"/>
                    <a:pt x="12772" y="2011"/>
                  </a:cubicBezTo>
                  <a:cubicBezTo>
                    <a:pt x="13027" y="2011"/>
                    <a:pt x="13203" y="2458"/>
                    <a:pt x="13203" y="3352"/>
                  </a:cubicBezTo>
                  <a:lnTo>
                    <a:pt x="13203" y="3426"/>
                  </a:lnTo>
                  <a:close/>
                  <a:moveTo>
                    <a:pt x="13753" y="3352"/>
                  </a:moveTo>
                  <a:cubicBezTo>
                    <a:pt x="13753" y="3352"/>
                    <a:pt x="13753" y="3352"/>
                    <a:pt x="13753" y="3352"/>
                  </a:cubicBezTo>
                  <a:cubicBezTo>
                    <a:pt x="13753" y="1415"/>
                    <a:pt x="13399" y="149"/>
                    <a:pt x="12811" y="149"/>
                  </a:cubicBezTo>
                  <a:cubicBezTo>
                    <a:pt x="11810" y="149"/>
                    <a:pt x="11810" y="149"/>
                    <a:pt x="11810" y="149"/>
                  </a:cubicBezTo>
                  <a:cubicBezTo>
                    <a:pt x="11810" y="9385"/>
                    <a:pt x="11810" y="9385"/>
                    <a:pt x="11810" y="9385"/>
                  </a:cubicBezTo>
                  <a:cubicBezTo>
                    <a:pt x="12360" y="9385"/>
                    <a:pt x="12360" y="9385"/>
                    <a:pt x="12360" y="9385"/>
                  </a:cubicBezTo>
                  <a:cubicBezTo>
                    <a:pt x="12360" y="6629"/>
                    <a:pt x="12360" y="6629"/>
                    <a:pt x="12360" y="6629"/>
                  </a:cubicBezTo>
                  <a:cubicBezTo>
                    <a:pt x="12752" y="6629"/>
                    <a:pt x="12752" y="6629"/>
                    <a:pt x="12752" y="6629"/>
                  </a:cubicBezTo>
                  <a:cubicBezTo>
                    <a:pt x="13301" y="6629"/>
                    <a:pt x="13753" y="5512"/>
                    <a:pt x="13753" y="3352"/>
                  </a:cubicBezTo>
                  <a:moveTo>
                    <a:pt x="10457" y="4618"/>
                  </a:moveTo>
                  <a:cubicBezTo>
                    <a:pt x="9907" y="4618"/>
                    <a:pt x="9907" y="4618"/>
                    <a:pt x="9907" y="4618"/>
                  </a:cubicBezTo>
                  <a:cubicBezTo>
                    <a:pt x="9907" y="2011"/>
                    <a:pt x="9907" y="2011"/>
                    <a:pt x="9907" y="2011"/>
                  </a:cubicBezTo>
                  <a:cubicBezTo>
                    <a:pt x="10457" y="2011"/>
                    <a:pt x="10457" y="2011"/>
                    <a:pt x="10457" y="2011"/>
                  </a:cubicBezTo>
                  <a:cubicBezTo>
                    <a:pt x="10712" y="2011"/>
                    <a:pt x="10869" y="2458"/>
                    <a:pt x="10869" y="3277"/>
                  </a:cubicBezTo>
                  <a:cubicBezTo>
                    <a:pt x="10869" y="3352"/>
                    <a:pt x="10869" y="3352"/>
                    <a:pt x="10869" y="3352"/>
                  </a:cubicBezTo>
                  <a:cubicBezTo>
                    <a:pt x="10869" y="4097"/>
                    <a:pt x="10712" y="4618"/>
                    <a:pt x="10457" y="4618"/>
                  </a:cubicBezTo>
                  <a:moveTo>
                    <a:pt x="11496" y="9385"/>
                  </a:moveTo>
                  <a:cubicBezTo>
                    <a:pt x="10888" y="6108"/>
                    <a:pt x="10888" y="6108"/>
                    <a:pt x="10888" y="6108"/>
                  </a:cubicBezTo>
                  <a:cubicBezTo>
                    <a:pt x="11202" y="5661"/>
                    <a:pt x="11418" y="4692"/>
                    <a:pt x="11418" y="3203"/>
                  </a:cubicBezTo>
                  <a:cubicBezTo>
                    <a:pt x="11418" y="3203"/>
                    <a:pt x="11418" y="3203"/>
                    <a:pt x="11418" y="3203"/>
                  </a:cubicBezTo>
                  <a:cubicBezTo>
                    <a:pt x="11418" y="2309"/>
                    <a:pt x="11340" y="1564"/>
                    <a:pt x="11202" y="1043"/>
                  </a:cubicBezTo>
                  <a:cubicBezTo>
                    <a:pt x="11045" y="447"/>
                    <a:pt x="10810" y="149"/>
                    <a:pt x="10496" y="149"/>
                  </a:cubicBezTo>
                  <a:cubicBezTo>
                    <a:pt x="9378" y="149"/>
                    <a:pt x="9378" y="149"/>
                    <a:pt x="9378" y="149"/>
                  </a:cubicBezTo>
                  <a:cubicBezTo>
                    <a:pt x="9378" y="9385"/>
                    <a:pt x="9378" y="9385"/>
                    <a:pt x="9378" y="9385"/>
                  </a:cubicBezTo>
                  <a:cubicBezTo>
                    <a:pt x="9907" y="9385"/>
                    <a:pt x="9907" y="9385"/>
                    <a:pt x="9907" y="9385"/>
                  </a:cubicBezTo>
                  <a:cubicBezTo>
                    <a:pt x="9907" y="6480"/>
                    <a:pt x="9907" y="6480"/>
                    <a:pt x="9907" y="6480"/>
                  </a:cubicBezTo>
                  <a:cubicBezTo>
                    <a:pt x="10339" y="6480"/>
                    <a:pt x="10339" y="6480"/>
                    <a:pt x="10339" y="6480"/>
                  </a:cubicBezTo>
                  <a:cubicBezTo>
                    <a:pt x="10869" y="9385"/>
                    <a:pt x="10869" y="9385"/>
                    <a:pt x="10869" y="9385"/>
                  </a:cubicBezTo>
                  <a:lnTo>
                    <a:pt x="11496" y="9385"/>
                  </a:lnTo>
                  <a:close/>
                  <a:moveTo>
                    <a:pt x="9025" y="7597"/>
                  </a:moveTo>
                  <a:cubicBezTo>
                    <a:pt x="7690" y="7597"/>
                    <a:pt x="7690" y="7597"/>
                    <a:pt x="7690" y="7597"/>
                  </a:cubicBezTo>
                  <a:cubicBezTo>
                    <a:pt x="7690" y="5661"/>
                    <a:pt x="7690" y="5661"/>
                    <a:pt x="7690" y="5661"/>
                  </a:cubicBezTo>
                  <a:cubicBezTo>
                    <a:pt x="8848" y="5661"/>
                    <a:pt x="8848" y="5661"/>
                    <a:pt x="8848" y="5661"/>
                  </a:cubicBezTo>
                  <a:cubicBezTo>
                    <a:pt x="8848" y="3873"/>
                    <a:pt x="8848" y="3873"/>
                    <a:pt x="8848" y="3873"/>
                  </a:cubicBezTo>
                  <a:cubicBezTo>
                    <a:pt x="7690" y="3873"/>
                    <a:pt x="7690" y="3873"/>
                    <a:pt x="7690" y="3873"/>
                  </a:cubicBezTo>
                  <a:cubicBezTo>
                    <a:pt x="7690" y="1937"/>
                    <a:pt x="7690" y="1937"/>
                    <a:pt x="7690" y="1937"/>
                  </a:cubicBezTo>
                  <a:cubicBezTo>
                    <a:pt x="9005" y="1937"/>
                    <a:pt x="9005" y="1937"/>
                    <a:pt x="9005" y="1937"/>
                  </a:cubicBezTo>
                  <a:cubicBezTo>
                    <a:pt x="9005" y="149"/>
                    <a:pt x="9005" y="149"/>
                    <a:pt x="9005" y="149"/>
                  </a:cubicBezTo>
                  <a:cubicBezTo>
                    <a:pt x="7161" y="149"/>
                    <a:pt x="7161" y="149"/>
                    <a:pt x="7161" y="149"/>
                  </a:cubicBezTo>
                  <a:cubicBezTo>
                    <a:pt x="7161" y="9385"/>
                    <a:pt x="7161" y="9385"/>
                    <a:pt x="7161" y="9385"/>
                  </a:cubicBezTo>
                  <a:cubicBezTo>
                    <a:pt x="9025" y="9385"/>
                    <a:pt x="9025" y="9385"/>
                    <a:pt x="9025" y="9385"/>
                  </a:cubicBezTo>
                  <a:lnTo>
                    <a:pt x="9025" y="7597"/>
                  </a:lnTo>
                  <a:close/>
                  <a:moveTo>
                    <a:pt x="6043" y="9385"/>
                  </a:moveTo>
                  <a:cubicBezTo>
                    <a:pt x="6043" y="2011"/>
                    <a:pt x="6043" y="2011"/>
                    <a:pt x="6043" y="2011"/>
                  </a:cubicBezTo>
                  <a:cubicBezTo>
                    <a:pt x="6788" y="2011"/>
                    <a:pt x="6788" y="2011"/>
                    <a:pt x="6788" y="2011"/>
                  </a:cubicBezTo>
                  <a:cubicBezTo>
                    <a:pt x="6788" y="149"/>
                    <a:pt x="6788" y="149"/>
                    <a:pt x="6788" y="149"/>
                  </a:cubicBezTo>
                  <a:cubicBezTo>
                    <a:pt x="4767" y="149"/>
                    <a:pt x="4767" y="149"/>
                    <a:pt x="4767" y="149"/>
                  </a:cubicBezTo>
                  <a:cubicBezTo>
                    <a:pt x="4767" y="2011"/>
                    <a:pt x="4767" y="2011"/>
                    <a:pt x="4767" y="2011"/>
                  </a:cubicBezTo>
                  <a:cubicBezTo>
                    <a:pt x="5513" y="2011"/>
                    <a:pt x="5513" y="2011"/>
                    <a:pt x="5513" y="2011"/>
                  </a:cubicBezTo>
                  <a:cubicBezTo>
                    <a:pt x="5513" y="9385"/>
                    <a:pt x="5513" y="9385"/>
                    <a:pt x="5513" y="9385"/>
                  </a:cubicBezTo>
                  <a:lnTo>
                    <a:pt x="6043" y="9385"/>
                  </a:lnTo>
                  <a:close/>
                  <a:moveTo>
                    <a:pt x="2766" y="3501"/>
                  </a:moveTo>
                  <a:cubicBezTo>
                    <a:pt x="3943" y="9385"/>
                    <a:pt x="3943" y="9385"/>
                    <a:pt x="3943" y="9385"/>
                  </a:cubicBezTo>
                  <a:cubicBezTo>
                    <a:pt x="4414" y="9385"/>
                    <a:pt x="4414" y="9385"/>
                    <a:pt x="4414" y="9385"/>
                  </a:cubicBezTo>
                  <a:cubicBezTo>
                    <a:pt x="4414" y="149"/>
                    <a:pt x="4414" y="149"/>
                    <a:pt x="4414" y="149"/>
                  </a:cubicBezTo>
                  <a:cubicBezTo>
                    <a:pt x="3865" y="149"/>
                    <a:pt x="3865" y="149"/>
                    <a:pt x="3865" y="149"/>
                  </a:cubicBezTo>
                  <a:cubicBezTo>
                    <a:pt x="3865" y="5884"/>
                    <a:pt x="3865" y="5884"/>
                    <a:pt x="3865" y="5884"/>
                  </a:cubicBezTo>
                  <a:cubicBezTo>
                    <a:pt x="2727" y="149"/>
                    <a:pt x="2727" y="149"/>
                    <a:pt x="2727" y="149"/>
                  </a:cubicBezTo>
                  <a:cubicBezTo>
                    <a:pt x="2237" y="149"/>
                    <a:pt x="2237" y="149"/>
                    <a:pt x="2237" y="149"/>
                  </a:cubicBezTo>
                  <a:cubicBezTo>
                    <a:pt x="2237" y="9385"/>
                    <a:pt x="2237" y="9385"/>
                    <a:pt x="2237" y="9385"/>
                  </a:cubicBezTo>
                  <a:cubicBezTo>
                    <a:pt x="2766" y="9385"/>
                    <a:pt x="2766" y="9385"/>
                    <a:pt x="2766" y="9385"/>
                  </a:cubicBezTo>
                  <a:lnTo>
                    <a:pt x="2766" y="3501"/>
                  </a:lnTo>
                  <a:close/>
                  <a:moveTo>
                    <a:pt x="1864" y="7597"/>
                  </a:moveTo>
                  <a:cubicBezTo>
                    <a:pt x="530" y="7597"/>
                    <a:pt x="530" y="7597"/>
                    <a:pt x="530" y="7597"/>
                  </a:cubicBezTo>
                  <a:cubicBezTo>
                    <a:pt x="530" y="5661"/>
                    <a:pt x="530" y="5661"/>
                    <a:pt x="530" y="5661"/>
                  </a:cubicBezTo>
                  <a:cubicBezTo>
                    <a:pt x="1687" y="5661"/>
                    <a:pt x="1687" y="5661"/>
                    <a:pt x="1687" y="5661"/>
                  </a:cubicBezTo>
                  <a:cubicBezTo>
                    <a:pt x="1687" y="3873"/>
                    <a:pt x="1687" y="3873"/>
                    <a:pt x="1687" y="3873"/>
                  </a:cubicBezTo>
                  <a:cubicBezTo>
                    <a:pt x="530" y="3873"/>
                    <a:pt x="530" y="3873"/>
                    <a:pt x="530" y="3873"/>
                  </a:cubicBezTo>
                  <a:cubicBezTo>
                    <a:pt x="530" y="1937"/>
                    <a:pt x="530" y="1937"/>
                    <a:pt x="530" y="1937"/>
                  </a:cubicBezTo>
                  <a:cubicBezTo>
                    <a:pt x="1844" y="1937"/>
                    <a:pt x="1844" y="1937"/>
                    <a:pt x="1844" y="1937"/>
                  </a:cubicBezTo>
                  <a:cubicBezTo>
                    <a:pt x="1844" y="149"/>
                    <a:pt x="1844" y="149"/>
                    <a:pt x="1844" y="149"/>
                  </a:cubicBezTo>
                  <a:cubicBezTo>
                    <a:pt x="0" y="149"/>
                    <a:pt x="0" y="149"/>
                    <a:pt x="0" y="149"/>
                  </a:cubicBezTo>
                  <a:cubicBezTo>
                    <a:pt x="0" y="9385"/>
                    <a:pt x="0" y="9385"/>
                    <a:pt x="0" y="9385"/>
                  </a:cubicBezTo>
                  <a:cubicBezTo>
                    <a:pt x="1864" y="9385"/>
                    <a:pt x="1864" y="9385"/>
                    <a:pt x="1864" y="9385"/>
                  </a:cubicBezTo>
                  <a:lnTo>
                    <a:pt x="1864" y="7597"/>
                  </a:lnTo>
                  <a:close/>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sp>
          <p:nvSpPr>
            <p:cNvPr id="375" name="Freeform 6"/>
            <p:cNvSpPr/>
            <p:nvPr/>
          </p:nvSpPr>
          <p:spPr>
            <a:xfrm>
              <a:off x="466725" y="427037"/>
              <a:ext cx="1368426" cy="69851"/>
            </a:xfrm>
            <a:custGeom>
              <a:avLst/>
              <a:gdLst/>
              <a:ahLst/>
              <a:cxnLst>
                <a:cxn ang="0">
                  <a:pos x="wd2" y="hd2"/>
                </a:cxn>
                <a:cxn ang="5400000">
                  <a:pos x="wd2" y="hd2"/>
                </a:cxn>
                <a:cxn ang="10800000">
                  <a:pos x="wd2" y="hd2"/>
                </a:cxn>
                <a:cxn ang="16200000">
                  <a:pos x="wd2" y="hd2"/>
                </a:cxn>
              </a:cxnLst>
              <a:rect l="0" t="0" r="r" b="b"/>
              <a:pathLst>
                <a:path w="21600" h="21600" extrusionOk="0">
                  <a:moveTo>
                    <a:pt x="21160" y="9818"/>
                  </a:moveTo>
                  <a:cubicBezTo>
                    <a:pt x="21160" y="8640"/>
                    <a:pt x="21200" y="7855"/>
                    <a:pt x="21280" y="7855"/>
                  </a:cubicBezTo>
                  <a:cubicBezTo>
                    <a:pt x="21380" y="7855"/>
                    <a:pt x="21420" y="8247"/>
                    <a:pt x="21480" y="9818"/>
                  </a:cubicBezTo>
                  <a:cubicBezTo>
                    <a:pt x="21560" y="8640"/>
                    <a:pt x="21560" y="8640"/>
                    <a:pt x="21560" y="8640"/>
                  </a:cubicBezTo>
                  <a:cubicBezTo>
                    <a:pt x="21500" y="7069"/>
                    <a:pt x="21400" y="5891"/>
                    <a:pt x="21300" y="5891"/>
                  </a:cubicBezTo>
                  <a:cubicBezTo>
                    <a:pt x="21160" y="5891"/>
                    <a:pt x="21041" y="7462"/>
                    <a:pt x="21041" y="9818"/>
                  </a:cubicBezTo>
                  <a:cubicBezTo>
                    <a:pt x="21041" y="15316"/>
                    <a:pt x="21500" y="13353"/>
                    <a:pt x="21500" y="17280"/>
                  </a:cubicBezTo>
                  <a:cubicBezTo>
                    <a:pt x="21500" y="18458"/>
                    <a:pt x="21440" y="19636"/>
                    <a:pt x="21320" y="19636"/>
                  </a:cubicBezTo>
                  <a:cubicBezTo>
                    <a:pt x="21220" y="19636"/>
                    <a:pt x="21160" y="18851"/>
                    <a:pt x="21100" y="17673"/>
                  </a:cubicBezTo>
                  <a:cubicBezTo>
                    <a:pt x="21021" y="18851"/>
                    <a:pt x="21021" y="18851"/>
                    <a:pt x="21021" y="18851"/>
                  </a:cubicBezTo>
                  <a:cubicBezTo>
                    <a:pt x="21100" y="20422"/>
                    <a:pt x="21200" y="21600"/>
                    <a:pt x="21320" y="21600"/>
                  </a:cubicBezTo>
                  <a:cubicBezTo>
                    <a:pt x="21460" y="21600"/>
                    <a:pt x="21600" y="20029"/>
                    <a:pt x="21600" y="17280"/>
                  </a:cubicBezTo>
                  <a:cubicBezTo>
                    <a:pt x="21600" y="11389"/>
                    <a:pt x="21160" y="13353"/>
                    <a:pt x="21160" y="9818"/>
                  </a:cubicBezTo>
                  <a:moveTo>
                    <a:pt x="20481" y="9818"/>
                  </a:moveTo>
                  <a:cubicBezTo>
                    <a:pt x="20481" y="8640"/>
                    <a:pt x="20541" y="7855"/>
                    <a:pt x="20621" y="7855"/>
                  </a:cubicBezTo>
                  <a:cubicBezTo>
                    <a:pt x="20721" y="7855"/>
                    <a:pt x="20761" y="8247"/>
                    <a:pt x="20821" y="9818"/>
                  </a:cubicBezTo>
                  <a:cubicBezTo>
                    <a:pt x="20901" y="8640"/>
                    <a:pt x="20901" y="8640"/>
                    <a:pt x="20901" y="8640"/>
                  </a:cubicBezTo>
                  <a:cubicBezTo>
                    <a:pt x="20841" y="7069"/>
                    <a:pt x="20741" y="5891"/>
                    <a:pt x="20641" y="5891"/>
                  </a:cubicBezTo>
                  <a:cubicBezTo>
                    <a:pt x="20481" y="5891"/>
                    <a:pt x="20381" y="7462"/>
                    <a:pt x="20381" y="9818"/>
                  </a:cubicBezTo>
                  <a:cubicBezTo>
                    <a:pt x="20381" y="15316"/>
                    <a:pt x="20821" y="13353"/>
                    <a:pt x="20821" y="17280"/>
                  </a:cubicBezTo>
                  <a:cubicBezTo>
                    <a:pt x="20821" y="18458"/>
                    <a:pt x="20781" y="19636"/>
                    <a:pt x="20661" y="19636"/>
                  </a:cubicBezTo>
                  <a:cubicBezTo>
                    <a:pt x="20561" y="19636"/>
                    <a:pt x="20501" y="18851"/>
                    <a:pt x="20441" y="17673"/>
                  </a:cubicBezTo>
                  <a:cubicBezTo>
                    <a:pt x="20361" y="18851"/>
                    <a:pt x="20361" y="18851"/>
                    <a:pt x="20361" y="18851"/>
                  </a:cubicBezTo>
                  <a:cubicBezTo>
                    <a:pt x="20441" y="20422"/>
                    <a:pt x="20541" y="21600"/>
                    <a:pt x="20661" y="21600"/>
                  </a:cubicBezTo>
                  <a:cubicBezTo>
                    <a:pt x="20801" y="21600"/>
                    <a:pt x="20941" y="20029"/>
                    <a:pt x="20941" y="17280"/>
                  </a:cubicBezTo>
                  <a:cubicBezTo>
                    <a:pt x="20941" y="11389"/>
                    <a:pt x="20481" y="13353"/>
                    <a:pt x="20481" y="9818"/>
                  </a:cubicBezTo>
                  <a:moveTo>
                    <a:pt x="19962" y="7855"/>
                  </a:moveTo>
                  <a:cubicBezTo>
                    <a:pt x="20081" y="7855"/>
                    <a:pt x="20141" y="9425"/>
                    <a:pt x="20141" y="12567"/>
                  </a:cubicBezTo>
                  <a:cubicBezTo>
                    <a:pt x="19742" y="12567"/>
                    <a:pt x="19742" y="12567"/>
                    <a:pt x="19742" y="12567"/>
                  </a:cubicBezTo>
                  <a:cubicBezTo>
                    <a:pt x="19762" y="9425"/>
                    <a:pt x="19822" y="7855"/>
                    <a:pt x="19962" y="7855"/>
                  </a:cubicBezTo>
                  <a:moveTo>
                    <a:pt x="19981" y="19636"/>
                  </a:moveTo>
                  <a:cubicBezTo>
                    <a:pt x="19842" y="19636"/>
                    <a:pt x="19742" y="17673"/>
                    <a:pt x="19742" y="14138"/>
                  </a:cubicBezTo>
                  <a:cubicBezTo>
                    <a:pt x="20241" y="14138"/>
                    <a:pt x="20241" y="14138"/>
                    <a:pt x="20241" y="14138"/>
                  </a:cubicBezTo>
                  <a:cubicBezTo>
                    <a:pt x="20241" y="12960"/>
                    <a:pt x="20241" y="12960"/>
                    <a:pt x="20241" y="12960"/>
                  </a:cubicBezTo>
                  <a:cubicBezTo>
                    <a:pt x="20241" y="7855"/>
                    <a:pt x="20121" y="5891"/>
                    <a:pt x="19962" y="5891"/>
                  </a:cubicBezTo>
                  <a:cubicBezTo>
                    <a:pt x="19762" y="5891"/>
                    <a:pt x="19642" y="9033"/>
                    <a:pt x="19642" y="13745"/>
                  </a:cubicBezTo>
                  <a:cubicBezTo>
                    <a:pt x="19642" y="19244"/>
                    <a:pt x="19802" y="21600"/>
                    <a:pt x="19981" y="21600"/>
                  </a:cubicBezTo>
                  <a:cubicBezTo>
                    <a:pt x="20141" y="21600"/>
                    <a:pt x="20221" y="19636"/>
                    <a:pt x="20261" y="18065"/>
                  </a:cubicBezTo>
                  <a:cubicBezTo>
                    <a:pt x="20181" y="17280"/>
                    <a:pt x="20181" y="17280"/>
                    <a:pt x="20181" y="17280"/>
                  </a:cubicBezTo>
                  <a:cubicBezTo>
                    <a:pt x="20141" y="18851"/>
                    <a:pt x="20061" y="19636"/>
                    <a:pt x="19981" y="19636"/>
                  </a:cubicBezTo>
                  <a:moveTo>
                    <a:pt x="19222" y="5891"/>
                  </a:moveTo>
                  <a:cubicBezTo>
                    <a:pt x="19142" y="5891"/>
                    <a:pt x="19062" y="7069"/>
                    <a:pt x="19002" y="8247"/>
                  </a:cubicBezTo>
                  <a:cubicBezTo>
                    <a:pt x="19002" y="8247"/>
                    <a:pt x="19002" y="8247"/>
                    <a:pt x="19002" y="8247"/>
                  </a:cubicBezTo>
                  <a:cubicBezTo>
                    <a:pt x="19002" y="6284"/>
                    <a:pt x="19002" y="6284"/>
                    <a:pt x="19002" y="6284"/>
                  </a:cubicBezTo>
                  <a:cubicBezTo>
                    <a:pt x="18883" y="6284"/>
                    <a:pt x="18883" y="6284"/>
                    <a:pt x="18883" y="6284"/>
                  </a:cubicBezTo>
                  <a:cubicBezTo>
                    <a:pt x="18883" y="21207"/>
                    <a:pt x="18883" y="21207"/>
                    <a:pt x="18883" y="21207"/>
                  </a:cubicBezTo>
                  <a:cubicBezTo>
                    <a:pt x="19002" y="21207"/>
                    <a:pt x="19002" y="21207"/>
                    <a:pt x="19002" y="21207"/>
                  </a:cubicBezTo>
                  <a:cubicBezTo>
                    <a:pt x="19002" y="10211"/>
                    <a:pt x="19002" y="10211"/>
                    <a:pt x="19002" y="10211"/>
                  </a:cubicBezTo>
                  <a:cubicBezTo>
                    <a:pt x="19042" y="9033"/>
                    <a:pt x="19142" y="7855"/>
                    <a:pt x="19222" y="7855"/>
                  </a:cubicBezTo>
                  <a:cubicBezTo>
                    <a:pt x="19282" y="7855"/>
                    <a:pt x="19342" y="8247"/>
                    <a:pt x="19342" y="10211"/>
                  </a:cubicBezTo>
                  <a:cubicBezTo>
                    <a:pt x="19342" y="21207"/>
                    <a:pt x="19342" y="21207"/>
                    <a:pt x="19342" y="21207"/>
                  </a:cubicBezTo>
                  <a:cubicBezTo>
                    <a:pt x="19442" y="21207"/>
                    <a:pt x="19442" y="21207"/>
                    <a:pt x="19442" y="21207"/>
                  </a:cubicBezTo>
                  <a:cubicBezTo>
                    <a:pt x="19442" y="10211"/>
                    <a:pt x="19442" y="10211"/>
                    <a:pt x="19442" y="10211"/>
                  </a:cubicBezTo>
                  <a:cubicBezTo>
                    <a:pt x="19442" y="7069"/>
                    <a:pt x="19342" y="5891"/>
                    <a:pt x="19222" y="5891"/>
                  </a:cubicBezTo>
                  <a:moveTo>
                    <a:pt x="18503" y="21207"/>
                  </a:moveTo>
                  <a:cubicBezTo>
                    <a:pt x="18603" y="21207"/>
                    <a:pt x="18603" y="21207"/>
                    <a:pt x="18603" y="21207"/>
                  </a:cubicBezTo>
                  <a:cubicBezTo>
                    <a:pt x="18603" y="6284"/>
                    <a:pt x="18603" y="6284"/>
                    <a:pt x="18603" y="6284"/>
                  </a:cubicBezTo>
                  <a:cubicBezTo>
                    <a:pt x="18503" y="6284"/>
                    <a:pt x="18503" y="6284"/>
                    <a:pt x="18503" y="6284"/>
                  </a:cubicBezTo>
                  <a:lnTo>
                    <a:pt x="18503" y="21207"/>
                  </a:lnTo>
                  <a:close/>
                  <a:moveTo>
                    <a:pt x="18503" y="2749"/>
                  </a:moveTo>
                  <a:cubicBezTo>
                    <a:pt x="18603" y="2749"/>
                    <a:pt x="18603" y="2749"/>
                    <a:pt x="18603" y="2749"/>
                  </a:cubicBezTo>
                  <a:cubicBezTo>
                    <a:pt x="18603" y="0"/>
                    <a:pt x="18603" y="0"/>
                    <a:pt x="18603" y="0"/>
                  </a:cubicBezTo>
                  <a:cubicBezTo>
                    <a:pt x="18503" y="0"/>
                    <a:pt x="18503" y="0"/>
                    <a:pt x="18503" y="0"/>
                  </a:cubicBezTo>
                  <a:lnTo>
                    <a:pt x="18503" y="2749"/>
                  </a:lnTo>
                  <a:close/>
                  <a:moveTo>
                    <a:pt x="17843" y="9818"/>
                  </a:moveTo>
                  <a:cubicBezTo>
                    <a:pt x="17843" y="8640"/>
                    <a:pt x="17903" y="7855"/>
                    <a:pt x="17983" y="7855"/>
                  </a:cubicBezTo>
                  <a:cubicBezTo>
                    <a:pt x="18063" y="7855"/>
                    <a:pt x="18123" y="8247"/>
                    <a:pt x="18183" y="9818"/>
                  </a:cubicBezTo>
                  <a:cubicBezTo>
                    <a:pt x="18263" y="8640"/>
                    <a:pt x="18263" y="8640"/>
                    <a:pt x="18263" y="8640"/>
                  </a:cubicBezTo>
                  <a:cubicBezTo>
                    <a:pt x="18203" y="7069"/>
                    <a:pt x="18103" y="5891"/>
                    <a:pt x="18003" y="5891"/>
                  </a:cubicBezTo>
                  <a:cubicBezTo>
                    <a:pt x="17843" y="5891"/>
                    <a:pt x="17744" y="7462"/>
                    <a:pt x="17744" y="9818"/>
                  </a:cubicBezTo>
                  <a:cubicBezTo>
                    <a:pt x="17724" y="15316"/>
                    <a:pt x="18183" y="13353"/>
                    <a:pt x="18183" y="17280"/>
                  </a:cubicBezTo>
                  <a:cubicBezTo>
                    <a:pt x="18183" y="18458"/>
                    <a:pt x="18143" y="19636"/>
                    <a:pt x="18023" y="19636"/>
                  </a:cubicBezTo>
                  <a:cubicBezTo>
                    <a:pt x="17923" y="19636"/>
                    <a:pt x="17843" y="18851"/>
                    <a:pt x="17804" y="17673"/>
                  </a:cubicBezTo>
                  <a:cubicBezTo>
                    <a:pt x="17724" y="18851"/>
                    <a:pt x="17724" y="18851"/>
                    <a:pt x="17724" y="18851"/>
                  </a:cubicBezTo>
                  <a:cubicBezTo>
                    <a:pt x="17784" y="20422"/>
                    <a:pt x="17903" y="21600"/>
                    <a:pt x="18023" y="21600"/>
                  </a:cubicBezTo>
                  <a:cubicBezTo>
                    <a:pt x="18163" y="21600"/>
                    <a:pt x="18283" y="20029"/>
                    <a:pt x="18283" y="17280"/>
                  </a:cubicBezTo>
                  <a:cubicBezTo>
                    <a:pt x="18283" y="11389"/>
                    <a:pt x="17843" y="13353"/>
                    <a:pt x="17843" y="9818"/>
                  </a:cubicBezTo>
                  <a:moveTo>
                    <a:pt x="17444" y="17673"/>
                  </a:moveTo>
                  <a:cubicBezTo>
                    <a:pt x="17384" y="18458"/>
                    <a:pt x="17304" y="19636"/>
                    <a:pt x="17224" y="19636"/>
                  </a:cubicBezTo>
                  <a:cubicBezTo>
                    <a:pt x="17144" y="19636"/>
                    <a:pt x="17104" y="19244"/>
                    <a:pt x="17104" y="17280"/>
                  </a:cubicBezTo>
                  <a:cubicBezTo>
                    <a:pt x="17104" y="6284"/>
                    <a:pt x="17104" y="6284"/>
                    <a:pt x="17104" y="6284"/>
                  </a:cubicBezTo>
                  <a:cubicBezTo>
                    <a:pt x="16984" y="6284"/>
                    <a:pt x="16984" y="6284"/>
                    <a:pt x="16984" y="6284"/>
                  </a:cubicBezTo>
                  <a:cubicBezTo>
                    <a:pt x="16984" y="17280"/>
                    <a:pt x="16984" y="17280"/>
                    <a:pt x="16984" y="17280"/>
                  </a:cubicBezTo>
                  <a:cubicBezTo>
                    <a:pt x="16984" y="20422"/>
                    <a:pt x="17104" y="21600"/>
                    <a:pt x="17204" y="21600"/>
                  </a:cubicBezTo>
                  <a:cubicBezTo>
                    <a:pt x="17304" y="21600"/>
                    <a:pt x="17384" y="20422"/>
                    <a:pt x="17444" y="19244"/>
                  </a:cubicBezTo>
                  <a:cubicBezTo>
                    <a:pt x="17444" y="19244"/>
                    <a:pt x="17444" y="19244"/>
                    <a:pt x="17444" y="19244"/>
                  </a:cubicBezTo>
                  <a:cubicBezTo>
                    <a:pt x="17444" y="21207"/>
                    <a:pt x="17444" y="21207"/>
                    <a:pt x="17444" y="21207"/>
                  </a:cubicBezTo>
                  <a:cubicBezTo>
                    <a:pt x="17544" y="21207"/>
                    <a:pt x="17544" y="21207"/>
                    <a:pt x="17544" y="21207"/>
                  </a:cubicBezTo>
                  <a:cubicBezTo>
                    <a:pt x="17544" y="6284"/>
                    <a:pt x="17544" y="6284"/>
                    <a:pt x="17544" y="6284"/>
                  </a:cubicBezTo>
                  <a:cubicBezTo>
                    <a:pt x="17444" y="6284"/>
                    <a:pt x="17444" y="6284"/>
                    <a:pt x="17444" y="6284"/>
                  </a:cubicBezTo>
                  <a:lnTo>
                    <a:pt x="17444" y="17673"/>
                  </a:lnTo>
                  <a:close/>
                  <a:moveTo>
                    <a:pt x="16465" y="19636"/>
                  </a:moveTo>
                  <a:cubicBezTo>
                    <a:pt x="16385" y="19636"/>
                    <a:pt x="16345" y="19244"/>
                    <a:pt x="16265" y="17673"/>
                  </a:cubicBezTo>
                  <a:cubicBezTo>
                    <a:pt x="16265" y="9818"/>
                    <a:pt x="16265" y="9818"/>
                    <a:pt x="16265" y="9818"/>
                  </a:cubicBezTo>
                  <a:cubicBezTo>
                    <a:pt x="16325" y="8640"/>
                    <a:pt x="16405" y="7855"/>
                    <a:pt x="16465" y="7855"/>
                  </a:cubicBezTo>
                  <a:cubicBezTo>
                    <a:pt x="16585" y="7855"/>
                    <a:pt x="16685" y="9425"/>
                    <a:pt x="16685" y="13745"/>
                  </a:cubicBezTo>
                  <a:cubicBezTo>
                    <a:pt x="16685" y="17673"/>
                    <a:pt x="16585" y="19636"/>
                    <a:pt x="16465" y="19636"/>
                  </a:cubicBezTo>
                  <a:moveTo>
                    <a:pt x="16485" y="5891"/>
                  </a:moveTo>
                  <a:cubicBezTo>
                    <a:pt x="16405" y="5891"/>
                    <a:pt x="16325" y="6676"/>
                    <a:pt x="16265" y="7462"/>
                  </a:cubicBezTo>
                  <a:cubicBezTo>
                    <a:pt x="16265" y="7855"/>
                    <a:pt x="16265" y="7855"/>
                    <a:pt x="16265" y="7855"/>
                  </a:cubicBezTo>
                  <a:cubicBezTo>
                    <a:pt x="16265" y="393"/>
                    <a:pt x="16265" y="393"/>
                    <a:pt x="16265" y="393"/>
                  </a:cubicBezTo>
                  <a:cubicBezTo>
                    <a:pt x="16165" y="393"/>
                    <a:pt x="16165" y="393"/>
                    <a:pt x="16165" y="393"/>
                  </a:cubicBezTo>
                  <a:cubicBezTo>
                    <a:pt x="16165" y="18065"/>
                    <a:pt x="16165" y="18065"/>
                    <a:pt x="16165" y="18065"/>
                  </a:cubicBezTo>
                  <a:cubicBezTo>
                    <a:pt x="16165" y="19244"/>
                    <a:pt x="16165" y="20029"/>
                    <a:pt x="16145" y="21207"/>
                  </a:cubicBezTo>
                  <a:cubicBezTo>
                    <a:pt x="16225" y="21207"/>
                    <a:pt x="16225" y="21207"/>
                    <a:pt x="16225" y="21207"/>
                  </a:cubicBezTo>
                  <a:cubicBezTo>
                    <a:pt x="16245" y="19636"/>
                    <a:pt x="16245" y="19636"/>
                    <a:pt x="16245" y="19636"/>
                  </a:cubicBezTo>
                  <a:cubicBezTo>
                    <a:pt x="16305" y="20815"/>
                    <a:pt x="16385" y="21600"/>
                    <a:pt x="16465" y="21600"/>
                  </a:cubicBezTo>
                  <a:cubicBezTo>
                    <a:pt x="16605" y="21600"/>
                    <a:pt x="16784" y="19636"/>
                    <a:pt x="16784" y="13745"/>
                  </a:cubicBezTo>
                  <a:cubicBezTo>
                    <a:pt x="16784" y="7855"/>
                    <a:pt x="16605" y="5891"/>
                    <a:pt x="16485" y="5891"/>
                  </a:cubicBezTo>
                  <a:moveTo>
                    <a:pt x="15086" y="9818"/>
                  </a:moveTo>
                  <a:cubicBezTo>
                    <a:pt x="15086" y="8640"/>
                    <a:pt x="15126" y="7855"/>
                    <a:pt x="15226" y="7855"/>
                  </a:cubicBezTo>
                  <a:cubicBezTo>
                    <a:pt x="15306" y="7855"/>
                    <a:pt x="15366" y="8247"/>
                    <a:pt x="15426" y="9818"/>
                  </a:cubicBezTo>
                  <a:cubicBezTo>
                    <a:pt x="15486" y="8640"/>
                    <a:pt x="15486" y="8640"/>
                    <a:pt x="15486" y="8640"/>
                  </a:cubicBezTo>
                  <a:cubicBezTo>
                    <a:pt x="15446" y="7069"/>
                    <a:pt x="15326" y="5891"/>
                    <a:pt x="15226" y="5891"/>
                  </a:cubicBezTo>
                  <a:cubicBezTo>
                    <a:pt x="15086" y="5891"/>
                    <a:pt x="14986" y="7462"/>
                    <a:pt x="14966" y="9818"/>
                  </a:cubicBezTo>
                  <a:cubicBezTo>
                    <a:pt x="14966" y="15316"/>
                    <a:pt x="15426" y="13353"/>
                    <a:pt x="15426" y="17280"/>
                  </a:cubicBezTo>
                  <a:cubicBezTo>
                    <a:pt x="15426" y="18458"/>
                    <a:pt x="15366" y="19636"/>
                    <a:pt x="15246" y="19636"/>
                  </a:cubicBezTo>
                  <a:cubicBezTo>
                    <a:pt x="15166" y="19636"/>
                    <a:pt x="15086" y="18851"/>
                    <a:pt x="15026" y="17673"/>
                  </a:cubicBezTo>
                  <a:cubicBezTo>
                    <a:pt x="14946" y="18851"/>
                    <a:pt x="14946" y="18851"/>
                    <a:pt x="14946" y="18851"/>
                  </a:cubicBezTo>
                  <a:cubicBezTo>
                    <a:pt x="15026" y="20422"/>
                    <a:pt x="15146" y="21600"/>
                    <a:pt x="15266" y="21600"/>
                  </a:cubicBezTo>
                  <a:cubicBezTo>
                    <a:pt x="15406" y="21600"/>
                    <a:pt x="15526" y="20029"/>
                    <a:pt x="15526" y="17280"/>
                  </a:cubicBezTo>
                  <a:cubicBezTo>
                    <a:pt x="15526" y="11389"/>
                    <a:pt x="15086" y="13353"/>
                    <a:pt x="15086" y="9818"/>
                  </a:cubicBezTo>
                  <a:moveTo>
                    <a:pt x="14567" y="5891"/>
                  </a:moveTo>
                  <a:cubicBezTo>
                    <a:pt x="14467" y="5891"/>
                    <a:pt x="14387" y="7069"/>
                    <a:pt x="14327" y="8247"/>
                  </a:cubicBezTo>
                  <a:cubicBezTo>
                    <a:pt x="14327" y="8247"/>
                    <a:pt x="14327" y="8247"/>
                    <a:pt x="14327" y="8247"/>
                  </a:cubicBezTo>
                  <a:cubicBezTo>
                    <a:pt x="14327" y="6284"/>
                    <a:pt x="14327" y="6284"/>
                    <a:pt x="14327" y="6284"/>
                  </a:cubicBezTo>
                  <a:cubicBezTo>
                    <a:pt x="14227" y="6284"/>
                    <a:pt x="14227" y="6284"/>
                    <a:pt x="14227" y="6284"/>
                  </a:cubicBezTo>
                  <a:cubicBezTo>
                    <a:pt x="14227" y="21207"/>
                    <a:pt x="14227" y="21207"/>
                    <a:pt x="14227" y="21207"/>
                  </a:cubicBezTo>
                  <a:cubicBezTo>
                    <a:pt x="14327" y="21207"/>
                    <a:pt x="14327" y="21207"/>
                    <a:pt x="14327" y="21207"/>
                  </a:cubicBezTo>
                  <a:cubicBezTo>
                    <a:pt x="14327" y="10211"/>
                    <a:pt x="14327" y="10211"/>
                    <a:pt x="14327" y="10211"/>
                  </a:cubicBezTo>
                  <a:cubicBezTo>
                    <a:pt x="14367" y="9033"/>
                    <a:pt x="14467" y="7855"/>
                    <a:pt x="14547" y="7855"/>
                  </a:cubicBezTo>
                  <a:cubicBezTo>
                    <a:pt x="14626" y="7855"/>
                    <a:pt x="14666" y="8247"/>
                    <a:pt x="14666" y="10211"/>
                  </a:cubicBezTo>
                  <a:cubicBezTo>
                    <a:pt x="14666" y="21207"/>
                    <a:pt x="14666" y="21207"/>
                    <a:pt x="14666" y="21207"/>
                  </a:cubicBezTo>
                  <a:cubicBezTo>
                    <a:pt x="14786" y="21207"/>
                    <a:pt x="14786" y="21207"/>
                    <a:pt x="14786" y="21207"/>
                  </a:cubicBezTo>
                  <a:cubicBezTo>
                    <a:pt x="14786" y="10211"/>
                    <a:pt x="14786" y="10211"/>
                    <a:pt x="14786" y="10211"/>
                  </a:cubicBezTo>
                  <a:cubicBezTo>
                    <a:pt x="14786" y="7069"/>
                    <a:pt x="14666" y="5891"/>
                    <a:pt x="14567" y="5891"/>
                  </a:cubicBezTo>
                  <a:moveTo>
                    <a:pt x="13887" y="17280"/>
                  </a:moveTo>
                  <a:cubicBezTo>
                    <a:pt x="13807" y="18851"/>
                    <a:pt x="13727" y="19636"/>
                    <a:pt x="13647" y="19636"/>
                  </a:cubicBezTo>
                  <a:cubicBezTo>
                    <a:pt x="13587" y="19636"/>
                    <a:pt x="13507" y="18851"/>
                    <a:pt x="13507" y="17673"/>
                  </a:cubicBezTo>
                  <a:cubicBezTo>
                    <a:pt x="13507" y="15316"/>
                    <a:pt x="13627" y="14138"/>
                    <a:pt x="13887" y="13353"/>
                  </a:cubicBezTo>
                  <a:lnTo>
                    <a:pt x="13887" y="17280"/>
                  </a:lnTo>
                  <a:close/>
                  <a:moveTo>
                    <a:pt x="13987" y="10604"/>
                  </a:moveTo>
                  <a:cubicBezTo>
                    <a:pt x="13987" y="7069"/>
                    <a:pt x="13847" y="5891"/>
                    <a:pt x="13727" y="5891"/>
                  </a:cubicBezTo>
                  <a:cubicBezTo>
                    <a:pt x="13567" y="5891"/>
                    <a:pt x="13488" y="7462"/>
                    <a:pt x="13428" y="9033"/>
                  </a:cubicBezTo>
                  <a:cubicBezTo>
                    <a:pt x="13527" y="10211"/>
                    <a:pt x="13527" y="10211"/>
                    <a:pt x="13527" y="10211"/>
                  </a:cubicBezTo>
                  <a:cubicBezTo>
                    <a:pt x="13547" y="9033"/>
                    <a:pt x="13607" y="7855"/>
                    <a:pt x="13727" y="7855"/>
                  </a:cubicBezTo>
                  <a:cubicBezTo>
                    <a:pt x="13807" y="7855"/>
                    <a:pt x="13887" y="8640"/>
                    <a:pt x="13887" y="10604"/>
                  </a:cubicBezTo>
                  <a:cubicBezTo>
                    <a:pt x="13887" y="11389"/>
                    <a:pt x="13887" y="11389"/>
                    <a:pt x="13887" y="11389"/>
                  </a:cubicBezTo>
                  <a:cubicBezTo>
                    <a:pt x="13547" y="12567"/>
                    <a:pt x="13408" y="14138"/>
                    <a:pt x="13408" y="17280"/>
                  </a:cubicBezTo>
                  <a:cubicBezTo>
                    <a:pt x="13408" y="20029"/>
                    <a:pt x="13507" y="21600"/>
                    <a:pt x="13627" y="21600"/>
                  </a:cubicBezTo>
                  <a:cubicBezTo>
                    <a:pt x="13747" y="21600"/>
                    <a:pt x="13827" y="20422"/>
                    <a:pt x="13887" y="19244"/>
                  </a:cubicBezTo>
                  <a:cubicBezTo>
                    <a:pt x="13887" y="21207"/>
                    <a:pt x="13887" y="21207"/>
                    <a:pt x="13887" y="21207"/>
                  </a:cubicBezTo>
                  <a:cubicBezTo>
                    <a:pt x="14007" y="21207"/>
                    <a:pt x="14007" y="21207"/>
                    <a:pt x="14007" y="21207"/>
                  </a:cubicBezTo>
                  <a:cubicBezTo>
                    <a:pt x="13987" y="20422"/>
                    <a:pt x="13987" y="19636"/>
                    <a:pt x="13987" y="18065"/>
                  </a:cubicBezTo>
                  <a:lnTo>
                    <a:pt x="13987" y="10604"/>
                  </a:lnTo>
                  <a:close/>
                  <a:moveTo>
                    <a:pt x="12988" y="7855"/>
                  </a:moveTo>
                  <a:cubicBezTo>
                    <a:pt x="13088" y="7855"/>
                    <a:pt x="13168" y="9425"/>
                    <a:pt x="13168" y="12567"/>
                  </a:cubicBezTo>
                  <a:cubicBezTo>
                    <a:pt x="12768" y="12567"/>
                    <a:pt x="12768" y="12567"/>
                    <a:pt x="12768" y="12567"/>
                  </a:cubicBezTo>
                  <a:cubicBezTo>
                    <a:pt x="12788" y="9425"/>
                    <a:pt x="12848" y="7855"/>
                    <a:pt x="12988" y="7855"/>
                  </a:cubicBezTo>
                  <a:moveTo>
                    <a:pt x="12988" y="19636"/>
                  </a:moveTo>
                  <a:cubicBezTo>
                    <a:pt x="12868" y="19636"/>
                    <a:pt x="12768" y="17673"/>
                    <a:pt x="12768" y="14138"/>
                  </a:cubicBezTo>
                  <a:cubicBezTo>
                    <a:pt x="13268" y="14138"/>
                    <a:pt x="13268" y="14138"/>
                    <a:pt x="13268" y="14138"/>
                  </a:cubicBezTo>
                  <a:cubicBezTo>
                    <a:pt x="13268" y="12960"/>
                    <a:pt x="13268" y="12960"/>
                    <a:pt x="13268" y="12960"/>
                  </a:cubicBezTo>
                  <a:cubicBezTo>
                    <a:pt x="13268" y="7855"/>
                    <a:pt x="13128" y="5891"/>
                    <a:pt x="12968" y="5891"/>
                  </a:cubicBezTo>
                  <a:cubicBezTo>
                    <a:pt x="12788" y="5891"/>
                    <a:pt x="12668" y="9033"/>
                    <a:pt x="12668" y="13745"/>
                  </a:cubicBezTo>
                  <a:cubicBezTo>
                    <a:pt x="12668" y="19244"/>
                    <a:pt x="12828" y="21600"/>
                    <a:pt x="12988" y="21600"/>
                  </a:cubicBezTo>
                  <a:cubicBezTo>
                    <a:pt x="13168" y="21600"/>
                    <a:pt x="13248" y="19636"/>
                    <a:pt x="13288" y="18065"/>
                  </a:cubicBezTo>
                  <a:cubicBezTo>
                    <a:pt x="13208" y="17280"/>
                    <a:pt x="13208" y="17280"/>
                    <a:pt x="13208" y="17280"/>
                  </a:cubicBezTo>
                  <a:cubicBezTo>
                    <a:pt x="13168" y="18851"/>
                    <a:pt x="13088" y="19636"/>
                    <a:pt x="12988" y="19636"/>
                  </a:cubicBezTo>
                  <a:moveTo>
                    <a:pt x="12269" y="5891"/>
                  </a:moveTo>
                  <a:cubicBezTo>
                    <a:pt x="12169" y="5891"/>
                    <a:pt x="12089" y="7069"/>
                    <a:pt x="12029" y="8247"/>
                  </a:cubicBezTo>
                  <a:cubicBezTo>
                    <a:pt x="11989" y="7069"/>
                    <a:pt x="11929" y="5891"/>
                    <a:pt x="11829" y="5891"/>
                  </a:cubicBezTo>
                  <a:cubicBezTo>
                    <a:pt x="11749" y="5891"/>
                    <a:pt x="11669" y="6676"/>
                    <a:pt x="11609" y="8247"/>
                  </a:cubicBezTo>
                  <a:cubicBezTo>
                    <a:pt x="11589" y="8247"/>
                    <a:pt x="11589" y="8247"/>
                    <a:pt x="11589" y="8247"/>
                  </a:cubicBezTo>
                  <a:cubicBezTo>
                    <a:pt x="11589" y="6284"/>
                    <a:pt x="11589" y="6284"/>
                    <a:pt x="11589" y="6284"/>
                  </a:cubicBezTo>
                  <a:cubicBezTo>
                    <a:pt x="11489" y="6284"/>
                    <a:pt x="11489" y="6284"/>
                    <a:pt x="11489" y="6284"/>
                  </a:cubicBezTo>
                  <a:cubicBezTo>
                    <a:pt x="11489" y="21207"/>
                    <a:pt x="11489" y="21207"/>
                    <a:pt x="11489" y="21207"/>
                  </a:cubicBezTo>
                  <a:cubicBezTo>
                    <a:pt x="11589" y="21207"/>
                    <a:pt x="11589" y="21207"/>
                    <a:pt x="11589" y="21207"/>
                  </a:cubicBezTo>
                  <a:cubicBezTo>
                    <a:pt x="11589" y="10211"/>
                    <a:pt x="11589" y="10211"/>
                    <a:pt x="11589" y="10211"/>
                  </a:cubicBezTo>
                  <a:cubicBezTo>
                    <a:pt x="11649" y="9033"/>
                    <a:pt x="11709" y="7855"/>
                    <a:pt x="11809" y="7855"/>
                  </a:cubicBezTo>
                  <a:cubicBezTo>
                    <a:pt x="11889" y="7855"/>
                    <a:pt x="11929" y="8640"/>
                    <a:pt x="11929" y="10604"/>
                  </a:cubicBezTo>
                  <a:cubicBezTo>
                    <a:pt x="11929" y="21207"/>
                    <a:pt x="11929" y="21207"/>
                    <a:pt x="11929" y="21207"/>
                  </a:cubicBezTo>
                  <a:cubicBezTo>
                    <a:pt x="12029" y="21207"/>
                    <a:pt x="12029" y="21207"/>
                    <a:pt x="12029" y="21207"/>
                  </a:cubicBezTo>
                  <a:cubicBezTo>
                    <a:pt x="12029" y="10211"/>
                    <a:pt x="12029" y="10211"/>
                    <a:pt x="12029" y="10211"/>
                  </a:cubicBezTo>
                  <a:cubicBezTo>
                    <a:pt x="12089" y="9033"/>
                    <a:pt x="12149" y="7855"/>
                    <a:pt x="12249" y="7855"/>
                  </a:cubicBezTo>
                  <a:cubicBezTo>
                    <a:pt x="12329" y="7855"/>
                    <a:pt x="12369" y="8640"/>
                    <a:pt x="12369" y="10604"/>
                  </a:cubicBezTo>
                  <a:cubicBezTo>
                    <a:pt x="12369" y="21207"/>
                    <a:pt x="12369" y="21207"/>
                    <a:pt x="12369" y="21207"/>
                  </a:cubicBezTo>
                  <a:cubicBezTo>
                    <a:pt x="12468" y="21207"/>
                    <a:pt x="12468" y="21207"/>
                    <a:pt x="12468" y="21207"/>
                  </a:cubicBezTo>
                  <a:cubicBezTo>
                    <a:pt x="12468" y="10604"/>
                    <a:pt x="12468" y="10604"/>
                    <a:pt x="12468" y="10604"/>
                  </a:cubicBezTo>
                  <a:cubicBezTo>
                    <a:pt x="12468" y="6676"/>
                    <a:pt x="12369" y="5891"/>
                    <a:pt x="12269" y="5891"/>
                  </a:cubicBezTo>
                  <a:moveTo>
                    <a:pt x="10550" y="5891"/>
                  </a:moveTo>
                  <a:cubicBezTo>
                    <a:pt x="10470" y="5891"/>
                    <a:pt x="10390" y="7069"/>
                    <a:pt x="10330" y="8247"/>
                  </a:cubicBezTo>
                  <a:cubicBezTo>
                    <a:pt x="10330" y="8247"/>
                    <a:pt x="10330" y="8247"/>
                    <a:pt x="10330" y="8247"/>
                  </a:cubicBezTo>
                  <a:cubicBezTo>
                    <a:pt x="10330" y="6284"/>
                    <a:pt x="10330" y="6284"/>
                    <a:pt x="10330" y="6284"/>
                  </a:cubicBezTo>
                  <a:cubicBezTo>
                    <a:pt x="10231" y="6284"/>
                    <a:pt x="10231" y="6284"/>
                    <a:pt x="10231" y="6284"/>
                  </a:cubicBezTo>
                  <a:cubicBezTo>
                    <a:pt x="10231" y="21207"/>
                    <a:pt x="10231" y="21207"/>
                    <a:pt x="10231" y="21207"/>
                  </a:cubicBezTo>
                  <a:cubicBezTo>
                    <a:pt x="10330" y="21207"/>
                    <a:pt x="10330" y="21207"/>
                    <a:pt x="10330" y="21207"/>
                  </a:cubicBezTo>
                  <a:cubicBezTo>
                    <a:pt x="10330" y="10211"/>
                    <a:pt x="10330" y="10211"/>
                    <a:pt x="10330" y="10211"/>
                  </a:cubicBezTo>
                  <a:cubicBezTo>
                    <a:pt x="10370" y="9033"/>
                    <a:pt x="10470" y="7855"/>
                    <a:pt x="10550" y="7855"/>
                  </a:cubicBezTo>
                  <a:cubicBezTo>
                    <a:pt x="10630" y="7855"/>
                    <a:pt x="10670" y="8247"/>
                    <a:pt x="10670" y="10211"/>
                  </a:cubicBezTo>
                  <a:cubicBezTo>
                    <a:pt x="10670" y="21207"/>
                    <a:pt x="10670" y="21207"/>
                    <a:pt x="10670" y="21207"/>
                  </a:cubicBezTo>
                  <a:cubicBezTo>
                    <a:pt x="10770" y="21207"/>
                    <a:pt x="10770" y="21207"/>
                    <a:pt x="10770" y="21207"/>
                  </a:cubicBezTo>
                  <a:cubicBezTo>
                    <a:pt x="10770" y="10211"/>
                    <a:pt x="10770" y="10211"/>
                    <a:pt x="10770" y="10211"/>
                  </a:cubicBezTo>
                  <a:cubicBezTo>
                    <a:pt x="10770" y="7069"/>
                    <a:pt x="10670" y="5891"/>
                    <a:pt x="10550" y="5891"/>
                  </a:cubicBezTo>
                  <a:moveTo>
                    <a:pt x="9711" y="19636"/>
                  </a:moveTo>
                  <a:cubicBezTo>
                    <a:pt x="9591" y="19636"/>
                    <a:pt x="9511" y="17673"/>
                    <a:pt x="9511" y="13745"/>
                  </a:cubicBezTo>
                  <a:cubicBezTo>
                    <a:pt x="9511" y="9818"/>
                    <a:pt x="9591" y="7855"/>
                    <a:pt x="9711" y="7855"/>
                  </a:cubicBezTo>
                  <a:cubicBezTo>
                    <a:pt x="9851" y="7855"/>
                    <a:pt x="9931" y="9818"/>
                    <a:pt x="9931" y="13745"/>
                  </a:cubicBezTo>
                  <a:cubicBezTo>
                    <a:pt x="9931" y="17673"/>
                    <a:pt x="9851" y="19636"/>
                    <a:pt x="9711" y="19636"/>
                  </a:cubicBezTo>
                  <a:moveTo>
                    <a:pt x="9711" y="5891"/>
                  </a:moveTo>
                  <a:cubicBezTo>
                    <a:pt x="9511" y="5891"/>
                    <a:pt x="9411" y="9425"/>
                    <a:pt x="9411" y="13745"/>
                  </a:cubicBezTo>
                  <a:cubicBezTo>
                    <a:pt x="9411" y="18065"/>
                    <a:pt x="9511" y="21600"/>
                    <a:pt x="9711" y="21600"/>
                  </a:cubicBezTo>
                  <a:cubicBezTo>
                    <a:pt x="9931" y="21600"/>
                    <a:pt x="10031" y="18065"/>
                    <a:pt x="10031" y="13745"/>
                  </a:cubicBezTo>
                  <a:cubicBezTo>
                    <a:pt x="10031" y="9425"/>
                    <a:pt x="9931" y="5891"/>
                    <a:pt x="9711" y="5891"/>
                  </a:cubicBezTo>
                  <a:moveTo>
                    <a:pt x="9092" y="21207"/>
                  </a:moveTo>
                  <a:cubicBezTo>
                    <a:pt x="9191" y="21207"/>
                    <a:pt x="9191" y="21207"/>
                    <a:pt x="9191" y="21207"/>
                  </a:cubicBezTo>
                  <a:cubicBezTo>
                    <a:pt x="9191" y="6284"/>
                    <a:pt x="9191" y="6284"/>
                    <a:pt x="9191" y="6284"/>
                  </a:cubicBezTo>
                  <a:cubicBezTo>
                    <a:pt x="9092" y="6284"/>
                    <a:pt x="9092" y="6284"/>
                    <a:pt x="9092" y="6284"/>
                  </a:cubicBezTo>
                  <a:lnTo>
                    <a:pt x="9092" y="21207"/>
                  </a:lnTo>
                  <a:close/>
                  <a:moveTo>
                    <a:pt x="9092" y="2749"/>
                  </a:moveTo>
                  <a:cubicBezTo>
                    <a:pt x="9191" y="2749"/>
                    <a:pt x="9191" y="2749"/>
                    <a:pt x="9191" y="2749"/>
                  </a:cubicBezTo>
                  <a:cubicBezTo>
                    <a:pt x="9191" y="0"/>
                    <a:pt x="9191" y="0"/>
                    <a:pt x="9191" y="0"/>
                  </a:cubicBezTo>
                  <a:cubicBezTo>
                    <a:pt x="9092" y="0"/>
                    <a:pt x="9092" y="0"/>
                    <a:pt x="9092" y="0"/>
                  </a:cubicBezTo>
                  <a:lnTo>
                    <a:pt x="9092" y="2749"/>
                  </a:lnTo>
                  <a:close/>
                  <a:moveTo>
                    <a:pt x="8692" y="18851"/>
                  </a:moveTo>
                  <a:cubicBezTo>
                    <a:pt x="8692" y="7855"/>
                    <a:pt x="8692" y="7855"/>
                    <a:pt x="8692" y="7855"/>
                  </a:cubicBezTo>
                  <a:cubicBezTo>
                    <a:pt x="8872" y="7855"/>
                    <a:pt x="8872" y="7855"/>
                    <a:pt x="8872" y="7855"/>
                  </a:cubicBezTo>
                  <a:cubicBezTo>
                    <a:pt x="8872" y="6284"/>
                    <a:pt x="8872" y="6284"/>
                    <a:pt x="8872" y="6284"/>
                  </a:cubicBezTo>
                  <a:cubicBezTo>
                    <a:pt x="8692" y="6284"/>
                    <a:pt x="8692" y="6284"/>
                    <a:pt x="8692" y="6284"/>
                  </a:cubicBezTo>
                  <a:cubicBezTo>
                    <a:pt x="8692" y="1178"/>
                    <a:pt x="8692" y="1178"/>
                    <a:pt x="8692" y="1178"/>
                  </a:cubicBezTo>
                  <a:cubicBezTo>
                    <a:pt x="8592" y="1178"/>
                    <a:pt x="8592" y="1178"/>
                    <a:pt x="8592" y="1178"/>
                  </a:cubicBezTo>
                  <a:cubicBezTo>
                    <a:pt x="8592" y="6284"/>
                    <a:pt x="8592" y="6284"/>
                    <a:pt x="8592" y="6284"/>
                  </a:cubicBezTo>
                  <a:cubicBezTo>
                    <a:pt x="8452" y="6284"/>
                    <a:pt x="8452" y="6284"/>
                    <a:pt x="8452" y="6284"/>
                  </a:cubicBezTo>
                  <a:cubicBezTo>
                    <a:pt x="8452" y="7855"/>
                    <a:pt x="8452" y="7855"/>
                    <a:pt x="8452" y="7855"/>
                  </a:cubicBezTo>
                  <a:cubicBezTo>
                    <a:pt x="8592" y="7855"/>
                    <a:pt x="8592" y="7855"/>
                    <a:pt x="8592" y="7855"/>
                  </a:cubicBezTo>
                  <a:cubicBezTo>
                    <a:pt x="8592" y="19244"/>
                    <a:pt x="8592" y="19244"/>
                    <a:pt x="8592" y="19244"/>
                  </a:cubicBezTo>
                  <a:cubicBezTo>
                    <a:pt x="8592" y="21207"/>
                    <a:pt x="8632" y="21600"/>
                    <a:pt x="8752" y="21600"/>
                  </a:cubicBezTo>
                  <a:cubicBezTo>
                    <a:pt x="8812" y="21600"/>
                    <a:pt x="8852" y="21600"/>
                    <a:pt x="8872" y="21207"/>
                  </a:cubicBezTo>
                  <a:cubicBezTo>
                    <a:pt x="8872" y="19636"/>
                    <a:pt x="8872" y="19636"/>
                    <a:pt x="8872" y="19636"/>
                  </a:cubicBezTo>
                  <a:cubicBezTo>
                    <a:pt x="8852" y="19636"/>
                    <a:pt x="8812" y="19636"/>
                    <a:pt x="8772" y="19636"/>
                  </a:cubicBezTo>
                  <a:cubicBezTo>
                    <a:pt x="8712" y="19636"/>
                    <a:pt x="8692" y="19636"/>
                    <a:pt x="8692" y="18851"/>
                  </a:cubicBezTo>
                  <a:moveTo>
                    <a:pt x="8232" y="17280"/>
                  </a:moveTo>
                  <a:cubicBezTo>
                    <a:pt x="8152" y="18851"/>
                    <a:pt x="8073" y="19636"/>
                    <a:pt x="7993" y="19636"/>
                  </a:cubicBezTo>
                  <a:cubicBezTo>
                    <a:pt x="7933" y="19636"/>
                    <a:pt x="7853" y="18851"/>
                    <a:pt x="7853" y="17673"/>
                  </a:cubicBezTo>
                  <a:cubicBezTo>
                    <a:pt x="7853" y="15316"/>
                    <a:pt x="7973" y="14138"/>
                    <a:pt x="8232" y="13353"/>
                  </a:cubicBezTo>
                  <a:lnTo>
                    <a:pt x="8232" y="17280"/>
                  </a:lnTo>
                  <a:close/>
                  <a:moveTo>
                    <a:pt x="8332" y="10604"/>
                  </a:moveTo>
                  <a:cubicBezTo>
                    <a:pt x="8332" y="7069"/>
                    <a:pt x="8192" y="5891"/>
                    <a:pt x="8073" y="5891"/>
                  </a:cubicBezTo>
                  <a:cubicBezTo>
                    <a:pt x="7913" y="5891"/>
                    <a:pt x="7833" y="7462"/>
                    <a:pt x="7773" y="9033"/>
                  </a:cubicBezTo>
                  <a:cubicBezTo>
                    <a:pt x="7873" y="10211"/>
                    <a:pt x="7873" y="10211"/>
                    <a:pt x="7873" y="10211"/>
                  </a:cubicBezTo>
                  <a:cubicBezTo>
                    <a:pt x="7893" y="9033"/>
                    <a:pt x="7953" y="7855"/>
                    <a:pt x="8073" y="7855"/>
                  </a:cubicBezTo>
                  <a:cubicBezTo>
                    <a:pt x="8152" y="7855"/>
                    <a:pt x="8232" y="8640"/>
                    <a:pt x="8232" y="10604"/>
                  </a:cubicBezTo>
                  <a:cubicBezTo>
                    <a:pt x="8232" y="11389"/>
                    <a:pt x="8232" y="11389"/>
                    <a:pt x="8232" y="11389"/>
                  </a:cubicBezTo>
                  <a:cubicBezTo>
                    <a:pt x="7893" y="12567"/>
                    <a:pt x="7753" y="14138"/>
                    <a:pt x="7753" y="17280"/>
                  </a:cubicBezTo>
                  <a:cubicBezTo>
                    <a:pt x="7753" y="20029"/>
                    <a:pt x="7853" y="21600"/>
                    <a:pt x="7973" y="21600"/>
                  </a:cubicBezTo>
                  <a:cubicBezTo>
                    <a:pt x="8093" y="21600"/>
                    <a:pt x="8172" y="20422"/>
                    <a:pt x="8232" y="19244"/>
                  </a:cubicBezTo>
                  <a:cubicBezTo>
                    <a:pt x="8232" y="21207"/>
                    <a:pt x="8232" y="21207"/>
                    <a:pt x="8232" y="21207"/>
                  </a:cubicBezTo>
                  <a:cubicBezTo>
                    <a:pt x="8352" y="21207"/>
                    <a:pt x="8352" y="21207"/>
                    <a:pt x="8352" y="21207"/>
                  </a:cubicBezTo>
                  <a:cubicBezTo>
                    <a:pt x="8332" y="20422"/>
                    <a:pt x="8332" y="19636"/>
                    <a:pt x="8332" y="18065"/>
                  </a:cubicBezTo>
                  <a:lnTo>
                    <a:pt x="8332" y="10604"/>
                  </a:lnTo>
                  <a:close/>
                  <a:moveTo>
                    <a:pt x="7353" y="18851"/>
                  </a:moveTo>
                  <a:cubicBezTo>
                    <a:pt x="7353" y="18851"/>
                    <a:pt x="7353" y="18851"/>
                    <a:pt x="7353" y="18851"/>
                  </a:cubicBezTo>
                  <a:cubicBezTo>
                    <a:pt x="7173" y="6284"/>
                    <a:pt x="7173" y="6284"/>
                    <a:pt x="7173" y="6284"/>
                  </a:cubicBezTo>
                  <a:cubicBezTo>
                    <a:pt x="7053" y="6284"/>
                    <a:pt x="7053" y="6284"/>
                    <a:pt x="7053" y="6284"/>
                  </a:cubicBezTo>
                  <a:cubicBezTo>
                    <a:pt x="7293" y="21207"/>
                    <a:pt x="7293" y="21207"/>
                    <a:pt x="7293" y="21207"/>
                  </a:cubicBezTo>
                  <a:cubicBezTo>
                    <a:pt x="7433" y="21207"/>
                    <a:pt x="7433" y="21207"/>
                    <a:pt x="7433" y="21207"/>
                  </a:cubicBezTo>
                  <a:cubicBezTo>
                    <a:pt x="7673" y="6284"/>
                    <a:pt x="7673" y="6284"/>
                    <a:pt x="7673" y="6284"/>
                  </a:cubicBezTo>
                  <a:cubicBezTo>
                    <a:pt x="7553" y="6284"/>
                    <a:pt x="7553" y="6284"/>
                    <a:pt x="7553" y="6284"/>
                  </a:cubicBezTo>
                  <a:lnTo>
                    <a:pt x="7353" y="18851"/>
                  </a:lnTo>
                  <a:close/>
                  <a:moveTo>
                    <a:pt x="6654" y="19636"/>
                  </a:moveTo>
                  <a:cubicBezTo>
                    <a:pt x="6534" y="19636"/>
                    <a:pt x="6454" y="17673"/>
                    <a:pt x="6454" y="13745"/>
                  </a:cubicBezTo>
                  <a:cubicBezTo>
                    <a:pt x="6454" y="9818"/>
                    <a:pt x="6534" y="7855"/>
                    <a:pt x="6654" y="7855"/>
                  </a:cubicBezTo>
                  <a:cubicBezTo>
                    <a:pt x="6794" y="7855"/>
                    <a:pt x="6874" y="9818"/>
                    <a:pt x="6874" y="13745"/>
                  </a:cubicBezTo>
                  <a:cubicBezTo>
                    <a:pt x="6874" y="17673"/>
                    <a:pt x="6794" y="19636"/>
                    <a:pt x="6654" y="19636"/>
                  </a:cubicBezTo>
                  <a:moveTo>
                    <a:pt x="6654" y="5891"/>
                  </a:moveTo>
                  <a:cubicBezTo>
                    <a:pt x="6454" y="5891"/>
                    <a:pt x="6354" y="9425"/>
                    <a:pt x="6354" y="13745"/>
                  </a:cubicBezTo>
                  <a:cubicBezTo>
                    <a:pt x="6354" y="18065"/>
                    <a:pt x="6454" y="21600"/>
                    <a:pt x="6654" y="21600"/>
                  </a:cubicBezTo>
                  <a:cubicBezTo>
                    <a:pt x="6874" y="21600"/>
                    <a:pt x="6974" y="18065"/>
                    <a:pt x="6974" y="13745"/>
                  </a:cubicBezTo>
                  <a:cubicBezTo>
                    <a:pt x="6974" y="9425"/>
                    <a:pt x="6874" y="5891"/>
                    <a:pt x="6654" y="5891"/>
                  </a:cubicBezTo>
                  <a:moveTo>
                    <a:pt x="5935" y="5891"/>
                  </a:moveTo>
                  <a:cubicBezTo>
                    <a:pt x="5855" y="5891"/>
                    <a:pt x="5775" y="7069"/>
                    <a:pt x="5715" y="8247"/>
                  </a:cubicBezTo>
                  <a:cubicBezTo>
                    <a:pt x="5695" y="8247"/>
                    <a:pt x="5695" y="8247"/>
                    <a:pt x="5695" y="8247"/>
                  </a:cubicBezTo>
                  <a:cubicBezTo>
                    <a:pt x="5695" y="6284"/>
                    <a:pt x="5695" y="6284"/>
                    <a:pt x="5695" y="6284"/>
                  </a:cubicBezTo>
                  <a:cubicBezTo>
                    <a:pt x="5595" y="6284"/>
                    <a:pt x="5595" y="6284"/>
                    <a:pt x="5595" y="6284"/>
                  </a:cubicBezTo>
                  <a:cubicBezTo>
                    <a:pt x="5595" y="21207"/>
                    <a:pt x="5595" y="21207"/>
                    <a:pt x="5595" y="21207"/>
                  </a:cubicBezTo>
                  <a:cubicBezTo>
                    <a:pt x="5695" y="21207"/>
                    <a:pt x="5695" y="21207"/>
                    <a:pt x="5695" y="21207"/>
                  </a:cubicBezTo>
                  <a:cubicBezTo>
                    <a:pt x="5695" y="10211"/>
                    <a:pt x="5695" y="10211"/>
                    <a:pt x="5695" y="10211"/>
                  </a:cubicBezTo>
                  <a:cubicBezTo>
                    <a:pt x="5755" y="9033"/>
                    <a:pt x="5835" y="7855"/>
                    <a:pt x="5915" y="7855"/>
                  </a:cubicBezTo>
                  <a:cubicBezTo>
                    <a:pt x="5994" y="7855"/>
                    <a:pt x="6054" y="8247"/>
                    <a:pt x="6054" y="10211"/>
                  </a:cubicBezTo>
                  <a:cubicBezTo>
                    <a:pt x="6054" y="21207"/>
                    <a:pt x="6054" y="21207"/>
                    <a:pt x="6054" y="21207"/>
                  </a:cubicBezTo>
                  <a:cubicBezTo>
                    <a:pt x="6154" y="21207"/>
                    <a:pt x="6154" y="21207"/>
                    <a:pt x="6154" y="21207"/>
                  </a:cubicBezTo>
                  <a:cubicBezTo>
                    <a:pt x="6154" y="10211"/>
                    <a:pt x="6154" y="10211"/>
                    <a:pt x="6154" y="10211"/>
                  </a:cubicBezTo>
                  <a:cubicBezTo>
                    <a:pt x="6154" y="7069"/>
                    <a:pt x="6054" y="5891"/>
                    <a:pt x="5935" y="5891"/>
                  </a:cubicBezTo>
                  <a:moveTo>
                    <a:pt x="5115" y="5891"/>
                  </a:moveTo>
                  <a:cubicBezTo>
                    <a:pt x="5015" y="5891"/>
                    <a:pt x="4935" y="7069"/>
                    <a:pt x="4875" y="8247"/>
                  </a:cubicBezTo>
                  <a:cubicBezTo>
                    <a:pt x="4875" y="8247"/>
                    <a:pt x="4875" y="8247"/>
                    <a:pt x="4875" y="8247"/>
                  </a:cubicBezTo>
                  <a:cubicBezTo>
                    <a:pt x="4875" y="6284"/>
                    <a:pt x="4875" y="6284"/>
                    <a:pt x="4875" y="6284"/>
                  </a:cubicBezTo>
                  <a:cubicBezTo>
                    <a:pt x="4776" y="6284"/>
                    <a:pt x="4776" y="6284"/>
                    <a:pt x="4776" y="6284"/>
                  </a:cubicBezTo>
                  <a:cubicBezTo>
                    <a:pt x="4776" y="21207"/>
                    <a:pt x="4776" y="21207"/>
                    <a:pt x="4776" y="21207"/>
                  </a:cubicBezTo>
                  <a:cubicBezTo>
                    <a:pt x="4875" y="21207"/>
                    <a:pt x="4875" y="21207"/>
                    <a:pt x="4875" y="21207"/>
                  </a:cubicBezTo>
                  <a:cubicBezTo>
                    <a:pt x="4875" y="10211"/>
                    <a:pt x="4875" y="10211"/>
                    <a:pt x="4875" y="10211"/>
                  </a:cubicBezTo>
                  <a:cubicBezTo>
                    <a:pt x="4915" y="9033"/>
                    <a:pt x="5015" y="7855"/>
                    <a:pt x="5095" y="7855"/>
                  </a:cubicBezTo>
                  <a:cubicBezTo>
                    <a:pt x="5175" y="7855"/>
                    <a:pt x="5215" y="8247"/>
                    <a:pt x="5215" y="10211"/>
                  </a:cubicBezTo>
                  <a:cubicBezTo>
                    <a:pt x="5215" y="21207"/>
                    <a:pt x="5215" y="21207"/>
                    <a:pt x="5215" y="21207"/>
                  </a:cubicBezTo>
                  <a:cubicBezTo>
                    <a:pt x="5335" y="21207"/>
                    <a:pt x="5335" y="21207"/>
                    <a:pt x="5335" y="21207"/>
                  </a:cubicBezTo>
                  <a:cubicBezTo>
                    <a:pt x="5335" y="10211"/>
                    <a:pt x="5335" y="10211"/>
                    <a:pt x="5335" y="10211"/>
                  </a:cubicBezTo>
                  <a:cubicBezTo>
                    <a:pt x="5335" y="7069"/>
                    <a:pt x="5215" y="5891"/>
                    <a:pt x="5115" y="5891"/>
                  </a:cubicBezTo>
                  <a:moveTo>
                    <a:pt x="4376" y="2749"/>
                  </a:moveTo>
                  <a:cubicBezTo>
                    <a:pt x="4476" y="2749"/>
                    <a:pt x="4476" y="2749"/>
                    <a:pt x="4476" y="2749"/>
                  </a:cubicBezTo>
                  <a:cubicBezTo>
                    <a:pt x="4476" y="0"/>
                    <a:pt x="4476" y="0"/>
                    <a:pt x="4476" y="0"/>
                  </a:cubicBezTo>
                  <a:cubicBezTo>
                    <a:pt x="4376" y="0"/>
                    <a:pt x="4376" y="0"/>
                    <a:pt x="4376" y="0"/>
                  </a:cubicBezTo>
                  <a:lnTo>
                    <a:pt x="4376" y="2749"/>
                  </a:lnTo>
                  <a:close/>
                  <a:moveTo>
                    <a:pt x="4376" y="21207"/>
                  </a:moveTo>
                  <a:cubicBezTo>
                    <a:pt x="4476" y="21207"/>
                    <a:pt x="4476" y="21207"/>
                    <a:pt x="4476" y="21207"/>
                  </a:cubicBezTo>
                  <a:cubicBezTo>
                    <a:pt x="4476" y="6284"/>
                    <a:pt x="4476" y="6284"/>
                    <a:pt x="4476" y="6284"/>
                  </a:cubicBezTo>
                  <a:cubicBezTo>
                    <a:pt x="4376" y="6284"/>
                    <a:pt x="4376" y="6284"/>
                    <a:pt x="4376" y="6284"/>
                  </a:cubicBezTo>
                  <a:lnTo>
                    <a:pt x="4376" y="21207"/>
                  </a:lnTo>
                  <a:close/>
                  <a:moveTo>
                    <a:pt x="3397" y="7855"/>
                  </a:moveTo>
                  <a:cubicBezTo>
                    <a:pt x="3517" y="7855"/>
                    <a:pt x="3577" y="9425"/>
                    <a:pt x="3577" y="12567"/>
                  </a:cubicBezTo>
                  <a:cubicBezTo>
                    <a:pt x="3197" y="12567"/>
                    <a:pt x="3197" y="12567"/>
                    <a:pt x="3197" y="12567"/>
                  </a:cubicBezTo>
                  <a:cubicBezTo>
                    <a:pt x="3197" y="9425"/>
                    <a:pt x="3277" y="7855"/>
                    <a:pt x="3397" y="7855"/>
                  </a:cubicBezTo>
                  <a:moveTo>
                    <a:pt x="3417" y="19636"/>
                  </a:moveTo>
                  <a:cubicBezTo>
                    <a:pt x="3297" y="19636"/>
                    <a:pt x="3197" y="17673"/>
                    <a:pt x="3197" y="14138"/>
                  </a:cubicBezTo>
                  <a:cubicBezTo>
                    <a:pt x="3697" y="14138"/>
                    <a:pt x="3697" y="14138"/>
                    <a:pt x="3697" y="14138"/>
                  </a:cubicBezTo>
                  <a:cubicBezTo>
                    <a:pt x="3697" y="12960"/>
                    <a:pt x="3697" y="12960"/>
                    <a:pt x="3697" y="12960"/>
                  </a:cubicBezTo>
                  <a:cubicBezTo>
                    <a:pt x="3697" y="7855"/>
                    <a:pt x="3557" y="5891"/>
                    <a:pt x="3397" y="5891"/>
                  </a:cubicBezTo>
                  <a:cubicBezTo>
                    <a:pt x="3217" y="5891"/>
                    <a:pt x="3077" y="9033"/>
                    <a:pt x="3077" y="13745"/>
                  </a:cubicBezTo>
                  <a:cubicBezTo>
                    <a:pt x="3077" y="19244"/>
                    <a:pt x="3257" y="21600"/>
                    <a:pt x="3417" y="21600"/>
                  </a:cubicBezTo>
                  <a:cubicBezTo>
                    <a:pt x="3597" y="21600"/>
                    <a:pt x="3657" y="19636"/>
                    <a:pt x="3717" y="18065"/>
                  </a:cubicBezTo>
                  <a:cubicBezTo>
                    <a:pt x="3637" y="17280"/>
                    <a:pt x="3637" y="17280"/>
                    <a:pt x="3637" y="17280"/>
                  </a:cubicBezTo>
                  <a:cubicBezTo>
                    <a:pt x="3597" y="18851"/>
                    <a:pt x="3517" y="19636"/>
                    <a:pt x="3417" y="19636"/>
                  </a:cubicBezTo>
                  <a:moveTo>
                    <a:pt x="2737" y="9033"/>
                  </a:moveTo>
                  <a:cubicBezTo>
                    <a:pt x="2737" y="9033"/>
                    <a:pt x="2737" y="9033"/>
                    <a:pt x="2737" y="9033"/>
                  </a:cubicBezTo>
                  <a:cubicBezTo>
                    <a:pt x="2737" y="6284"/>
                    <a:pt x="2737" y="6284"/>
                    <a:pt x="2737" y="6284"/>
                  </a:cubicBezTo>
                  <a:cubicBezTo>
                    <a:pt x="2638" y="6284"/>
                    <a:pt x="2638" y="6284"/>
                    <a:pt x="2638" y="6284"/>
                  </a:cubicBezTo>
                  <a:cubicBezTo>
                    <a:pt x="2638" y="21207"/>
                    <a:pt x="2638" y="21207"/>
                    <a:pt x="2638" y="21207"/>
                  </a:cubicBezTo>
                  <a:cubicBezTo>
                    <a:pt x="2737" y="21207"/>
                    <a:pt x="2737" y="21207"/>
                    <a:pt x="2737" y="21207"/>
                  </a:cubicBezTo>
                  <a:cubicBezTo>
                    <a:pt x="2737" y="12960"/>
                    <a:pt x="2737" y="12960"/>
                    <a:pt x="2737" y="12960"/>
                  </a:cubicBezTo>
                  <a:cubicBezTo>
                    <a:pt x="2797" y="9818"/>
                    <a:pt x="2857" y="8247"/>
                    <a:pt x="2997" y="8247"/>
                  </a:cubicBezTo>
                  <a:cubicBezTo>
                    <a:pt x="2997" y="5891"/>
                    <a:pt x="2997" y="5891"/>
                    <a:pt x="2997" y="5891"/>
                  </a:cubicBezTo>
                  <a:cubicBezTo>
                    <a:pt x="2857" y="5891"/>
                    <a:pt x="2797" y="7069"/>
                    <a:pt x="2737" y="9033"/>
                  </a:cubicBezTo>
                  <a:moveTo>
                    <a:pt x="2158" y="7855"/>
                  </a:moveTo>
                  <a:cubicBezTo>
                    <a:pt x="2278" y="7855"/>
                    <a:pt x="2338" y="9425"/>
                    <a:pt x="2338" y="12567"/>
                  </a:cubicBezTo>
                  <a:cubicBezTo>
                    <a:pt x="1958" y="12567"/>
                    <a:pt x="1958" y="12567"/>
                    <a:pt x="1958" y="12567"/>
                  </a:cubicBezTo>
                  <a:cubicBezTo>
                    <a:pt x="1958" y="9425"/>
                    <a:pt x="2038" y="7855"/>
                    <a:pt x="2158" y="7855"/>
                  </a:cubicBezTo>
                  <a:moveTo>
                    <a:pt x="2178" y="19636"/>
                  </a:moveTo>
                  <a:cubicBezTo>
                    <a:pt x="2058" y="19636"/>
                    <a:pt x="1958" y="17673"/>
                    <a:pt x="1958" y="14138"/>
                  </a:cubicBezTo>
                  <a:cubicBezTo>
                    <a:pt x="2458" y="14138"/>
                    <a:pt x="2458" y="14138"/>
                    <a:pt x="2458" y="14138"/>
                  </a:cubicBezTo>
                  <a:cubicBezTo>
                    <a:pt x="2458" y="12960"/>
                    <a:pt x="2458" y="12960"/>
                    <a:pt x="2458" y="12960"/>
                  </a:cubicBezTo>
                  <a:cubicBezTo>
                    <a:pt x="2458" y="7855"/>
                    <a:pt x="2318" y="5891"/>
                    <a:pt x="2158" y="5891"/>
                  </a:cubicBezTo>
                  <a:cubicBezTo>
                    <a:pt x="1978" y="5891"/>
                    <a:pt x="1838" y="9033"/>
                    <a:pt x="1838" y="13745"/>
                  </a:cubicBezTo>
                  <a:cubicBezTo>
                    <a:pt x="1838" y="19244"/>
                    <a:pt x="2018" y="21600"/>
                    <a:pt x="2178" y="21600"/>
                  </a:cubicBezTo>
                  <a:cubicBezTo>
                    <a:pt x="2358" y="21600"/>
                    <a:pt x="2418" y="19636"/>
                    <a:pt x="2478" y="18065"/>
                  </a:cubicBezTo>
                  <a:cubicBezTo>
                    <a:pt x="2398" y="17280"/>
                    <a:pt x="2398" y="17280"/>
                    <a:pt x="2398" y="17280"/>
                  </a:cubicBezTo>
                  <a:cubicBezTo>
                    <a:pt x="2358" y="18851"/>
                    <a:pt x="2278" y="19636"/>
                    <a:pt x="2178" y="19636"/>
                  </a:cubicBezTo>
                  <a:moveTo>
                    <a:pt x="1439" y="5891"/>
                  </a:moveTo>
                  <a:cubicBezTo>
                    <a:pt x="1339" y="5891"/>
                    <a:pt x="1259" y="7069"/>
                    <a:pt x="1199" y="8247"/>
                  </a:cubicBezTo>
                  <a:cubicBezTo>
                    <a:pt x="1199" y="8247"/>
                    <a:pt x="1199" y="8247"/>
                    <a:pt x="1199" y="8247"/>
                  </a:cubicBezTo>
                  <a:cubicBezTo>
                    <a:pt x="1199" y="393"/>
                    <a:pt x="1199" y="393"/>
                    <a:pt x="1199" y="393"/>
                  </a:cubicBezTo>
                  <a:cubicBezTo>
                    <a:pt x="1099" y="393"/>
                    <a:pt x="1099" y="393"/>
                    <a:pt x="1099" y="393"/>
                  </a:cubicBezTo>
                  <a:cubicBezTo>
                    <a:pt x="1099" y="21207"/>
                    <a:pt x="1099" y="21207"/>
                    <a:pt x="1099" y="21207"/>
                  </a:cubicBezTo>
                  <a:cubicBezTo>
                    <a:pt x="1199" y="21207"/>
                    <a:pt x="1199" y="21207"/>
                    <a:pt x="1199" y="21207"/>
                  </a:cubicBezTo>
                  <a:cubicBezTo>
                    <a:pt x="1199" y="10211"/>
                    <a:pt x="1199" y="10211"/>
                    <a:pt x="1199" y="10211"/>
                  </a:cubicBezTo>
                  <a:cubicBezTo>
                    <a:pt x="1239" y="9033"/>
                    <a:pt x="1339" y="7855"/>
                    <a:pt x="1419" y="7855"/>
                  </a:cubicBezTo>
                  <a:cubicBezTo>
                    <a:pt x="1499" y="7855"/>
                    <a:pt x="1539" y="8247"/>
                    <a:pt x="1539" y="10211"/>
                  </a:cubicBezTo>
                  <a:cubicBezTo>
                    <a:pt x="1539" y="21207"/>
                    <a:pt x="1539" y="21207"/>
                    <a:pt x="1539" y="21207"/>
                  </a:cubicBezTo>
                  <a:cubicBezTo>
                    <a:pt x="1658" y="21207"/>
                    <a:pt x="1658" y="21207"/>
                    <a:pt x="1658" y="21207"/>
                  </a:cubicBezTo>
                  <a:cubicBezTo>
                    <a:pt x="1658" y="10211"/>
                    <a:pt x="1658" y="10211"/>
                    <a:pt x="1658" y="10211"/>
                  </a:cubicBezTo>
                  <a:cubicBezTo>
                    <a:pt x="1658" y="7069"/>
                    <a:pt x="1539" y="5891"/>
                    <a:pt x="1439" y="5891"/>
                  </a:cubicBezTo>
                  <a:moveTo>
                    <a:pt x="679" y="18065"/>
                  </a:moveTo>
                  <a:cubicBezTo>
                    <a:pt x="679" y="18065"/>
                    <a:pt x="679" y="18065"/>
                    <a:pt x="679" y="18065"/>
                  </a:cubicBezTo>
                  <a:cubicBezTo>
                    <a:pt x="520" y="6284"/>
                    <a:pt x="520" y="6284"/>
                    <a:pt x="520" y="6284"/>
                  </a:cubicBezTo>
                  <a:cubicBezTo>
                    <a:pt x="420" y="6284"/>
                    <a:pt x="420" y="6284"/>
                    <a:pt x="420" y="6284"/>
                  </a:cubicBezTo>
                  <a:cubicBezTo>
                    <a:pt x="260" y="17673"/>
                    <a:pt x="260" y="17673"/>
                    <a:pt x="260" y="17673"/>
                  </a:cubicBezTo>
                  <a:cubicBezTo>
                    <a:pt x="260" y="17673"/>
                    <a:pt x="260" y="17673"/>
                    <a:pt x="260" y="17673"/>
                  </a:cubicBezTo>
                  <a:cubicBezTo>
                    <a:pt x="100" y="6284"/>
                    <a:pt x="100" y="6284"/>
                    <a:pt x="100" y="6284"/>
                  </a:cubicBezTo>
                  <a:cubicBezTo>
                    <a:pt x="0" y="6284"/>
                    <a:pt x="0" y="6284"/>
                    <a:pt x="0" y="6284"/>
                  </a:cubicBezTo>
                  <a:cubicBezTo>
                    <a:pt x="200" y="21207"/>
                    <a:pt x="200" y="21207"/>
                    <a:pt x="200" y="21207"/>
                  </a:cubicBezTo>
                  <a:cubicBezTo>
                    <a:pt x="320" y="21207"/>
                    <a:pt x="320" y="21207"/>
                    <a:pt x="320" y="21207"/>
                  </a:cubicBezTo>
                  <a:cubicBezTo>
                    <a:pt x="460" y="9818"/>
                    <a:pt x="460" y="9818"/>
                    <a:pt x="460" y="9818"/>
                  </a:cubicBezTo>
                  <a:cubicBezTo>
                    <a:pt x="460" y="9818"/>
                    <a:pt x="460" y="9818"/>
                    <a:pt x="460" y="9818"/>
                  </a:cubicBezTo>
                  <a:cubicBezTo>
                    <a:pt x="619" y="21207"/>
                    <a:pt x="619" y="21207"/>
                    <a:pt x="619" y="21207"/>
                  </a:cubicBezTo>
                  <a:cubicBezTo>
                    <a:pt x="719" y="21207"/>
                    <a:pt x="719" y="21207"/>
                    <a:pt x="719" y="21207"/>
                  </a:cubicBezTo>
                  <a:cubicBezTo>
                    <a:pt x="939" y="6284"/>
                    <a:pt x="939" y="6284"/>
                    <a:pt x="939" y="6284"/>
                  </a:cubicBezTo>
                  <a:cubicBezTo>
                    <a:pt x="819" y="6284"/>
                    <a:pt x="819" y="6284"/>
                    <a:pt x="819" y="6284"/>
                  </a:cubicBezTo>
                  <a:lnTo>
                    <a:pt x="679" y="18065"/>
                  </a:lnTo>
                  <a:close/>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sp>
          <p:nvSpPr>
            <p:cNvPr id="376" name="Freeform 7"/>
            <p:cNvSpPr/>
            <p:nvPr/>
          </p:nvSpPr>
          <p:spPr>
            <a:xfrm>
              <a:off x="-1" y="82549"/>
              <a:ext cx="363539" cy="303214"/>
            </a:xfrm>
            <a:custGeom>
              <a:avLst/>
              <a:gdLst/>
              <a:ahLst/>
              <a:cxnLst>
                <a:cxn ang="0">
                  <a:pos x="wd2" y="hd2"/>
                </a:cxn>
                <a:cxn ang="5400000">
                  <a:pos x="wd2" y="hd2"/>
                </a:cxn>
                <a:cxn ang="10800000">
                  <a:pos x="wd2" y="hd2"/>
                </a:cxn>
                <a:cxn ang="16200000">
                  <a:pos x="wd2" y="hd2"/>
                </a:cxn>
              </a:cxnLst>
              <a:rect l="0" t="0" r="r" b="b"/>
              <a:pathLst>
                <a:path w="21600" h="21600" extrusionOk="0">
                  <a:moveTo>
                    <a:pt x="20095" y="5445"/>
                  </a:moveTo>
                  <a:cubicBezTo>
                    <a:pt x="20020" y="5445"/>
                    <a:pt x="20020" y="5445"/>
                    <a:pt x="20020" y="5445"/>
                  </a:cubicBezTo>
                  <a:cubicBezTo>
                    <a:pt x="19192" y="5445"/>
                    <a:pt x="18514" y="6353"/>
                    <a:pt x="18514" y="7351"/>
                  </a:cubicBezTo>
                  <a:cubicBezTo>
                    <a:pt x="18514" y="13160"/>
                    <a:pt x="14601" y="17879"/>
                    <a:pt x="9784" y="17879"/>
                  </a:cubicBezTo>
                  <a:cubicBezTo>
                    <a:pt x="6096" y="17879"/>
                    <a:pt x="3086" y="14249"/>
                    <a:pt x="3086" y="9802"/>
                  </a:cubicBezTo>
                  <a:cubicBezTo>
                    <a:pt x="3086" y="6444"/>
                    <a:pt x="5344" y="3721"/>
                    <a:pt x="8128" y="3721"/>
                  </a:cubicBezTo>
                  <a:cubicBezTo>
                    <a:pt x="10236" y="3721"/>
                    <a:pt x="11891" y="5718"/>
                    <a:pt x="11891" y="8168"/>
                  </a:cubicBezTo>
                  <a:cubicBezTo>
                    <a:pt x="11891" y="8440"/>
                    <a:pt x="11816" y="8531"/>
                    <a:pt x="11816" y="8622"/>
                  </a:cubicBezTo>
                  <a:cubicBezTo>
                    <a:pt x="11666" y="8713"/>
                    <a:pt x="11214" y="8713"/>
                    <a:pt x="10762" y="8713"/>
                  </a:cubicBezTo>
                  <a:cubicBezTo>
                    <a:pt x="10537" y="8713"/>
                    <a:pt x="10311" y="8713"/>
                    <a:pt x="10085" y="8713"/>
                  </a:cubicBezTo>
                  <a:cubicBezTo>
                    <a:pt x="9784" y="8713"/>
                    <a:pt x="9483" y="8713"/>
                    <a:pt x="9182" y="8713"/>
                  </a:cubicBezTo>
                  <a:cubicBezTo>
                    <a:pt x="8354" y="8713"/>
                    <a:pt x="7677" y="9529"/>
                    <a:pt x="7677" y="10528"/>
                  </a:cubicBezTo>
                  <a:cubicBezTo>
                    <a:pt x="7677" y="10528"/>
                    <a:pt x="7677" y="10528"/>
                    <a:pt x="7677" y="10528"/>
                  </a:cubicBezTo>
                  <a:cubicBezTo>
                    <a:pt x="7677" y="11526"/>
                    <a:pt x="8354" y="12434"/>
                    <a:pt x="9182" y="12434"/>
                  </a:cubicBezTo>
                  <a:cubicBezTo>
                    <a:pt x="9483" y="12434"/>
                    <a:pt x="9784" y="12434"/>
                    <a:pt x="10010" y="12434"/>
                  </a:cubicBezTo>
                  <a:cubicBezTo>
                    <a:pt x="10311" y="12434"/>
                    <a:pt x="10537" y="12434"/>
                    <a:pt x="10838" y="12434"/>
                  </a:cubicBezTo>
                  <a:cubicBezTo>
                    <a:pt x="12042" y="12434"/>
                    <a:pt x="13171" y="12252"/>
                    <a:pt x="13999" y="11254"/>
                  </a:cubicBezTo>
                  <a:cubicBezTo>
                    <a:pt x="14601" y="10528"/>
                    <a:pt x="14977" y="9529"/>
                    <a:pt x="14977" y="8168"/>
                  </a:cubicBezTo>
                  <a:cubicBezTo>
                    <a:pt x="14977" y="3721"/>
                    <a:pt x="11891" y="0"/>
                    <a:pt x="8128" y="0"/>
                  </a:cubicBezTo>
                  <a:cubicBezTo>
                    <a:pt x="3688" y="0"/>
                    <a:pt x="0" y="4447"/>
                    <a:pt x="0" y="9802"/>
                  </a:cubicBezTo>
                  <a:cubicBezTo>
                    <a:pt x="0" y="16245"/>
                    <a:pt x="4440" y="21600"/>
                    <a:pt x="9784" y="21600"/>
                  </a:cubicBezTo>
                  <a:cubicBezTo>
                    <a:pt x="16256" y="21600"/>
                    <a:pt x="21600" y="15156"/>
                    <a:pt x="21600" y="7351"/>
                  </a:cubicBezTo>
                  <a:cubicBezTo>
                    <a:pt x="21600" y="6353"/>
                    <a:pt x="20923" y="5445"/>
                    <a:pt x="20095" y="5445"/>
                  </a:cubicBezTo>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sp>
          <p:nvSpPr>
            <p:cNvPr id="377" name="Freeform 8"/>
            <p:cNvSpPr/>
            <p:nvPr/>
          </p:nvSpPr>
          <p:spPr>
            <a:xfrm>
              <a:off x="295275" y="-1"/>
              <a:ext cx="85726" cy="87314"/>
            </a:xfrm>
            <a:custGeom>
              <a:avLst/>
              <a:gdLst/>
              <a:ahLst/>
              <a:cxnLst>
                <a:cxn ang="0">
                  <a:pos x="wd2" y="hd2"/>
                </a:cxn>
                <a:cxn ang="5400000">
                  <a:pos x="wd2" y="hd2"/>
                </a:cxn>
                <a:cxn ang="10800000">
                  <a:pos x="wd2" y="hd2"/>
                </a:cxn>
                <a:cxn ang="16200000">
                  <a:pos x="wd2" y="hd2"/>
                </a:cxn>
              </a:cxnLst>
              <a:rect l="0" t="0" r="r" b="b"/>
              <a:pathLst>
                <a:path w="21600" h="21600" extrusionOk="0">
                  <a:moveTo>
                    <a:pt x="10800" y="15247"/>
                  </a:moveTo>
                  <a:cubicBezTo>
                    <a:pt x="8259" y="15247"/>
                    <a:pt x="6353" y="13341"/>
                    <a:pt x="6353" y="10800"/>
                  </a:cubicBezTo>
                  <a:cubicBezTo>
                    <a:pt x="6353" y="8576"/>
                    <a:pt x="8259" y="6671"/>
                    <a:pt x="10800" y="6671"/>
                  </a:cubicBezTo>
                  <a:cubicBezTo>
                    <a:pt x="13024" y="6671"/>
                    <a:pt x="14929" y="8576"/>
                    <a:pt x="14929" y="10800"/>
                  </a:cubicBezTo>
                  <a:cubicBezTo>
                    <a:pt x="14929" y="13341"/>
                    <a:pt x="13024" y="15247"/>
                    <a:pt x="10800" y="15247"/>
                  </a:cubicBezTo>
                  <a:moveTo>
                    <a:pt x="10800" y="0"/>
                  </a:moveTo>
                  <a:cubicBezTo>
                    <a:pt x="10800" y="0"/>
                    <a:pt x="10800" y="0"/>
                    <a:pt x="10800" y="0"/>
                  </a:cubicBezTo>
                  <a:cubicBezTo>
                    <a:pt x="4765" y="0"/>
                    <a:pt x="0" y="4765"/>
                    <a:pt x="0" y="10800"/>
                  </a:cubicBezTo>
                  <a:cubicBezTo>
                    <a:pt x="0" y="16835"/>
                    <a:pt x="4765" y="21600"/>
                    <a:pt x="10800" y="21600"/>
                  </a:cubicBezTo>
                  <a:cubicBezTo>
                    <a:pt x="16835" y="21600"/>
                    <a:pt x="21600" y="16835"/>
                    <a:pt x="21600" y="10800"/>
                  </a:cubicBezTo>
                  <a:cubicBezTo>
                    <a:pt x="21600" y="4765"/>
                    <a:pt x="16835" y="0"/>
                    <a:pt x="10800" y="0"/>
                  </a:cubicBezTo>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grpSp>
      <p:sp>
        <p:nvSpPr>
          <p:cNvPr id="379" name="Slide Number"/>
          <p:cNvSpPr txBox="1">
            <a:spLocks noGrp="1"/>
          </p:cNvSpPr>
          <p:nvPr>
            <p:ph type="sldNum" sz="quarter" idx="2"/>
          </p:nvPr>
        </p:nvSpPr>
        <p:spPr>
          <a:xfrm>
            <a:off x="119121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8_Title and Content">
    <p:bg>
      <p:bgPr>
        <a:solidFill>
          <a:srgbClr val="70BE4B"/>
        </a:solidFill>
        <a:effectLst/>
      </p:bgPr>
    </p:bg>
    <p:spTree>
      <p:nvGrpSpPr>
        <p:cNvPr id="1" name=""/>
        <p:cNvGrpSpPr/>
        <p:nvPr/>
      </p:nvGrpSpPr>
      <p:grpSpPr>
        <a:xfrm>
          <a:off x="0" y="0"/>
          <a:ext cx="0" cy="0"/>
          <a:chOff x="0" y="0"/>
          <a:chExt cx="0" cy="0"/>
        </a:xfrm>
      </p:grpSpPr>
      <p:pic>
        <p:nvPicPr>
          <p:cNvPr id="386" name="Picture 7" descr="Picture 7"/>
          <p:cNvPicPr>
            <a:picLocks noChangeAspect="1"/>
          </p:cNvPicPr>
          <p:nvPr/>
        </p:nvPicPr>
        <p:blipFill>
          <a:blip r:embed="rId2"/>
          <a:stretch>
            <a:fillRect/>
          </a:stretch>
        </p:blipFill>
        <p:spPr>
          <a:xfrm>
            <a:off x="0" y="864"/>
            <a:ext cx="12192000" cy="6856273"/>
          </a:xfrm>
          <a:prstGeom prst="rect">
            <a:avLst/>
          </a:prstGeom>
          <a:ln w="12700">
            <a:miter lim="400000"/>
          </a:ln>
        </p:spPr>
      </p:pic>
      <p:sp>
        <p:nvSpPr>
          <p:cNvPr id="387" name="Rectangle 15"/>
          <p:cNvSpPr/>
          <p:nvPr/>
        </p:nvSpPr>
        <p:spPr>
          <a:xfrm>
            <a:off x="0" y="430200"/>
            <a:ext cx="12192000" cy="54000"/>
          </a:xfrm>
          <a:prstGeom prst="rect">
            <a:avLst/>
          </a:prstGeom>
          <a:solidFill>
            <a:srgbClr val="A9D58F"/>
          </a:solidFill>
          <a:ln w="12700">
            <a:miter lim="400000"/>
          </a:ln>
        </p:spPr>
        <p:txBody>
          <a:bodyPr lIns="45719" rIns="45719" anchor="ctr"/>
          <a:lstStyle/>
          <a:p>
            <a:pPr algn="ctr">
              <a:defRPr>
                <a:solidFill>
                  <a:srgbClr val="FFFFFF"/>
                </a:solidFill>
              </a:defRPr>
            </a:pPr>
            <a:endParaRPr b="0" i="0" dirty="0">
              <a:latin typeface="Arial Regular"/>
            </a:endParaRPr>
          </a:p>
        </p:txBody>
      </p:sp>
      <p:sp>
        <p:nvSpPr>
          <p:cNvPr id="388" name="Title Text"/>
          <p:cNvSpPr txBox="1">
            <a:spLocks noGrp="1"/>
          </p:cNvSpPr>
          <p:nvPr>
            <p:ph type="title"/>
          </p:nvPr>
        </p:nvSpPr>
        <p:spPr>
          <a:xfrm>
            <a:off x="619538" y="430201"/>
            <a:ext cx="3475384" cy="325175"/>
          </a:xfrm>
          <a:prstGeom prst="rect">
            <a:avLst/>
          </a:prstGeom>
          <a:solidFill>
            <a:srgbClr val="235F2C"/>
          </a:solidFill>
        </p:spPr>
        <p:txBody>
          <a:bodyPr/>
          <a:lstStyle>
            <a:lvl1pPr>
              <a:defRPr sz="1800">
                <a:solidFill>
                  <a:srgbClr val="FFFFFF"/>
                </a:solidFill>
                <a:latin typeface="Arial Black"/>
                <a:ea typeface="Arial Black"/>
                <a:cs typeface="Arial Black"/>
                <a:sym typeface="Arial Black"/>
              </a:defRPr>
            </a:lvl1pPr>
          </a:lstStyle>
          <a:p>
            <a:r>
              <a:t>Title Text</a:t>
            </a:r>
          </a:p>
        </p:txBody>
      </p:sp>
      <p:sp>
        <p:nvSpPr>
          <p:cNvPr id="389" name="Slide Number"/>
          <p:cNvSpPr txBox="1">
            <a:spLocks noGrp="1"/>
          </p:cNvSpPr>
          <p:nvPr>
            <p:ph type="sldNum" sz="quarter" idx="2"/>
          </p:nvPr>
        </p:nvSpPr>
        <p:spPr>
          <a:xfrm>
            <a:off x="119121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Title Slide">
    <p:bg>
      <p:bgPr>
        <a:gradFill flip="none" rotWithShape="1">
          <a:gsLst>
            <a:gs pos="50000">
              <a:srgbClr val="E5E5E2"/>
            </a:gs>
            <a:gs pos="100000">
              <a:srgbClr val="CECEC7"/>
            </a:gs>
          </a:gsLst>
          <a:lin ang="5400000" scaled="0"/>
        </a:gradFill>
        <a:effectLst/>
      </p:bgPr>
    </p:bg>
    <p:spTree>
      <p:nvGrpSpPr>
        <p:cNvPr id="1" name=""/>
        <p:cNvGrpSpPr/>
        <p:nvPr/>
      </p:nvGrpSpPr>
      <p:grpSpPr>
        <a:xfrm>
          <a:off x="0" y="0"/>
          <a:ext cx="0" cy="0"/>
          <a:chOff x="0" y="0"/>
          <a:chExt cx="0" cy="0"/>
        </a:xfrm>
      </p:grpSpPr>
      <p:sp>
        <p:nvSpPr>
          <p:cNvPr id="396" name="Title Text"/>
          <p:cNvSpPr txBox="1">
            <a:spLocks noGrp="1"/>
          </p:cNvSpPr>
          <p:nvPr>
            <p:ph type="title"/>
          </p:nvPr>
        </p:nvSpPr>
        <p:spPr>
          <a:xfrm>
            <a:off x="1498072" y="3127280"/>
            <a:ext cx="8419542" cy="2309115"/>
          </a:xfrm>
          <a:prstGeom prst="rect">
            <a:avLst/>
          </a:prstGeom>
        </p:spPr>
        <p:txBody>
          <a:bodyPr lIns="0" tIns="0" rIns="0" bIns="0" anchor="b"/>
          <a:lstStyle>
            <a:lvl1pPr>
              <a:defRPr sz="6000">
                <a:solidFill>
                  <a:srgbClr val="44546A"/>
                </a:solidFill>
                <a:latin typeface="Arial Black"/>
                <a:ea typeface="Arial Black"/>
                <a:cs typeface="Arial Black"/>
                <a:sym typeface="Arial Black"/>
              </a:defRPr>
            </a:lvl1pPr>
          </a:lstStyle>
          <a:p>
            <a:r>
              <a:t>Title Text</a:t>
            </a:r>
          </a:p>
        </p:txBody>
      </p:sp>
      <p:sp>
        <p:nvSpPr>
          <p:cNvPr id="397" name="Body Level One…"/>
          <p:cNvSpPr txBox="1">
            <a:spLocks noGrp="1"/>
          </p:cNvSpPr>
          <p:nvPr>
            <p:ph type="body" sz="quarter" idx="1"/>
          </p:nvPr>
        </p:nvSpPr>
        <p:spPr>
          <a:xfrm>
            <a:off x="1498072" y="5528469"/>
            <a:ext cx="8419542" cy="827882"/>
          </a:xfrm>
          <a:prstGeom prst="rect">
            <a:avLst/>
          </a:prstGeom>
        </p:spPr>
        <p:txBody>
          <a:bodyPr lIns="0" tIns="0" rIns="0" bIns="0"/>
          <a:lstStyle>
            <a:lvl1pPr marL="0" indent="0">
              <a:buSzTx/>
              <a:buFontTx/>
              <a:buNone/>
              <a:defRPr b="0" i="0"/>
            </a:lvl1pPr>
            <a:lvl2pPr marL="0" indent="457200">
              <a:buSzTx/>
              <a:buFontTx/>
              <a:buNone/>
              <a:defRPr b="0" i="0"/>
            </a:lvl2pPr>
            <a:lvl3pPr marL="0" indent="914400">
              <a:buSzTx/>
              <a:buFontTx/>
              <a:buNone/>
              <a:defRPr b="0" i="0"/>
            </a:lvl3pPr>
            <a:lvl4pPr marL="0" indent="1371600">
              <a:buSzTx/>
              <a:buFontTx/>
              <a:buNone/>
              <a:defRPr b="0" i="0"/>
            </a:lvl4pPr>
            <a:lvl5pPr marL="0" indent="1828800">
              <a:buSzTx/>
              <a:buFontTx/>
              <a:buNone/>
              <a:defRPr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398" name="Picture 42" descr="Picture 42"/>
          <p:cNvPicPr>
            <a:picLocks noChangeAspect="1"/>
          </p:cNvPicPr>
          <p:nvPr/>
        </p:nvPicPr>
        <p:blipFill>
          <a:blip r:embed="rId2"/>
          <a:stretch>
            <a:fillRect/>
          </a:stretch>
        </p:blipFill>
        <p:spPr>
          <a:xfrm>
            <a:off x="437518" y="425298"/>
            <a:ext cx="4296408" cy="1139864"/>
          </a:xfrm>
          <a:prstGeom prst="rect">
            <a:avLst/>
          </a:prstGeom>
          <a:ln w="12700">
            <a:miter lim="400000"/>
          </a:ln>
        </p:spPr>
      </p:pic>
      <p:sp>
        <p:nvSpPr>
          <p:cNvPr id="399" name="Slide Number"/>
          <p:cNvSpPr txBox="1">
            <a:spLocks noGrp="1"/>
          </p:cNvSpPr>
          <p:nvPr>
            <p:ph type="sldNum" sz="quarter" idx="2"/>
          </p:nvPr>
        </p:nvSpPr>
        <p:spPr>
          <a:xfrm>
            <a:off x="119121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Title and Table">
    <p:bg>
      <p:bgPr>
        <a:gradFill flip="none" rotWithShape="1">
          <a:gsLst>
            <a:gs pos="50000">
              <a:srgbClr val="E5E5E2"/>
            </a:gs>
            <a:gs pos="100000">
              <a:srgbClr val="CECEC7"/>
            </a:gs>
          </a:gsLst>
          <a:lin ang="5400000" scaled="0"/>
        </a:gradFill>
        <a:effectLst/>
      </p:bgPr>
    </p:bg>
    <p:spTree>
      <p:nvGrpSpPr>
        <p:cNvPr id="1" name=""/>
        <p:cNvGrpSpPr/>
        <p:nvPr/>
      </p:nvGrpSpPr>
      <p:grpSpPr>
        <a:xfrm>
          <a:off x="0" y="0"/>
          <a:ext cx="0" cy="0"/>
          <a:chOff x="0" y="0"/>
          <a:chExt cx="0" cy="0"/>
        </a:xfrm>
      </p:grpSpPr>
      <p:pic>
        <p:nvPicPr>
          <p:cNvPr id="406" name="Picture 8" descr="Picture 8"/>
          <p:cNvPicPr>
            <a:picLocks noChangeAspect="1"/>
          </p:cNvPicPr>
          <p:nvPr/>
        </p:nvPicPr>
        <p:blipFill>
          <a:blip r:embed="rId2"/>
          <a:srcRect b="9396"/>
          <a:stretch>
            <a:fillRect/>
          </a:stretch>
        </p:blipFill>
        <p:spPr>
          <a:xfrm>
            <a:off x="0" y="-1"/>
            <a:ext cx="12192000" cy="6858002"/>
          </a:xfrm>
          <a:prstGeom prst="rect">
            <a:avLst/>
          </a:prstGeom>
          <a:ln w="12700">
            <a:miter lim="400000"/>
          </a:ln>
        </p:spPr>
      </p:pic>
      <p:pic>
        <p:nvPicPr>
          <p:cNvPr id="407" name="Picture 6" descr="Picture 6"/>
          <p:cNvPicPr>
            <a:picLocks noChangeAspect="1"/>
          </p:cNvPicPr>
          <p:nvPr/>
        </p:nvPicPr>
        <p:blipFill>
          <a:blip r:embed="rId3"/>
          <a:srcRect b="87606"/>
          <a:stretch>
            <a:fillRect/>
          </a:stretch>
        </p:blipFill>
        <p:spPr>
          <a:xfrm>
            <a:off x="0" y="-1"/>
            <a:ext cx="12192000" cy="931818"/>
          </a:xfrm>
          <a:prstGeom prst="rect">
            <a:avLst/>
          </a:prstGeom>
          <a:ln w="12700">
            <a:miter lim="400000"/>
          </a:ln>
        </p:spPr>
      </p:pic>
      <p:grpSp>
        <p:nvGrpSpPr>
          <p:cNvPr id="412" name="Group 4"/>
          <p:cNvGrpSpPr/>
          <p:nvPr/>
        </p:nvGrpSpPr>
        <p:grpSpPr>
          <a:xfrm>
            <a:off x="10056814" y="238125"/>
            <a:ext cx="1858965" cy="496889"/>
            <a:chOff x="0" y="0"/>
            <a:chExt cx="1858963" cy="496887"/>
          </a:xfrm>
        </p:grpSpPr>
        <p:sp>
          <p:nvSpPr>
            <p:cNvPr id="408" name="Freeform 5"/>
            <p:cNvSpPr/>
            <p:nvPr/>
          </p:nvSpPr>
          <p:spPr>
            <a:xfrm>
              <a:off x="465137" y="-1"/>
              <a:ext cx="1393827" cy="369889"/>
            </a:xfrm>
            <a:custGeom>
              <a:avLst/>
              <a:gdLst/>
              <a:ahLst/>
              <a:cxnLst>
                <a:cxn ang="0">
                  <a:pos x="wd2" y="hd2"/>
                </a:cxn>
                <a:cxn ang="5400000">
                  <a:pos x="wd2" y="hd2"/>
                </a:cxn>
                <a:cxn ang="10800000">
                  <a:pos x="wd2" y="hd2"/>
                </a:cxn>
                <a:cxn ang="16200000">
                  <a:pos x="wd2" y="hd2"/>
                </a:cxn>
              </a:cxnLst>
              <a:rect l="0" t="0" r="r" b="b"/>
              <a:pathLst>
                <a:path w="21600" h="21600" extrusionOk="0">
                  <a:moveTo>
                    <a:pt x="14753" y="16982"/>
                  </a:moveTo>
                  <a:cubicBezTo>
                    <a:pt x="14753" y="18621"/>
                    <a:pt x="14439" y="19738"/>
                    <a:pt x="14008" y="19738"/>
                  </a:cubicBezTo>
                  <a:cubicBezTo>
                    <a:pt x="13596" y="19738"/>
                    <a:pt x="13596" y="19738"/>
                    <a:pt x="13596" y="19738"/>
                  </a:cubicBezTo>
                  <a:cubicBezTo>
                    <a:pt x="13596" y="14152"/>
                    <a:pt x="13596" y="14152"/>
                    <a:pt x="13596" y="14152"/>
                  </a:cubicBezTo>
                  <a:cubicBezTo>
                    <a:pt x="14008" y="14152"/>
                    <a:pt x="14008" y="14152"/>
                    <a:pt x="14008" y="14152"/>
                  </a:cubicBezTo>
                  <a:cubicBezTo>
                    <a:pt x="14439" y="14152"/>
                    <a:pt x="14753" y="15269"/>
                    <a:pt x="14753" y="16908"/>
                  </a:cubicBezTo>
                  <a:lnTo>
                    <a:pt x="14753" y="16982"/>
                  </a:lnTo>
                  <a:close/>
                  <a:moveTo>
                    <a:pt x="14008" y="12290"/>
                  </a:moveTo>
                  <a:cubicBezTo>
                    <a:pt x="13046" y="12290"/>
                    <a:pt x="13046" y="12290"/>
                    <a:pt x="13046" y="12290"/>
                  </a:cubicBezTo>
                  <a:cubicBezTo>
                    <a:pt x="13046" y="21600"/>
                    <a:pt x="13046" y="21600"/>
                    <a:pt x="13046" y="21600"/>
                  </a:cubicBezTo>
                  <a:cubicBezTo>
                    <a:pt x="14008" y="21600"/>
                    <a:pt x="14008" y="21600"/>
                    <a:pt x="14008" y="21600"/>
                  </a:cubicBezTo>
                  <a:cubicBezTo>
                    <a:pt x="14773" y="21600"/>
                    <a:pt x="15302" y="19589"/>
                    <a:pt x="15302" y="16908"/>
                  </a:cubicBezTo>
                  <a:cubicBezTo>
                    <a:pt x="15302" y="16908"/>
                    <a:pt x="15302" y="16908"/>
                    <a:pt x="15302" y="16908"/>
                  </a:cubicBezTo>
                  <a:cubicBezTo>
                    <a:pt x="15302" y="14301"/>
                    <a:pt x="14773" y="12290"/>
                    <a:pt x="14008" y="12290"/>
                  </a:cubicBezTo>
                  <a:moveTo>
                    <a:pt x="12105" y="18025"/>
                  </a:moveTo>
                  <a:cubicBezTo>
                    <a:pt x="10967" y="12290"/>
                    <a:pt x="10967" y="12290"/>
                    <a:pt x="10967" y="12290"/>
                  </a:cubicBezTo>
                  <a:cubicBezTo>
                    <a:pt x="10476" y="12290"/>
                    <a:pt x="10476" y="12290"/>
                    <a:pt x="10476" y="12290"/>
                  </a:cubicBezTo>
                  <a:cubicBezTo>
                    <a:pt x="10476" y="21600"/>
                    <a:pt x="10476" y="21600"/>
                    <a:pt x="10476" y="21600"/>
                  </a:cubicBezTo>
                  <a:cubicBezTo>
                    <a:pt x="11006" y="21600"/>
                    <a:pt x="11006" y="21600"/>
                    <a:pt x="11006" y="21600"/>
                  </a:cubicBezTo>
                  <a:cubicBezTo>
                    <a:pt x="11006" y="15716"/>
                    <a:pt x="11006" y="15716"/>
                    <a:pt x="11006" y="15716"/>
                  </a:cubicBezTo>
                  <a:cubicBezTo>
                    <a:pt x="12183" y="21600"/>
                    <a:pt x="12183" y="21600"/>
                    <a:pt x="12183" y="21600"/>
                  </a:cubicBezTo>
                  <a:cubicBezTo>
                    <a:pt x="12634" y="21600"/>
                    <a:pt x="12634" y="21600"/>
                    <a:pt x="12634" y="21600"/>
                  </a:cubicBezTo>
                  <a:cubicBezTo>
                    <a:pt x="12634" y="12290"/>
                    <a:pt x="12634" y="12290"/>
                    <a:pt x="12634" y="12290"/>
                  </a:cubicBezTo>
                  <a:cubicBezTo>
                    <a:pt x="12105" y="12290"/>
                    <a:pt x="12105" y="12290"/>
                    <a:pt x="12105" y="12290"/>
                  </a:cubicBezTo>
                  <a:lnTo>
                    <a:pt x="12105" y="18025"/>
                  </a:lnTo>
                  <a:close/>
                  <a:moveTo>
                    <a:pt x="8573" y="17727"/>
                  </a:moveTo>
                  <a:cubicBezTo>
                    <a:pt x="8907" y="14673"/>
                    <a:pt x="8907" y="14673"/>
                    <a:pt x="8907" y="14673"/>
                  </a:cubicBezTo>
                  <a:cubicBezTo>
                    <a:pt x="9221" y="17727"/>
                    <a:pt x="9221" y="17727"/>
                    <a:pt x="9221" y="17727"/>
                  </a:cubicBezTo>
                  <a:lnTo>
                    <a:pt x="8573" y="17727"/>
                  </a:lnTo>
                  <a:close/>
                  <a:moveTo>
                    <a:pt x="8671" y="12215"/>
                  </a:moveTo>
                  <a:cubicBezTo>
                    <a:pt x="7612" y="21600"/>
                    <a:pt x="7612" y="21600"/>
                    <a:pt x="7612" y="21600"/>
                  </a:cubicBezTo>
                  <a:cubicBezTo>
                    <a:pt x="8161" y="21600"/>
                    <a:pt x="8161" y="21600"/>
                    <a:pt x="8161" y="21600"/>
                  </a:cubicBezTo>
                  <a:cubicBezTo>
                    <a:pt x="8397" y="19514"/>
                    <a:pt x="8397" y="19514"/>
                    <a:pt x="8397" y="19514"/>
                  </a:cubicBezTo>
                  <a:cubicBezTo>
                    <a:pt x="9417" y="19514"/>
                    <a:pt x="9417" y="19514"/>
                    <a:pt x="9417" y="19514"/>
                  </a:cubicBezTo>
                  <a:cubicBezTo>
                    <a:pt x="9652" y="21600"/>
                    <a:pt x="9652" y="21600"/>
                    <a:pt x="9652" y="21600"/>
                  </a:cubicBezTo>
                  <a:cubicBezTo>
                    <a:pt x="10202" y="21600"/>
                    <a:pt x="10202" y="21600"/>
                    <a:pt x="10202" y="21600"/>
                  </a:cubicBezTo>
                  <a:cubicBezTo>
                    <a:pt x="9162" y="12215"/>
                    <a:pt x="9162" y="12215"/>
                    <a:pt x="9162" y="12215"/>
                  </a:cubicBezTo>
                  <a:lnTo>
                    <a:pt x="8671" y="12215"/>
                  </a:lnTo>
                  <a:close/>
                  <a:moveTo>
                    <a:pt x="6180" y="12290"/>
                  </a:moveTo>
                  <a:cubicBezTo>
                    <a:pt x="5650" y="12290"/>
                    <a:pt x="5650" y="12290"/>
                    <a:pt x="5650" y="12290"/>
                  </a:cubicBezTo>
                  <a:cubicBezTo>
                    <a:pt x="5650" y="21600"/>
                    <a:pt x="5650" y="21600"/>
                    <a:pt x="5650" y="21600"/>
                  </a:cubicBezTo>
                  <a:cubicBezTo>
                    <a:pt x="7396" y="21600"/>
                    <a:pt x="7396" y="21600"/>
                    <a:pt x="7396" y="21600"/>
                  </a:cubicBezTo>
                  <a:cubicBezTo>
                    <a:pt x="7396" y="19738"/>
                    <a:pt x="7396" y="19738"/>
                    <a:pt x="7396" y="19738"/>
                  </a:cubicBezTo>
                  <a:cubicBezTo>
                    <a:pt x="6180" y="19738"/>
                    <a:pt x="6180" y="19738"/>
                    <a:pt x="6180" y="19738"/>
                  </a:cubicBezTo>
                  <a:lnTo>
                    <a:pt x="6180" y="12290"/>
                  </a:lnTo>
                  <a:close/>
                  <a:moveTo>
                    <a:pt x="3943" y="17801"/>
                  </a:moveTo>
                  <a:cubicBezTo>
                    <a:pt x="5081" y="17801"/>
                    <a:pt x="5081" y="17801"/>
                    <a:pt x="5081" y="17801"/>
                  </a:cubicBezTo>
                  <a:cubicBezTo>
                    <a:pt x="5081" y="16014"/>
                    <a:pt x="5081" y="16014"/>
                    <a:pt x="5081" y="16014"/>
                  </a:cubicBezTo>
                  <a:cubicBezTo>
                    <a:pt x="3943" y="16014"/>
                    <a:pt x="3943" y="16014"/>
                    <a:pt x="3943" y="16014"/>
                  </a:cubicBezTo>
                  <a:cubicBezTo>
                    <a:pt x="3943" y="14152"/>
                    <a:pt x="3943" y="14152"/>
                    <a:pt x="3943" y="14152"/>
                  </a:cubicBezTo>
                  <a:cubicBezTo>
                    <a:pt x="5238" y="14152"/>
                    <a:pt x="5238" y="14152"/>
                    <a:pt x="5238" y="14152"/>
                  </a:cubicBezTo>
                  <a:cubicBezTo>
                    <a:pt x="5238" y="12290"/>
                    <a:pt x="5238" y="12290"/>
                    <a:pt x="5238" y="12290"/>
                  </a:cubicBezTo>
                  <a:cubicBezTo>
                    <a:pt x="3394" y="12290"/>
                    <a:pt x="3394" y="12290"/>
                    <a:pt x="3394" y="12290"/>
                  </a:cubicBezTo>
                  <a:cubicBezTo>
                    <a:pt x="3394" y="21600"/>
                    <a:pt x="3394" y="21600"/>
                    <a:pt x="3394" y="21600"/>
                  </a:cubicBezTo>
                  <a:cubicBezTo>
                    <a:pt x="5258" y="21600"/>
                    <a:pt x="5258" y="21600"/>
                    <a:pt x="5258" y="21600"/>
                  </a:cubicBezTo>
                  <a:cubicBezTo>
                    <a:pt x="5258" y="19738"/>
                    <a:pt x="5258" y="19738"/>
                    <a:pt x="5258" y="19738"/>
                  </a:cubicBezTo>
                  <a:cubicBezTo>
                    <a:pt x="3943" y="19738"/>
                    <a:pt x="3943" y="19738"/>
                    <a:pt x="3943" y="19738"/>
                  </a:cubicBezTo>
                  <a:lnTo>
                    <a:pt x="3943" y="17801"/>
                  </a:lnTo>
                  <a:close/>
                  <a:moveTo>
                    <a:pt x="2472" y="15492"/>
                  </a:moveTo>
                  <a:cubicBezTo>
                    <a:pt x="2472" y="16312"/>
                    <a:pt x="2315" y="16833"/>
                    <a:pt x="2060" y="16833"/>
                  </a:cubicBezTo>
                  <a:cubicBezTo>
                    <a:pt x="1511" y="16833"/>
                    <a:pt x="1511" y="16833"/>
                    <a:pt x="1511" y="16833"/>
                  </a:cubicBezTo>
                  <a:cubicBezTo>
                    <a:pt x="1511" y="14152"/>
                    <a:pt x="1511" y="14152"/>
                    <a:pt x="1511" y="14152"/>
                  </a:cubicBezTo>
                  <a:cubicBezTo>
                    <a:pt x="2040" y="14152"/>
                    <a:pt x="2040" y="14152"/>
                    <a:pt x="2040" y="14152"/>
                  </a:cubicBezTo>
                  <a:cubicBezTo>
                    <a:pt x="2295" y="14152"/>
                    <a:pt x="2472" y="14599"/>
                    <a:pt x="2472" y="15492"/>
                  </a:cubicBezTo>
                  <a:close/>
                  <a:moveTo>
                    <a:pt x="3002" y="15418"/>
                  </a:moveTo>
                  <a:cubicBezTo>
                    <a:pt x="3002" y="15343"/>
                    <a:pt x="3002" y="15343"/>
                    <a:pt x="3002" y="15343"/>
                  </a:cubicBezTo>
                  <a:cubicBezTo>
                    <a:pt x="3002" y="14524"/>
                    <a:pt x="2943" y="13779"/>
                    <a:pt x="2805" y="13258"/>
                  </a:cubicBezTo>
                  <a:cubicBezTo>
                    <a:pt x="2629" y="12662"/>
                    <a:pt x="2393" y="12290"/>
                    <a:pt x="2080" y="12290"/>
                  </a:cubicBezTo>
                  <a:cubicBezTo>
                    <a:pt x="961" y="12290"/>
                    <a:pt x="961" y="12290"/>
                    <a:pt x="961" y="12290"/>
                  </a:cubicBezTo>
                  <a:cubicBezTo>
                    <a:pt x="961" y="21600"/>
                    <a:pt x="961" y="21600"/>
                    <a:pt x="961" y="21600"/>
                  </a:cubicBezTo>
                  <a:cubicBezTo>
                    <a:pt x="1511" y="21600"/>
                    <a:pt x="1511" y="21600"/>
                    <a:pt x="1511" y="21600"/>
                  </a:cubicBezTo>
                  <a:cubicBezTo>
                    <a:pt x="1511" y="18621"/>
                    <a:pt x="1511" y="18621"/>
                    <a:pt x="1511" y="18621"/>
                  </a:cubicBezTo>
                  <a:cubicBezTo>
                    <a:pt x="1923" y="18621"/>
                    <a:pt x="1923" y="18621"/>
                    <a:pt x="1923" y="18621"/>
                  </a:cubicBezTo>
                  <a:cubicBezTo>
                    <a:pt x="2452" y="21600"/>
                    <a:pt x="2452" y="21600"/>
                    <a:pt x="2452" y="21600"/>
                  </a:cubicBezTo>
                  <a:cubicBezTo>
                    <a:pt x="3080" y="21600"/>
                    <a:pt x="3080" y="21600"/>
                    <a:pt x="3080" y="21600"/>
                  </a:cubicBezTo>
                  <a:cubicBezTo>
                    <a:pt x="2492" y="18248"/>
                    <a:pt x="2492" y="18248"/>
                    <a:pt x="2492" y="18248"/>
                  </a:cubicBezTo>
                  <a:cubicBezTo>
                    <a:pt x="2786" y="17801"/>
                    <a:pt x="3002" y="16908"/>
                    <a:pt x="3002" y="15418"/>
                  </a:cubicBezTo>
                  <a:moveTo>
                    <a:pt x="20" y="21600"/>
                  </a:moveTo>
                  <a:cubicBezTo>
                    <a:pt x="549" y="21600"/>
                    <a:pt x="549" y="21600"/>
                    <a:pt x="549" y="21600"/>
                  </a:cubicBezTo>
                  <a:cubicBezTo>
                    <a:pt x="549" y="12290"/>
                    <a:pt x="549" y="12290"/>
                    <a:pt x="549" y="12290"/>
                  </a:cubicBezTo>
                  <a:cubicBezTo>
                    <a:pt x="20" y="12290"/>
                    <a:pt x="20" y="12290"/>
                    <a:pt x="20" y="12290"/>
                  </a:cubicBezTo>
                  <a:lnTo>
                    <a:pt x="20" y="21600"/>
                  </a:lnTo>
                  <a:close/>
                  <a:moveTo>
                    <a:pt x="20266" y="7597"/>
                  </a:moveTo>
                  <a:cubicBezTo>
                    <a:pt x="20266" y="5661"/>
                    <a:pt x="20266" y="5661"/>
                    <a:pt x="20266" y="5661"/>
                  </a:cubicBezTo>
                  <a:cubicBezTo>
                    <a:pt x="21423" y="5661"/>
                    <a:pt x="21423" y="5661"/>
                    <a:pt x="21423" y="5661"/>
                  </a:cubicBezTo>
                  <a:cubicBezTo>
                    <a:pt x="21423" y="3873"/>
                    <a:pt x="21423" y="3873"/>
                    <a:pt x="21423" y="3873"/>
                  </a:cubicBezTo>
                  <a:cubicBezTo>
                    <a:pt x="20266" y="3873"/>
                    <a:pt x="20266" y="3873"/>
                    <a:pt x="20266" y="3873"/>
                  </a:cubicBezTo>
                  <a:cubicBezTo>
                    <a:pt x="20266" y="1937"/>
                    <a:pt x="20266" y="1937"/>
                    <a:pt x="20266" y="1937"/>
                  </a:cubicBezTo>
                  <a:cubicBezTo>
                    <a:pt x="21580" y="1937"/>
                    <a:pt x="21580" y="1937"/>
                    <a:pt x="21580" y="1937"/>
                  </a:cubicBezTo>
                  <a:cubicBezTo>
                    <a:pt x="21580" y="149"/>
                    <a:pt x="21580" y="149"/>
                    <a:pt x="21580" y="149"/>
                  </a:cubicBezTo>
                  <a:cubicBezTo>
                    <a:pt x="19736" y="149"/>
                    <a:pt x="19736" y="149"/>
                    <a:pt x="19736" y="149"/>
                  </a:cubicBezTo>
                  <a:cubicBezTo>
                    <a:pt x="19736" y="9385"/>
                    <a:pt x="19736" y="9385"/>
                    <a:pt x="19736" y="9385"/>
                  </a:cubicBezTo>
                  <a:cubicBezTo>
                    <a:pt x="21600" y="9385"/>
                    <a:pt x="21600" y="9385"/>
                    <a:pt x="21600" y="9385"/>
                  </a:cubicBezTo>
                  <a:cubicBezTo>
                    <a:pt x="21600" y="7597"/>
                    <a:pt x="21600" y="7597"/>
                    <a:pt x="21600" y="7597"/>
                  </a:cubicBezTo>
                  <a:lnTo>
                    <a:pt x="20266" y="7597"/>
                  </a:lnTo>
                  <a:close/>
                  <a:moveTo>
                    <a:pt x="18598" y="3873"/>
                  </a:moveTo>
                  <a:cubicBezTo>
                    <a:pt x="18186" y="3426"/>
                    <a:pt x="18069" y="3277"/>
                    <a:pt x="18069" y="2607"/>
                  </a:cubicBezTo>
                  <a:cubicBezTo>
                    <a:pt x="18069" y="2607"/>
                    <a:pt x="18069" y="2607"/>
                    <a:pt x="18069" y="2607"/>
                  </a:cubicBezTo>
                  <a:cubicBezTo>
                    <a:pt x="18069" y="2160"/>
                    <a:pt x="18186" y="1788"/>
                    <a:pt x="18383" y="1788"/>
                  </a:cubicBezTo>
                  <a:cubicBezTo>
                    <a:pt x="18598" y="1788"/>
                    <a:pt x="18814" y="2160"/>
                    <a:pt x="19030" y="2756"/>
                  </a:cubicBezTo>
                  <a:cubicBezTo>
                    <a:pt x="19305" y="1192"/>
                    <a:pt x="19305" y="1192"/>
                    <a:pt x="19305" y="1192"/>
                  </a:cubicBezTo>
                  <a:cubicBezTo>
                    <a:pt x="19050" y="447"/>
                    <a:pt x="18755" y="0"/>
                    <a:pt x="18402" y="0"/>
                  </a:cubicBezTo>
                  <a:cubicBezTo>
                    <a:pt x="17892" y="0"/>
                    <a:pt x="17539" y="1117"/>
                    <a:pt x="17539" y="2830"/>
                  </a:cubicBezTo>
                  <a:cubicBezTo>
                    <a:pt x="17539" y="2830"/>
                    <a:pt x="17539" y="2830"/>
                    <a:pt x="17539" y="2830"/>
                  </a:cubicBezTo>
                  <a:cubicBezTo>
                    <a:pt x="17539" y="4692"/>
                    <a:pt x="17853" y="5214"/>
                    <a:pt x="18343" y="5661"/>
                  </a:cubicBezTo>
                  <a:cubicBezTo>
                    <a:pt x="18755" y="6033"/>
                    <a:pt x="18834" y="6331"/>
                    <a:pt x="18834" y="6852"/>
                  </a:cubicBezTo>
                  <a:cubicBezTo>
                    <a:pt x="18834" y="6852"/>
                    <a:pt x="18834" y="6852"/>
                    <a:pt x="18834" y="6852"/>
                  </a:cubicBezTo>
                  <a:cubicBezTo>
                    <a:pt x="18834" y="7448"/>
                    <a:pt x="18716" y="7746"/>
                    <a:pt x="18481" y="7746"/>
                  </a:cubicBezTo>
                  <a:cubicBezTo>
                    <a:pt x="18206" y="7746"/>
                    <a:pt x="17990" y="7299"/>
                    <a:pt x="17755" y="6629"/>
                  </a:cubicBezTo>
                  <a:cubicBezTo>
                    <a:pt x="17441" y="8044"/>
                    <a:pt x="17441" y="8044"/>
                    <a:pt x="17441" y="8044"/>
                  </a:cubicBezTo>
                  <a:cubicBezTo>
                    <a:pt x="17735" y="9087"/>
                    <a:pt x="18108" y="9534"/>
                    <a:pt x="18481" y="9534"/>
                  </a:cubicBezTo>
                  <a:cubicBezTo>
                    <a:pt x="19010" y="9534"/>
                    <a:pt x="19383" y="8491"/>
                    <a:pt x="19383" y="6703"/>
                  </a:cubicBezTo>
                  <a:cubicBezTo>
                    <a:pt x="19383" y="6629"/>
                    <a:pt x="19383" y="6629"/>
                    <a:pt x="19383" y="6629"/>
                  </a:cubicBezTo>
                  <a:cubicBezTo>
                    <a:pt x="19383" y="5065"/>
                    <a:pt x="19089" y="4320"/>
                    <a:pt x="18598" y="3873"/>
                  </a:cubicBezTo>
                  <a:moveTo>
                    <a:pt x="16538" y="9385"/>
                  </a:moveTo>
                  <a:cubicBezTo>
                    <a:pt x="17088" y="9385"/>
                    <a:pt x="17088" y="9385"/>
                    <a:pt x="17088" y="9385"/>
                  </a:cubicBezTo>
                  <a:cubicBezTo>
                    <a:pt x="17088" y="149"/>
                    <a:pt x="17088" y="149"/>
                    <a:pt x="17088" y="149"/>
                  </a:cubicBezTo>
                  <a:cubicBezTo>
                    <a:pt x="16538" y="149"/>
                    <a:pt x="16538" y="149"/>
                    <a:pt x="16538" y="149"/>
                  </a:cubicBezTo>
                  <a:lnTo>
                    <a:pt x="16538" y="9385"/>
                  </a:lnTo>
                  <a:close/>
                  <a:moveTo>
                    <a:pt x="15557" y="3352"/>
                  </a:moveTo>
                  <a:cubicBezTo>
                    <a:pt x="15557" y="4097"/>
                    <a:pt x="15420" y="4618"/>
                    <a:pt x="15146" y="4618"/>
                  </a:cubicBezTo>
                  <a:cubicBezTo>
                    <a:pt x="14616" y="4618"/>
                    <a:pt x="14616" y="4618"/>
                    <a:pt x="14616" y="4618"/>
                  </a:cubicBezTo>
                  <a:cubicBezTo>
                    <a:pt x="14616" y="2011"/>
                    <a:pt x="14616" y="2011"/>
                    <a:pt x="14616" y="2011"/>
                  </a:cubicBezTo>
                  <a:cubicBezTo>
                    <a:pt x="15146" y="2011"/>
                    <a:pt x="15146" y="2011"/>
                    <a:pt x="15146" y="2011"/>
                  </a:cubicBezTo>
                  <a:cubicBezTo>
                    <a:pt x="15401" y="2011"/>
                    <a:pt x="15557" y="2458"/>
                    <a:pt x="15557" y="3277"/>
                  </a:cubicBezTo>
                  <a:lnTo>
                    <a:pt x="15557" y="3352"/>
                  </a:lnTo>
                  <a:close/>
                  <a:moveTo>
                    <a:pt x="16107" y="3203"/>
                  </a:moveTo>
                  <a:cubicBezTo>
                    <a:pt x="16107" y="3203"/>
                    <a:pt x="16107" y="3203"/>
                    <a:pt x="16107" y="3203"/>
                  </a:cubicBezTo>
                  <a:cubicBezTo>
                    <a:pt x="16107" y="2309"/>
                    <a:pt x="16028" y="1564"/>
                    <a:pt x="15911" y="1043"/>
                  </a:cubicBezTo>
                  <a:cubicBezTo>
                    <a:pt x="15734" y="447"/>
                    <a:pt x="15499" y="149"/>
                    <a:pt x="15185" y="149"/>
                  </a:cubicBezTo>
                  <a:cubicBezTo>
                    <a:pt x="14066" y="149"/>
                    <a:pt x="14066" y="149"/>
                    <a:pt x="14066" y="149"/>
                  </a:cubicBezTo>
                  <a:cubicBezTo>
                    <a:pt x="14066" y="9385"/>
                    <a:pt x="14066" y="9385"/>
                    <a:pt x="14066" y="9385"/>
                  </a:cubicBezTo>
                  <a:cubicBezTo>
                    <a:pt x="14616" y="9385"/>
                    <a:pt x="14616" y="9385"/>
                    <a:pt x="14616" y="9385"/>
                  </a:cubicBezTo>
                  <a:cubicBezTo>
                    <a:pt x="14616" y="6480"/>
                    <a:pt x="14616" y="6480"/>
                    <a:pt x="14616" y="6480"/>
                  </a:cubicBezTo>
                  <a:cubicBezTo>
                    <a:pt x="15028" y="6480"/>
                    <a:pt x="15028" y="6480"/>
                    <a:pt x="15028" y="6480"/>
                  </a:cubicBezTo>
                  <a:cubicBezTo>
                    <a:pt x="15557" y="9385"/>
                    <a:pt x="15557" y="9385"/>
                    <a:pt x="15557" y="9385"/>
                  </a:cubicBezTo>
                  <a:cubicBezTo>
                    <a:pt x="16185" y="9385"/>
                    <a:pt x="16185" y="9385"/>
                    <a:pt x="16185" y="9385"/>
                  </a:cubicBezTo>
                  <a:cubicBezTo>
                    <a:pt x="15597" y="6108"/>
                    <a:pt x="15597" y="6108"/>
                    <a:pt x="15597" y="6108"/>
                  </a:cubicBezTo>
                  <a:cubicBezTo>
                    <a:pt x="15891" y="5661"/>
                    <a:pt x="16107" y="4692"/>
                    <a:pt x="16107" y="3203"/>
                  </a:cubicBezTo>
                  <a:moveTo>
                    <a:pt x="13203" y="3426"/>
                  </a:moveTo>
                  <a:cubicBezTo>
                    <a:pt x="13203" y="4171"/>
                    <a:pt x="13046" y="4841"/>
                    <a:pt x="12772" y="4841"/>
                  </a:cubicBezTo>
                  <a:cubicBezTo>
                    <a:pt x="12360" y="4841"/>
                    <a:pt x="12360" y="4841"/>
                    <a:pt x="12360" y="4841"/>
                  </a:cubicBezTo>
                  <a:cubicBezTo>
                    <a:pt x="12360" y="2011"/>
                    <a:pt x="12360" y="2011"/>
                    <a:pt x="12360" y="2011"/>
                  </a:cubicBezTo>
                  <a:cubicBezTo>
                    <a:pt x="12772" y="2011"/>
                    <a:pt x="12772" y="2011"/>
                    <a:pt x="12772" y="2011"/>
                  </a:cubicBezTo>
                  <a:cubicBezTo>
                    <a:pt x="13027" y="2011"/>
                    <a:pt x="13203" y="2458"/>
                    <a:pt x="13203" y="3352"/>
                  </a:cubicBezTo>
                  <a:lnTo>
                    <a:pt x="13203" y="3426"/>
                  </a:lnTo>
                  <a:close/>
                  <a:moveTo>
                    <a:pt x="13753" y="3352"/>
                  </a:moveTo>
                  <a:cubicBezTo>
                    <a:pt x="13753" y="3352"/>
                    <a:pt x="13753" y="3352"/>
                    <a:pt x="13753" y="3352"/>
                  </a:cubicBezTo>
                  <a:cubicBezTo>
                    <a:pt x="13753" y="1415"/>
                    <a:pt x="13399" y="149"/>
                    <a:pt x="12811" y="149"/>
                  </a:cubicBezTo>
                  <a:cubicBezTo>
                    <a:pt x="11810" y="149"/>
                    <a:pt x="11810" y="149"/>
                    <a:pt x="11810" y="149"/>
                  </a:cubicBezTo>
                  <a:cubicBezTo>
                    <a:pt x="11810" y="9385"/>
                    <a:pt x="11810" y="9385"/>
                    <a:pt x="11810" y="9385"/>
                  </a:cubicBezTo>
                  <a:cubicBezTo>
                    <a:pt x="12360" y="9385"/>
                    <a:pt x="12360" y="9385"/>
                    <a:pt x="12360" y="9385"/>
                  </a:cubicBezTo>
                  <a:cubicBezTo>
                    <a:pt x="12360" y="6629"/>
                    <a:pt x="12360" y="6629"/>
                    <a:pt x="12360" y="6629"/>
                  </a:cubicBezTo>
                  <a:cubicBezTo>
                    <a:pt x="12752" y="6629"/>
                    <a:pt x="12752" y="6629"/>
                    <a:pt x="12752" y="6629"/>
                  </a:cubicBezTo>
                  <a:cubicBezTo>
                    <a:pt x="13301" y="6629"/>
                    <a:pt x="13753" y="5512"/>
                    <a:pt x="13753" y="3352"/>
                  </a:cubicBezTo>
                  <a:moveTo>
                    <a:pt x="10457" y="4618"/>
                  </a:moveTo>
                  <a:cubicBezTo>
                    <a:pt x="9907" y="4618"/>
                    <a:pt x="9907" y="4618"/>
                    <a:pt x="9907" y="4618"/>
                  </a:cubicBezTo>
                  <a:cubicBezTo>
                    <a:pt x="9907" y="2011"/>
                    <a:pt x="9907" y="2011"/>
                    <a:pt x="9907" y="2011"/>
                  </a:cubicBezTo>
                  <a:cubicBezTo>
                    <a:pt x="10457" y="2011"/>
                    <a:pt x="10457" y="2011"/>
                    <a:pt x="10457" y="2011"/>
                  </a:cubicBezTo>
                  <a:cubicBezTo>
                    <a:pt x="10712" y="2011"/>
                    <a:pt x="10869" y="2458"/>
                    <a:pt x="10869" y="3277"/>
                  </a:cubicBezTo>
                  <a:cubicBezTo>
                    <a:pt x="10869" y="3352"/>
                    <a:pt x="10869" y="3352"/>
                    <a:pt x="10869" y="3352"/>
                  </a:cubicBezTo>
                  <a:cubicBezTo>
                    <a:pt x="10869" y="4097"/>
                    <a:pt x="10712" y="4618"/>
                    <a:pt x="10457" y="4618"/>
                  </a:cubicBezTo>
                  <a:moveTo>
                    <a:pt x="11496" y="9385"/>
                  </a:moveTo>
                  <a:cubicBezTo>
                    <a:pt x="10888" y="6108"/>
                    <a:pt x="10888" y="6108"/>
                    <a:pt x="10888" y="6108"/>
                  </a:cubicBezTo>
                  <a:cubicBezTo>
                    <a:pt x="11202" y="5661"/>
                    <a:pt x="11418" y="4692"/>
                    <a:pt x="11418" y="3203"/>
                  </a:cubicBezTo>
                  <a:cubicBezTo>
                    <a:pt x="11418" y="3203"/>
                    <a:pt x="11418" y="3203"/>
                    <a:pt x="11418" y="3203"/>
                  </a:cubicBezTo>
                  <a:cubicBezTo>
                    <a:pt x="11418" y="2309"/>
                    <a:pt x="11340" y="1564"/>
                    <a:pt x="11202" y="1043"/>
                  </a:cubicBezTo>
                  <a:cubicBezTo>
                    <a:pt x="11045" y="447"/>
                    <a:pt x="10810" y="149"/>
                    <a:pt x="10496" y="149"/>
                  </a:cubicBezTo>
                  <a:cubicBezTo>
                    <a:pt x="9378" y="149"/>
                    <a:pt x="9378" y="149"/>
                    <a:pt x="9378" y="149"/>
                  </a:cubicBezTo>
                  <a:cubicBezTo>
                    <a:pt x="9378" y="9385"/>
                    <a:pt x="9378" y="9385"/>
                    <a:pt x="9378" y="9385"/>
                  </a:cubicBezTo>
                  <a:cubicBezTo>
                    <a:pt x="9907" y="9385"/>
                    <a:pt x="9907" y="9385"/>
                    <a:pt x="9907" y="9385"/>
                  </a:cubicBezTo>
                  <a:cubicBezTo>
                    <a:pt x="9907" y="6480"/>
                    <a:pt x="9907" y="6480"/>
                    <a:pt x="9907" y="6480"/>
                  </a:cubicBezTo>
                  <a:cubicBezTo>
                    <a:pt x="10339" y="6480"/>
                    <a:pt x="10339" y="6480"/>
                    <a:pt x="10339" y="6480"/>
                  </a:cubicBezTo>
                  <a:cubicBezTo>
                    <a:pt x="10869" y="9385"/>
                    <a:pt x="10869" y="9385"/>
                    <a:pt x="10869" y="9385"/>
                  </a:cubicBezTo>
                  <a:lnTo>
                    <a:pt x="11496" y="9385"/>
                  </a:lnTo>
                  <a:close/>
                  <a:moveTo>
                    <a:pt x="9025" y="7597"/>
                  </a:moveTo>
                  <a:cubicBezTo>
                    <a:pt x="7690" y="7597"/>
                    <a:pt x="7690" y="7597"/>
                    <a:pt x="7690" y="7597"/>
                  </a:cubicBezTo>
                  <a:cubicBezTo>
                    <a:pt x="7690" y="5661"/>
                    <a:pt x="7690" y="5661"/>
                    <a:pt x="7690" y="5661"/>
                  </a:cubicBezTo>
                  <a:cubicBezTo>
                    <a:pt x="8848" y="5661"/>
                    <a:pt x="8848" y="5661"/>
                    <a:pt x="8848" y="5661"/>
                  </a:cubicBezTo>
                  <a:cubicBezTo>
                    <a:pt x="8848" y="3873"/>
                    <a:pt x="8848" y="3873"/>
                    <a:pt x="8848" y="3873"/>
                  </a:cubicBezTo>
                  <a:cubicBezTo>
                    <a:pt x="7690" y="3873"/>
                    <a:pt x="7690" y="3873"/>
                    <a:pt x="7690" y="3873"/>
                  </a:cubicBezTo>
                  <a:cubicBezTo>
                    <a:pt x="7690" y="1937"/>
                    <a:pt x="7690" y="1937"/>
                    <a:pt x="7690" y="1937"/>
                  </a:cubicBezTo>
                  <a:cubicBezTo>
                    <a:pt x="9005" y="1937"/>
                    <a:pt x="9005" y="1937"/>
                    <a:pt x="9005" y="1937"/>
                  </a:cubicBezTo>
                  <a:cubicBezTo>
                    <a:pt x="9005" y="149"/>
                    <a:pt x="9005" y="149"/>
                    <a:pt x="9005" y="149"/>
                  </a:cubicBezTo>
                  <a:cubicBezTo>
                    <a:pt x="7161" y="149"/>
                    <a:pt x="7161" y="149"/>
                    <a:pt x="7161" y="149"/>
                  </a:cubicBezTo>
                  <a:cubicBezTo>
                    <a:pt x="7161" y="9385"/>
                    <a:pt x="7161" y="9385"/>
                    <a:pt x="7161" y="9385"/>
                  </a:cubicBezTo>
                  <a:cubicBezTo>
                    <a:pt x="9025" y="9385"/>
                    <a:pt x="9025" y="9385"/>
                    <a:pt x="9025" y="9385"/>
                  </a:cubicBezTo>
                  <a:lnTo>
                    <a:pt x="9025" y="7597"/>
                  </a:lnTo>
                  <a:close/>
                  <a:moveTo>
                    <a:pt x="6043" y="9385"/>
                  </a:moveTo>
                  <a:cubicBezTo>
                    <a:pt x="6043" y="2011"/>
                    <a:pt x="6043" y="2011"/>
                    <a:pt x="6043" y="2011"/>
                  </a:cubicBezTo>
                  <a:cubicBezTo>
                    <a:pt x="6788" y="2011"/>
                    <a:pt x="6788" y="2011"/>
                    <a:pt x="6788" y="2011"/>
                  </a:cubicBezTo>
                  <a:cubicBezTo>
                    <a:pt x="6788" y="149"/>
                    <a:pt x="6788" y="149"/>
                    <a:pt x="6788" y="149"/>
                  </a:cubicBezTo>
                  <a:cubicBezTo>
                    <a:pt x="4767" y="149"/>
                    <a:pt x="4767" y="149"/>
                    <a:pt x="4767" y="149"/>
                  </a:cubicBezTo>
                  <a:cubicBezTo>
                    <a:pt x="4767" y="2011"/>
                    <a:pt x="4767" y="2011"/>
                    <a:pt x="4767" y="2011"/>
                  </a:cubicBezTo>
                  <a:cubicBezTo>
                    <a:pt x="5513" y="2011"/>
                    <a:pt x="5513" y="2011"/>
                    <a:pt x="5513" y="2011"/>
                  </a:cubicBezTo>
                  <a:cubicBezTo>
                    <a:pt x="5513" y="9385"/>
                    <a:pt x="5513" y="9385"/>
                    <a:pt x="5513" y="9385"/>
                  </a:cubicBezTo>
                  <a:lnTo>
                    <a:pt x="6043" y="9385"/>
                  </a:lnTo>
                  <a:close/>
                  <a:moveTo>
                    <a:pt x="2766" y="3501"/>
                  </a:moveTo>
                  <a:cubicBezTo>
                    <a:pt x="3943" y="9385"/>
                    <a:pt x="3943" y="9385"/>
                    <a:pt x="3943" y="9385"/>
                  </a:cubicBezTo>
                  <a:cubicBezTo>
                    <a:pt x="4414" y="9385"/>
                    <a:pt x="4414" y="9385"/>
                    <a:pt x="4414" y="9385"/>
                  </a:cubicBezTo>
                  <a:cubicBezTo>
                    <a:pt x="4414" y="149"/>
                    <a:pt x="4414" y="149"/>
                    <a:pt x="4414" y="149"/>
                  </a:cubicBezTo>
                  <a:cubicBezTo>
                    <a:pt x="3865" y="149"/>
                    <a:pt x="3865" y="149"/>
                    <a:pt x="3865" y="149"/>
                  </a:cubicBezTo>
                  <a:cubicBezTo>
                    <a:pt x="3865" y="5884"/>
                    <a:pt x="3865" y="5884"/>
                    <a:pt x="3865" y="5884"/>
                  </a:cubicBezTo>
                  <a:cubicBezTo>
                    <a:pt x="2727" y="149"/>
                    <a:pt x="2727" y="149"/>
                    <a:pt x="2727" y="149"/>
                  </a:cubicBezTo>
                  <a:cubicBezTo>
                    <a:pt x="2237" y="149"/>
                    <a:pt x="2237" y="149"/>
                    <a:pt x="2237" y="149"/>
                  </a:cubicBezTo>
                  <a:cubicBezTo>
                    <a:pt x="2237" y="9385"/>
                    <a:pt x="2237" y="9385"/>
                    <a:pt x="2237" y="9385"/>
                  </a:cubicBezTo>
                  <a:cubicBezTo>
                    <a:pt x="2766" y="9385"/>
                    <a:pt x="2766" y="9385"/>
                    <a:pt x="2766" y="9385"/>
                  </a:cubicBezTo>
                  <a:lnTo>
                    <a:pt x="2766" y="3501"/>
                  </a:lnTo>
                  <a:close/>
                  <a:moveTo>
                    <a:pt x="1864" y="7597"/>
                  </a:moveTo>
                  <a:cubicBezTo>
                    <a:pt x="530" y="7597"/>
                    <a:pt x="530" y="7597"/>
                    <a:pt x="530" y="7597"/>
                  </a:cubicBezTo>
                  <a:cubicBezTo>
                    <a:pt x="530" y="5661"/>
                    <a:pt x="530" y="5661"/>
                    <a:pt x="530" y="5661"/>
                  </a:cubicBezTo>
                  <a:cubicBezTo>
                    <a:pt x="1687" y="5661"/>
                    <a:pt x="1687" y="5661"/>
                    <a:pt x="1687" y="5661"/>
                  </a:cubicBezTo>
                  <a:cubicBezTo>
                    <a:pt x="1687" y="3873"/>
                    <a:pt x="1687" y="3873"/>
                    <a:pt x="1687" y="3873"/>
                  </a:cubicBezTo>
                  <a:cubicBezTo>
                    <a:pt x="530" y="3873"/>
                    <a:pt x="530" y="3873"/>
                    <a:pt x="530" y="3873"/>
                  </a:cubicBezTo>
                  <a:cubicBezTo>
                    <a:pt x="530" y="1937"/>
                    <a:pt x="530" y="1937"/>
                    <a:pt x="530" y="1937"/>
                  </a:cubicBezTo>
                  <a:cubicBezTo>
                    <a:pt x="1844" y="1937"/>
                    <a:pt x="1844" y="1937"/>
                    <a:pt x="1844" y="1937"/>
                  </a:cubicBezTo>
                  <a:cubicBezTo>
                    <a:pt x="1844" y="149"/>
                    <a:pt x="1844" y="149"/>
                    <a:pt x="1844" y="149"/>
                  </a:cubicBezTo>
                  <a:cubicBezTo>
                    <a:pt x="0" y="149"/>
                    <a:pt x="0" y="149"/>
                    <a:pt x="0" y="149"/>
                  </a:cubicBezTo>
                  <a:cubicBezTo>
                    <a:pt x="0" y="9385"/>
                    <a:pt x="0" y="9385"/>
                    <a:pt x="0" y="9385"/>
                  </a:cubicBezTo>
                  <a:cubicBezTo>
                    <a:pt x="1864" y="9385"/>
                    <a:pt x="1864" y="9385"/>
                    <a:pt x="1864" y="9385"/>
                  </a:cubicBezTo>
                  <a:lnTo>
                    <a:pt x="1864" y="7597"/>
                  </a:lnTo>
                  <a:close/>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sp>
          <p:nvSpPr>
            <p:cNvPr id="409" name="Freeform 6"/>
            <p:cNvSpPr/>
            <p:nvPr/>
          </p:nvSpPr>
          <p:spPr>
            <a:xfrm>
              <a:off x="466725" y="427037"/>
              <a:ext cx="1368426" cy="69851"/>
            </a:xfrm>
            <a:custGeom>
              <a:avLst/>
              <a:gdLst/>
              <a:ahLst/>
              <a:cxnLst>
                <a:cxn ang="0">
                  <a:pos x="wd2" y="hd2"/>
                </a:cxn>
                <a:cxn ang="5400000">
                  <a:pos x="wd2" y="hd2"/>
                </a:cxn>
                <a:cxn ang="10800000">
                  <a:pos x="wd2" y="hd2"/>
                </a:cxn>
                <a:cxn ang="16200000">
                  <a:pos x="wd2" y="hd2"/>
                </a:cxn>
              </a:cxnLst>
              <a:rect l="0" t="0" r="r" b="b"/>
              <a:pathLst>
                <a:path w="21600" h="21600" extrusionOk="0">
                  <a:moveTo>
                    <a:pt x="21160" y="9818"/>
                  </a:moveTo>
                  <a:cubicBezTo>
                    <a:pt x="21160" y="8640"/>
                    <a:pt x="21200" y="7855"/>
                    <a:pt x="21280" y="7855"/>
                  </a:cubicBezTo>
                  <a:cubicBezTo>
                    <a:pt x="21380" y="7855"/>
                    <a:pt x="21420" y="8247"/>
                    <a:pt x="21480" y="9818"/>
                  </a:cubicBezTo>
                  <a:cubicBezTo>
                    <a:pt x="21560" y="8640"/>
                    <a:pt x="21560" y="8640"/>
                    <a:pt x="21560" y="8640"/>
                  </a:cubicBezTo>
                  <a:cubicBezTo>
                    <a:pt x="21500" y="7069"/>
                    <a:pt x="21400" y="5891"/>
                    <a:pt x="21300" y="5891"/>
                  </a:cubicBezTo>
                  <a:cubicBezTo>
                    <a:pt x="21160" y="5891"/>
                    <a:pt x="21041" y="7462"/>
                    <a:pt x="21041" y="9818"/>
                  </a:cubicBezTo>
                  <a:cubicBezTo>
                    <a:pt x="21041" y="15316"/>
                    <a:pt x="21500" y="13353"/>
                    <a:pt x="21500" y="17280"/>
                  </a:cubicBezTo>
                  <a:cubicBezTo>
                    <a:pt x="21500" y="18458"/>
                    <a:pt x="21440" y="19636"/>
                    <a:pt x="21320" y="19636"/>
                  </a:cubicBezTo>
                  <a:cubicBezTo>
                    <a:pt x="21220" y="19636"/>
                    <a:pt x="21160" y="18851"/>
                    <a:pt x="21100" y="17673"/>
                  </a:cubicBezTo>
                  <a:cubicBezTo>
                    <a:pt x="21021" y="18851"/>
                    <a:pt x="21021" y="18851"/>
                    <a:pt x="21021" y="18851"/>
                  </a:cubicBezTo>
                  <a:cubicBezTo>
                    <a:pt x="21100" y="20422"/>
                    <a:pt x="21200" y="21600"/>
                    <a:pt x="21320" y="21600"/>
                  </a:cubicBezTo>
                  <a:cubicBezTo>
                    <a:pt x="21460" y="21600"/>
                    <a:pt x="21600" y="20029"/>
                    <a:pt x="21600" y="17280"/>
                  </a:cubicBezTo>
                  <a:cubicBezTo>
                    <a:pt x="21600" y="11389"/>
                    <a:pt x="21160" y="13353"/>
                    <a:pt x="21160" y="9818"/>
                  </a:cubicBezTo>
                  <a:moveTo>
                    <a:pt x="20481" y="9818"/>
                  </a:moveTo>
                  <a:cubicBezTo>
                    <a:pt x="20481" y="8640"/>
                    <a:pt x="20541" y="7855"/>
                    <a:pt x="20621" y="7855"/>
                  </a:cubicBezTo>
                  <a:cubicBezTo>
                    <a:pt x="20721" y="7855"/>
                    <a:pt x="20761" y="8247"/>
                    <a:pt x="20821" y="9818"/>
                  </a:cubicBezTo>
                  <a:cubicBezTo>
                    <a:pt x="20901" y="8640"/>
                    <a:pt x="20901" y="8640"/>
                    <a:pt x="20901" y="8640"/>
                  </a:cubicBezTo>
                  <a:cubicBezTo>
                    <a:pt x="20841" y="7069"/>
                    <a:pt x="20741" y="5891"/>
                    <a:pt x="20641" y="5891"/>
                  </a:cubicBezTo>
                  <a:cubicBezTo>
                    <a:pt x="20481" y="5891"/>
                    <a:pt x="20381" y="7462"/>
                    <a:pt x="20381" y="9818"/>
                  </a:cubicBezTo>
                  <a:cubicBezTo>
                    <a:pt x="20381" y="15316"/>
                    <a:pt x="20821" y="13353"/>
                    <a:pt x="20821" y="17280"/>
                  </a:cubicBezTo>
                  <a:cubicBezTo>
                    <a:pt x="20821" y="18458"/>
                    <a:pt x="20781" y="19636"/>
                    <a:pt x="20661" y="19636"/>
                  </a:cubicBezTo>
                  <a:cubicBezTo>
                    <a:pt x="20561" y="19636"/>
                    <a:pt x="20501" y="18851"/>
                    <a:pt x="20441" y="17673"/>
                  </a:cubicBezTo>
                  <a:cubicBezTo>
                    <a:pt x="20361" y="18851"/>
                    <a:pt x="20361" y="18851"/>
                    <a:pt x="20361" y="18851"/>
                  </a:cubicBezTo>
                  <a:cubicBezTo>
                    <a:pt x="20441" y="20422"/>
                    <a:pt x="20541" y="21600"/>
                    <a:pt x="20661" y="21600"/>
                  </a:cubicBezTo>
                  <a:cubicBezTo>
                    <a:pt x="20801" y="21600"/>
                    <a:pt x="20941" y="20029"/>
                    <a:pt x="20941" y="17280"/>
                  </a:cubicBezTo>
                  <a:cubicBezTo>
                    <a:pt x="20941" y="11389"/>
                    <a:pt x="20481" y="13353"/>
                    <a:pt x="20481" y="9818"/>
                  </a:cubicBezTo>
                  <a:moveTo>
                    <a:pt x="19962" y="7855"/>
                  </a:moveTo>
                  <a:cubicBezTo>
                    <a:pt x="20081" y="7855"/>
                    <a:pt x="20141" y="9425"/>
                    <a:pt x="20141" y="12567"/>
                  </a:cubicBezTo>
                  <a:cubicBezTo>
                    <a:pt x="19742" y="12567"/>
                    <a:pt x="19742" y="12567"/>
                    <a:pt x="19742" y="12567"/>
                  </a:cubicBezTo>
                  <a:cubicBezTo>
                    <a:pt x="19762" y="9425"/>
                    <a:pt x="19822" y="7855"/>
                    <a:pt x="19962" y="7855"/>
                  </a:cubicBezTo>
                  <a:moveTo>
                    <a:pt x="19981" y="19636"/>
                  </a:moveTo>
                  <a:cubicBezTo>
                    <a:pt x="19842" y="19636"/>
                    <a:pt x="19742" y="17673"/>
                    <a:pt x="19742" y="14138"/>
                  </a:cubicBezTo>
                  <a:cubicBezTo>
                    <a:pt x="20241" y="14138"/>
                    <a:pt x="20241" y="14138"/>
                    <a:pt x="20241" y="14138"/>
                  </a:cubicBezTo>
                  <a:cubicBezTo>
                    <a:pt x="20241" y="12960"/>
                    <a:pt x="20241" y="12960"/>
                    <a:pt x="20241" y="12960"/>
                  </a:cubicBezTo>
                  <a:cubicBezTo>
                    <a:pt x="20241" y="7855"/>
                    <a:pt x="20121" y="5891"/>
                    <a:pt x="19962" y="5891"/>
                  </a:cubicBezTo>
                  <a:cubicBezTo>
                    <a:pt x="19762" y="5891"/>
                    <a:pt x="19642" y="9033"/>
                    <a:pt x="19642" y="13745"/>
                  </a:cubicBezTo>
                  <a:cubicBezTo>
                    <a:pt x="19642" y="19244"/>
                    <a:pt x="19802" y="21600"/>
                    <a:pt x="19981" y="21600"/>
                  </a:cubicBezTo>
                  <a:cubicBezTo>
                    <a:pt x="20141" y="21600"/>
                    <a:pt x="20221" y="19636"/>
                    <a:pt x="20261" y="18065"/>
                  </a:cubicBezTo>
                  <a:cubicBezTo>
                    <a:pt x="20181" y="17280"/>
                    <a:pt x="20181" y="17280"/>
                    <a:pt x="20181" y="17280"/>
                  </a:cubicBezTo>
                  <a:cubicBezTo>
                    <a:pt x="20141" y="18851"/>
                    <a:pt x="20061" y="19636"/>
                    <a:pt x="19981" y="19636"/>
                  </a:cubicBezTo>
                  <a:moveTo>
                    <a:pt x="19222" y="5891"/>
                  </a:moveTo>
                  <a:cubicBezTo>
                    <a:pt x="19142" y="5891"/>
                    <a:pt x="19062" y="7069"/>
                    <a:pt x="19002" y="8247"/>
                  </a:cubicBezTo>
                  <a:cubicBezTo>
                    <a:pt x="19002" y="8247"/>
                    <a:pt x="19002" y="8247"/>
                    <a:pt x="19002" y="8247"/>
                  </a:cubicBezTo>
                  <a:cubicBezTo>
                    <a:pt x="19002" y="6284"/>
                    <a:pt x="19002" y="6284"/>
                    <a:pt x="19002" y="6284"/>
                  </a:cubicBezTo>
                  <a:cubicBezTo>
                    <a:pt x="18883" y="6284"/>
                    <a:pt x="18883" y="6284"/>
                    <a:pt x="18883" y="6284"/>
                  </a:cubicBezTo>
                  <a:cubicBezTo>
                    <a:pt x="18883" y="21207"/>
                    <a:pt x="18883" y="21207"/>
                    <a:pt x="18883" y="21207"/>
                  </a:cubicBezTo>
                  <a:cubicBezTo>
                    <a:pt x="19002" y="21207"/>
                    <a:pt x="19002" y="21207"/>
                    <a:pt x="19002" y="21207"/>
                  </a:cubicBezTo>
                  <a:cubicBezTo>
                    <a:pt x="19002" y="10211"/>
                    <a:pt x="19002" y="10211"/>
                    <a:pt x="19002" y="10211"/>
                  </a:cubicBezTo>
                  <a:cubicBezTo>
                    <a:pt x="19042" y="9033"/>
                    <a:pt x="19142" y="7855"/>
                    <a:pt x="19222" y="7855"/>
                  </a:cubicBezTo>
                  <a:cubicBezTo>
                    <a:pt x="19282" y="7855"/>
                    <a:pt x="19342" y="8247"/>
                    <a:pt x="19342" y="10211"/>
                  </a:cubicBezTo>
                  <a:cubicBezTo>
                    <a:pt x="19342" y="21207"/>
                    <a:pt x="19342" y="21207"/>
                    <a:pt x="19342" y="21207"/>
                  </a:cubicBezTo>
                  <a:cubicBezTo>
                    <a:pt x="19442" y="21207"/>
                    <a:pt x="19442" y="21207"/>
                    <a:pt x="19442" y="21207"/>
                  </a:cubicBezTo>
                  <a:cubicBezTo>
                    <a:pt x="19442" y="10211"/>
                    <a:pt x="19442" y="10211"/>
                    <a:pt x="19442" y="10211"/>
                  </a:cubicBezTo>
                  <a:cubicBezTo>
                    <a:pt x="19442" y="7069"/>
                    <a:pt x="19342" y="5891"/>
                    <a:pt x="19222" y="5891"/>
                  </a:cubicBezTo>
                  <a:moveTo>
                    <a:pt x="18503" y="21207"/>
                  </a:moveTo>
                  <a:cubicBezTo>
                    <a:pt x="18603" y="21207"/>
                    <a:pt x="18603" y="21207"/>
                    <a:pt x="18603" y="21207"/>
                  </a:cubicBezTo>
                  <a:cubicBezTo>
                    <a:pt x="18603" y="6284"/>
                    <a:pt x="18603" y="6284"/>
                    <a:pt x="18603" y="6284"/>
                  </a:cubicBezTo>
                  <a:cubicBezTo>
                    <a:pt x="18503" y="6284"/>
                    <a:pt x="18503" y="6284"/>
                    <a:pt x="18503" y="6284"/>
                  </a:cubicBezTo>
                  <a:lnTo>
                    <a:pt x="18503" y="21207"/>
                  </a:lnTo>
                  <a:close/>
                  <a:moveTo>
                    <a:pt x="18503" y="2749"/>
                  </a:moveTo>
                  <a:cubicBezTo>
                    <a:pt x="18603" y="2749"/>
                    <a:pt x="18603" y="2749"/>
                    <a:pt x="18603" y="2749"/>
                  </a:cubicBezTo>
                  <a:cubicBezTo>
                    <a:pt x="18603" y="0"/>
                    <a:pt x="18603" y="0"/>
                    <a:pt x="18603" y="0"/>
                  </a:cubicBezTo>
                  <a:cubicBezTo>
                    <a:pt x="18503" y="0"/>
                    <a:pt x="18503" y="0"/>
                    <a:pt x="18503" y="0"/>
                  </a:cubicBezTo>
                  <a:lnTo>
                    <a:pt x="18503" y="2749"/>
                  </a:lnTo>
                  <a:close/>
                  <a:moveTo>
                    <a:pt x="17843" y="9818"/>
                  </a:moveTo>
                  <a:cubicBezTo>
                    <a:pt x="17843" y="8640"/>
                    <a:pt x="17903" y="7855"/>
                    <a:pt x="17983" y="7855"/>
                  </a:cubicBezTo>
                  <a:cubicBezTo>
                    <a:pt x="18063" y="7855"/>
                    <a:pt x="18123" y="8247"/>
                    <a:pt x="18183" y="9818"/>
                  </a:cubicBezTo>
                  <a:cubicBezTo>
                    <a:pt x="18263" y="8640"/>
                    <a:pt x="18263" y="8640"/>
                    <a:pt x="18263" y="8640"/>
                  </a:cubicBezTo>
                  <a:cubicBezTo>
                    <a:pt x="18203" y="7069"/>
                    <a:pt x="18103" y="5891"/>
                    <a:pt x="18003" y="5891"/>
                  </a:cubicBezTo>
                  <a:cubicBezTo>
                    <a:pt x="17843" y="5891"/>
                    <a:pt x="17744" y="7462"/>
                    <a:pt x="17744" y="9818"/>
                  </a:cubicBezTo>
                  <a:cubicBezTo>
                    <a:pt x="17724" y="15316"/>
                    <a:pt x="18183" y="13353"/>
                    <a:pt x="18183" y="17280"/>
                  </a:cubicBezTo>
                  <a:cubicBezTo>
                    <a:pt x="18183" y="18458"/>
                    <a:pt x="18143" y="19636"/>
                    <a:pt x="18023" y="19636"/>
                  </a:cubicBezTo>
                  <a:cubicBezTo>
                    <a:pt x="17923" y="19636"/>
                    <a:pt x="17843" y="18851"/>
                    <a:pt x="17804" y="17673"/>
                  </a:cubicBezTo>
                  <a:cubicBezTo>
                    <a:pt x="17724" y="18851"/>
                    <a:pt x="17724" y="18851"/>
                    <a:pt x="17724" y="18851"/>
                  </a:cubicBezTo>
                  <a:cubicBezTo>
                    <a:pt x="17784" y="20422"/>
                    <a:pt x="17903" y="21600"/>
                    <a:pt x="18023" y="21600"/>
                  </a:cubicBezTo>
                  <a:cubicBezTo>
                    <a:pt x="18163" y="21600"/>
                    <a:pt x="18283" y="20029"/>
                    <a:pt x="18283" y="17280"/>
                  </a:cubicBezTo>
                  <a:cubicBezTo>
                    <a:pt x="18283" y="11389"/>
                    <a:pt x="17843" y="13353"/>
                    <a:pt x="17843" y="9818"/>
                  </a:cubicBezTo>
                  <a:moveTo>
                    <a:pt x="17444" y="17673"/>
                  </a:moveTo>
                  <a:cubicBezTo>
                    <a:pt x="17384" y="18458"/>
                    <a:pt x="17304" y="19636"/>
                    <a:pt x="17224" y="19636"/>
                  </a:cubicBezTo>
                  <a:cubicBezTo>
                    <a:pt x="17144" y="19636"/>
                    <a:pt x="17104" y="19244"/>
                    <a:pt x="17104" y="17280"/>
                  </a:cubicBezTo>
                  <a:cubicBezTo>
                    <a:pt x="17104" y="6284"/>
                    <a:pt x="17104" y="6284"/>
                    <a:pt x="17104" y="6284"/>
                  </a:cubicBezTo>
                  <a:cubicBezTo>
                    <a:pt x="16984" y="6284"/>
                    <a:pt x="16984" y="6284"/>
                    <a:pt x="16984" y="6284"/>
                  </a:cubicBezTo>
                  <a:cubicBezTo>
                    <a:pt x="16984" y="17280"/>
                    <a:pt x="16984" y="17280"/>
                    <a:pt x="16984" y="17280"/>
                  </a:cubicBezTo>
                  <a:cubicBezTo>
                    <a:pt x="16984" y="20422"/>
                    <a:pt x="17104" y="21600"/>
                    <a:pt x="17204" y="21600"/>
                  </a:cubicBezTo>
                  <a:cubicBezTo>
                    <a:pt x="17304" y="21600"/>
                    <a:pt x="17384" y="20422"/>
                    <a:pt x="17444" y="19244"/>
                  </a:cubicBezTo>
                  <a:cubicBezTo>
                    <a:pt x="17444" y="19244"/>
                    <a:pt x="17444" y="19244"/>
                    <a:pt x="17444" y="19244"/>
                  </a:cubicBezTo>
                  <a:cubicBezTo>
                    <a:pt x="17444" y="21207"/>
                    <a:pt x="17444" y="21207"/>
                    <a:pt x="17444" y="21207"/>
                  </a:cubicBezTo>
                  <a:cubicBezTo>
                    <a:pt x="17544" y="21207"/>
                    <a:pt x="17544" y="21207"/>
                    <a:pt x="17544" y="21207"/>
                  </a:cubicBezTo>
                  <a:cubicBezTo>
                    <a:pt x="17544" y="6284"/>
                    <a:pt x="17544" y="6284"/>
                    <a:pt x="17544" y="6284"/>
                  </a:cubicBezTo>
                  <a:cubicBezTo>
                    <a:pt x="17444" y="6284"/>
                    <a:pt x="17444" y="6284"/>
                    <a:pt x="17444" y="6284"/>
                  </a:cubicBezTo>
                  <a:lnTo>
                    <a:pt x="17444" y="17673"/>
                  </a:lnTo>
                  <a:close/>
                  <a:moveTo>
                    <a:pt x="16465" y="19636"/>
                  </a:moveTo>
                  <a:cubicBezTo>
                    <a:pt x="16385" y="19636"/>
                    <a:pt x="16345" y="19244"/>
                    <a:pt x="16265" y="17673"/>
                  </a:cubicBezTo>
                  <a:cubicBezTo>
                    <a:pt x="16265" y="9818"/>
                    <a:pt x="16265" y="9818"/>
                    <a:pt x="16265" y="9818"/>
                  </a:cubicBezTo>
                  <a:cubicBezTo>
                    <a:pt x="16325" y="8640"/>
                    <a:pt x="16405" y="7855"/>
                    <a:pt x="16465" y="7855"/>
                  </a:cubicBezTo>
                  <a:cubicBezTo>
                    <a:pt x="16585" y="7855"/>
                    <a:pt x="16685" y="9425"/>
                    <a:pt x="16685" y="13745"/>
                  </a:cubicBezTo>
                  <a:cubicBezTo>
                    <a:pt x="16685" y="17673"/>
                    <a:pt x="16585" y="19636"/>
                    <a:pt x="16465" y="19636"/>
                  </a:cubicBezTo>
                  <a:moveTo>
                    <a:pt x="16485" y="5891"/>
                  </a:moveTo>
                  <a:cubicBezTo>
                    <a:pt x="16405" y="5891"/>
                    <a:pt x="16325" y="6676"/>
                    <a:pt x="16265" y="7462"/>
                  </a:cubicBezTo>
                  <a:cubicBezTo>
                    <a:pt x="16265" y="7855"/>
                    <a:pt x="16265" y="7855"/>
                    <a:pt x="16265" y="7855"/>
                  </a:cubicBezTo>
                  <a:cubicBezTo>
                    <a:pt x="16265" y="393"/>
                    <a:pt x="16265" y="393"/>
                    <a:pt x="16265" y="393"/>
                  </a:cubicBezTo>
                  <a:cubicBezTo>
                    <a:pt x="16165" y="393"/>
                    <a:pt x="16165" y="393"/>
                    <a:pt x="16165" y="393"/>
                  </a:cubicBezTo>
                  <a:cubicBezTo>
                    <a:pt x="16165" y="18065"/>
                    <a:pt x="16165" y="18065"/>
                    <a:pt x="16165" y="18065"/>
                  </a:cubicBezTo>
                  <a:cubicBezTo>
                    <a:pt x="16165" y="19244"/>
                    <a:pt x="16165" y="20029"/>
                    <a:pt x="16145" y="21207"/>
                  </a:cubicBezTo>
                  <a:cubicBezTo>
                    <a:pt x="16225" y="21207"/>
                    <a:pt x="16225" y="21207"/>
                    <a:pt x="16225" y="21207"/>
                  </a:cubicBezTo>
                  <a:cubicBezTo>
                    <a:pt x="16245" y="19636"/>
                    <a:pt x="16245" y="19636"/>
                    <a:pt x="16245" y="19636"/>
                  </a:cubicBezTo>
                  <a:cubicBezTo>
                    <a:pt x="16305" y="20815"/>
                    <a:pt x="16385" y="21600"/>
                    <a:pt x="16465" y="21600"/>
                  </a:cubicBezTo>
                  <a:cubicBezTo>
                    <a:pt x="16605" y="21600"/>
                    <a:pt x="16784" y="19636"/>
                    <a:pt x="16784" y="13745"/>
                  </a:cubicBezTo>
                  <a:cubicBezTo>
                    <a:pt x="16784" y="7855"/>
                    <a:pt x="16605" y="5891"/>
                    <a:pt x="16485" y="5891"/>
                  </a:cubicBezTo>
                  <a:moveTo>
                    <a:pt x="15086" y="9818"/>
                  </a:moveTo>
                  <a:cubicBezTo>
                    <a:pt x="15086" y="8640"/>
                    <a:pt x="15126" y="7855"/>
                    <a:pt x="15226" y="7855"/>
                  </a:cubicBezTo>
                  <a:cubicBezTo>
                    <a:pt x="15306" y="7855"/>
                    <a:pt x="15366" y="8247"/>
                    <a:pt x="15426" y="9818"/>
                  </a:cubicBezTo>
                  <a:cubicBezTo>
                    <a:pt x="15486" y="8640"/>
                    <a:pt x="15486" y="8640"/>
                    <a:pt x="15486" y="8640"/>
                  </a:cubicBezTo>
                  <a:cubicBezTo>
                    <a:pt x="15446" y="7069"/>
                    <a:pt x="15326" y="5891"/>
                    <a:pt x="15226" y="5891"/>
                  </a:cubicBezTo>
                  <a:cubicBezTo>
                    <a:pt x="15086" y="5891"/>
                    <a:pt x="14986" y="7462"/>
                    <a:pt x="14966" y="9818"/>
                  </a:cubicBezTo>
                  <a:cubicBezTo>
                    <a:pt x="14966" y="15316"/>
                    <a:pt x="15426" y="13353"/>
                    <a:pt x="15426" y="17280"/>
                  </a:cubicBezTo>
                  <a:cubicBezTo>
                    <a:pt x="15426" y="18458"/>
                    <a:pt x="15366" y="19636"/>
                    <a:pt x="15246" y="19636"/>
                  </a:cubicBezTo>
                  <a:cubicBezTo>
                    <a:pt x="15166" y="19636"/>
                    <a:pt x="15086" y="18851"/>
                    <a:pt x="15026" y="17673"/>
                  </a:cubicBezTo>
                  <a:cubicBezTo>
                    <a:pt x="14946" y="18851"/>
                    <a:pt x="14946" y="18851"/>
                    <a:pt x="14946" y="18851"/>
                  </a:cubicBezTo>
                  <a:cubicBezTo>
                    <a:pt x="15026" y="20422"/>
                    <a:pt x="15146" y="21600"/>
                    <a:pt x="15266" y="21600"/>
                  </a:cubicBezTo>
                  <a:cubicBezTo>
                    <a:pt x="15406" y="21600"/>
                    <a:pt x="15526" y="20029"/>
                    <a:pt x="15526" y="17280"/>
                  </a:cubicBezTo>
                  <a:cubicBezTo>
                    <a:pt x="15526" y="11389"/>
                    <a:pt x="15086" y="13353"/>
                    <a:pt x="15086" y="9818"/>
                  </a:cubicBezTo>
                  <a:moveTo>
                    <a:pt x="14567" y="5891"/>
                  </a:moveTo>
                  <a:cubicBezTo>
                    <a:pt x="14467" y="5891"/>
                    <a:pt x="14387" y="7069"/>
                    <a:pt x="14327" y="8247"/>
                  </a:cubicBezTo>
                  <a:cubicBezTo>
                    <a:pt x="14327" y="8247"/>
                    <a:pt x="14327" y="8247"/>
                    <a:pt x="14327" y="8247"/>
                  </a:cubicBezTo>
                  <a:cubicBezTo>
                    <a:pt x="14327" y="6284"/>
                    <a:pt x="14327" y="6284"/>
                    <a:pt x="14327" y="6284"/>
                  </a:cubicBezTo>
                  <a:cubicBezTo>
                    <a:pt x="14227" y="6284"/>
                    <a:pt x="14227" y="6284"/>
                    <a:pt x="14227" y="6284"/>
                  </a:cubicBezTo>
                  <a:cubicBezTo>
                    <a:pt x="14227" y="21207"/>
                    <a:pt x="14227" y="21207"/>
                    <a:pt x="14227" y="21207"/>
                  </a:cubicBezTo>
                  <a:cubicBezTo>
                    <a:pt x="14327" y="21207"/>
                    <a:pt x="14327" y="21207"/>
                    <a:pt x="14327" y="21207"/>
                  </a:cubicBezTo>
                  <a:cubicBezTo>
                    <a:pt x="14327" y="10211"/>
                    <a:pt x="14327" y="10211"/>
                    <a:pt x="14327" y="10211"/>
                  </a:cubicBezTo>
                  <a:cubicBezTo>
                    <a:pt x="14367" y="9033"/>
                    <a:pt x="14467" y="7855"/>
                    <a:pt x="14547" y="7855"/>
                  </a:cubicBezTo>
                  <a:cubicBezTo>
                    <a:pt x="14626" y="7855"/>
                    <a:pt x="14666" y="8247"/>
                    <a:pt x="14666" y="10211"/>
                  </a:cubicBezTo>
                  <a:cubicBezTo>
                    <a:pt x="14666" y="21207"/>
                    <a:pt x="14666" y="21207"/>
                    <a:pt x="14666" y="21207"/>
                  </a:cubicBezTo>
                  <a:cubicBezTo>
                    <a:pt x="14786" y="21207"/>
                    <a:pt x="14786" y="21207"/>
                    <a:pt x="14786" y="21207"/>
                  </a:cubicBezTo>
                  <a:cubicBezTo>
                    <a:pt x="14786" y="10211"/>
                    <a:pt x="14786" y="10211"/>
                    <a:pt x="14786" y="10211"/>
                  </a:cubicBezTo>
                  <a:cubicBezTo>
                    <a:pt x="14786" y="7069"/>
                    <a:pt x="14666" y="5891"/>
                    <a:pt x="14567" y="5891"/>
                  </a:cubicBezTo>
                  <a:moveTo>
                    <a:pt x="13887" y="17280"/>
                  </a:moveTo>
                  <a:cubicBezTo>
                    <a:pt x="13807" y="18851"/>
                    <a:pt x="13727" y="19636"/>
                    <a:pt x="13647" y="19636"/>
                  </a:cubicBezTo>
                  <a:cubicBezTo>
                    <a:pt x="13587" y="19636"/>
                    <a:pt x="13507" y="18851"/>
                    <a:pt x="13507" y="17673"/>
                  </a:cubicBezTo>
                  <a:cubicBezTo>
                    <a:pt x="13507" y="15316"/>
                    <a:pt x="13627" y="14138"/>
                    <a:pt x="13887" y="13353"/>
                  </a:cubicBezTo>
                  <a:lnTo>
                    <a:pt x="13887" y="17280"/>
                  </a:lnTo>
                  <a:close/>
                  <a:moveTo>
                    <a:pt x="13987" y="10604"/>
                  </a:moveTo>
                  <a:cubicBezTo>
                    <a:pt x="13987" y="7069"/>
                    <a:pt x="13847" y="5891"/>
                    <a:pt x="13727" y="5891"/>
                  </a:cubicBezTo>
                  <a:cubicBezTo>
                    <a:pt x="13567" y="5891"/>
                    <a:pt x="13488" y="7462"/>
                    <a:pt x="13428" y="9033"/>
                  </a:cubicBezTo>
                  <a:cubicBezTo>
                    <a:pt x="13527" y="10211"/>
                    <a:pt x="13527" y="10211"/>
                    <a:pt x="13527" y="10211"/>
                  </a:cubicBezTo>
                  <a:cubicBezTo>
                    <a:pt x="13547" y="9033"/>
                    <a:pt x="13607" y="7855"/>
                    <a:pt x="13727" y="7855"/>
                  </a:cubicBezTo>
                  <a:cubicBezTo>
                    <a:pt x="13807" y="7855"/>
                    <a:pt x="13887" y="8640"/>
                    <a:pt x="13887" y="10604"/>
                  </a:cubicBezTo>
                  <a:cubicBezTo>
                    <a:pt x="13887" y="11389"/>
                    <a:pt x="13887" y="11389"/>
                    <a:pt x="13887" y="11389"/>
                  </a:cubicBezTo>
                  <a:cubicBezTo>
                    <a:pt x="13547" y="12567"/>
                    <a:pt x="13408" y="14138"/>
                    <a:pt x="13408" y="17280"/>
                  </a:cubicBezTo>
                  <a:cubicBezTo>
                    <a:pt x="13408" y="20029"/>
                    <a:pt x="13507" y="21600"/>
                    <a:pt x="13627" y="21600"/>
                  </a:cubicBezTo>
                  <a:cubicBezTo>
                    <a:pt x="13747" y="21600"/>
                    <a:pt x="13827" y="20422"/>
                    <a:pt x="13887" y="19244"/>
                  </a:cubicBezTo>
                  <a:cubicBezTo>
                    <a:pt x="13887" y="21207"/>
                    <a:pt x="13887" y="21207"/>
                    <a:pt x="13887" y="21207"/>
                  </a:cubicBezTo>
                  <a:cubicBezTo>
                    <a:pt x="14007" y="21207"/>
                    <a:pt x="14007" y="21207"/>
                    <a:pt x="14007" y="21207"/>
                  </a:cubicBezTo>
                  <a:cubicBezTo>
                    <a:pt x="13987" y="20422"/>
                    <a:pt x="13987" y="19636"/>
                    <a:pt x="13987" y="18065"/>
                  </a:cubicBezTo>
                  <a:lnTo>
                    <a:pt x="13987" y="10604"/>
                  </a:lnTo>
                  <a:close/>
                  <a:moveTo>
                    <a:pt x="12988" y="7855"/>
                  </a:moveTo>
                  <a:cubicBezTo>
                    <a:pt x="13088" y="7855"/>
                    <a:pt x="13168" y="9425"/>
                    <a:pt x="13168" y="12567"/>
                  </a:cubicBezTo>
                  <a:cubicBezTo>
                    <a:pt x="12768" y="12567"/>
                    <a:pt x="12768" y="12567"/>
                    <a:pt x="12768" y="12567"/>
                  </a:cubicBezTo>
                  <a:cubicBezTo>
                    <a:pt x="12788" y="9425"/>
                    <a:pt x="12848" y="7855"/>
                    <a:pt x="12988" y="7855"/>
                  </a:cubicBezTo>
                  <a:moveTo>
                    <a:pt x="12988" y="19636"/>
                  </a:moveTo>
                  <a:cubicBezTo>
                    <a:pt x="12868" y="19636"/>
                    <a:pt x="12768" y="17673"/>
                    <a:pt x="12768" y="14138"/>
                  </a:cubicBezTo>
                  <a:cubicBezTo>
                    <a:pt x="13268" y="14138"/>
                    <a:pt x="13268" y="14138"/>
                    <a:pt x="13268" y="14138"/>
                  </a:cubicBezTo>
                  <a:cubicBezTo>
                    <a:pt x="13268" y="12960"/>
                    <a:pt x="13268" y="12960"/>
                    <a:pt x="13268" y="12960"/>
                  </a:cubicBezTo>
                  <a:cubicBezTo>
                    <a:pt x="13268" y="7855"/>
                    <a:pt x="13128" y="5891"/>
                    <a:pt x="12968" y="5891"/>
                  </a:cubicBezTo>
                  <a:cubicBezTo>
                    <a:pt x="12788" y="5891"/>
                    <a:pt x="12668" y="9033"/>
                    <a:pt x="12668" y="13745"/>
                  </a:cubicBezTo>
                  <a:cubicBezTo>
                    <a:pt x="12668" y="19244"/>
                    <a:pt x="12828" y="21600"/>
                    <a:pt x="12988" y="21600"/>
                  </a:cubicBezTo>
                  <a:cubicBezTo>
                    <a:pt x="13168" y="21600"/>
                    <a:pt x="13248" y="19636"/>
                    <a:pt x="13288" y="18065"/>
                  </a:cubicBezTo>
                  <a:cubicBezTo>
                    <a:pt x="13208" y="17280"/>
                    <a:pt x="13208" y="17280"/>
                    <a:pt x="13208" y="17280"/>
                  </a:cubicBezTo>
                  <a:cubicBezTo>
                    <a:pt x="13168" y="18851"/>
                    <a:pt x="13088" y="19636"/>
                    <a:pt x="12988" y="19636"/>
                  </a:cubicBezTo>
                  <a:moveTo>
                    <a:pt x="12269" y="5891"/>
                  </a:moveTo>
                  <a:cubicBezTo>
                    <a:pt x="12169" y="5891"/>
                    <a:pt x="12089" y="7069"/>
                    <a:pt x="12029" y="8247"/>
                  </a:cubicBezTo>
                  <a:cubicBezTo>
                    <a:pt x="11989" y="7069"/>
                    <a:pt x="11929" y="5891"/>
                    <a:pt x="11829" y="5891"/>
                  </a:cubicBezTo>
                  <a:cubicBezTo>
                    <a:pt x="11749" y="5891"/>
                    <a:pt x="11669" y="6676"/>
                    <a:pt x="11609" y="8247"/>
                  </a:cubicBezTo>
                  <a:cubicBezTo>
                    <a:pt x="11589" y="8247"/>
                    <a:pt x="11589" y="8247"/>
                    <a:pt x="11589" y="8247"/>
                  </a:cubicBezTo>
                  <a:cubicBezTo>
                    <a:pt x="11589" y="6284"/>
                    <a:pt x="11589" y="6284"/>
                    <a:pt x="11589" y="6284"/>
                  </a:cubicBezTo>
                  <a:cubicBezTo>
                    <a:pt x="11489" y="6284"/>
                    <a:pt x="11489" y="6284"/>
                    <a:pt x="11489" y="6284"/>
                  </a:cubicBezTo>
                  <a:cubicBezTo>
                    <a:pt x="11489" y="21207"/>
                    <a:pt x="11489" y="21207"/>
                    <a:pt x="11489" y="21207"/>
                  </a:cubicBezTo>
                  <a:cubicBezTo>
                    <a:pt x="11589" y="21207"/>
                    <a:pt x="11589" y="21207"/>
                    <a:pt x="11589" y="21207"/>
                  </a:cubicBezTo>
                  <a:cubicBezTo>
                    <a:pt x="11589" y="10211"/>
                    <a:pt x="11589" y="10211"/>
                    <a:pt x="11589" y="10211"/>
                  </a:cubicBezTo>
                  <a:cubicBezTo>
                    <a:pt x="11649" y="9033"/>
                    <a:pt x="11709" y="7855"/>
                    <a:pt x="11809" y="7855"/>
                  </a:cubicBezTo>
                  <a:cubicBezTo>
                    <a:pt x="11889" y="7855"/>
                    <a:pt x="11929" y="8640"/>
                    <a:pt x="11929" y="10604"/>
                  </a:cubicBezTo>
                  <a:cubicBezTo>
                    <a:pt x="11929" y="21207"/>
                    <a:pt x="11929" y="21207"/>
                    <a:pt x="11929" y="21207"/>
                  </a:cubicBezTo>
                  <a:cubicBezTo>
                    <a:pt x="12029" y="21207"/>
                    <a:pt x="12029" y="21207"/>
                    <a:pt x="12029" y="21207"/>
                  </a:cubicBezTo>
                  <a:cubicBezTo>
                    <a:pt x="12029" y="10211"/>
                    <a:pt x="12029" y="10211"/>
                    <a:pt x="12029" y="10211"/>
                  </a:cubicBezTo>
                  <a:cubicBezTo>
                    <a:pt x="12089" y="9033"/>
                    <a:pt x="12149" y="7855"/>
                    <a:pt x="12249" y="7855"/>
                  </a:cubicBezTo>
                  <a:cubicBezTo>
                    <a:pt x="12329" y="7855"/>
                    <a:pt x="12369" y="8640"/>
                    <a:pt x="12369" y="10604"/>
                  </a:cubicBezTo>
                  <a:cubicBezTo>
                    <a:pt x="12369" y="21207"/>
                    <a:pt x="12369" y="21207"/>
                    <a:pt x="12369" y="21207"/>
                  </a:cubicBezTo>
                  <a:cubicBezTo>
                    <a:pt x="12468" y="21207"/>
                    <a:pt x="12468" y="21207"/>
                    <a:pt x="12468" y="21207"/>
                  </a:cubicBezTo>
                  <a:cubicBezTo>
                    <a:pt x="12468" y="10604"/>
                    <a:pt x="12468" y="10604"/>
                    <a:pt x="12468" y="10604"/>
                  </a:cubicBezTo>
                  <a:cubicBezTo>
                    <a:pt x="12468" y="6676"/>
                    <a:pt x="12369" y="5891"/>
                    <a:pt x="12269" y="5891"/>
                  </a:cubicBezTo>
                  <a:moveTo>
                    <a:pt x="10550" y="5891"/>
                  </a:moveTo>
                  <a:cubicBezTo>
                    <a:pt x="10470" y="5891"/>
                    <a:pt x="10390" y="7069"/>
                    <a:pt x="10330" y="8247"/>
                  </a:cubicBezTo>
                  <a:cubicBezTo>
                    <a:pt x="10330" y="8247"/>
                    <a:pt x="10330" y="8247"/>
                    <a:pt x="10330" y="8247"/>
                  </a:cubicBezTo>
                  <a:cubicBezTo>
                    <a:pt x="10330" y="6284"/>
                    <a:pt x="10330" y="6284"/>
                    <a:pt x="10330" y="6284"/>
                  </a:cubicBezTo>
                  <a:cubicBezTo>
                    <a:pt x="10231" y="6284"/>
                    <a:pt x="10231" y="6284"/>
                    <a:pt x="10231" y="6284"/>
                  </a:cubicBezTo>
                  <a:cubicBezTo>
                    <a:pt x="10231" y="21207"/>
                    <a:pt x="10231" y="21207"/>
                    <a:pt x="10231" y="21207"/>
                  </a:cubicBezTo>
                  <a:cubicBezTo>
                    <a:pt x="10330" y="21207"/>
                    <a:pt x="10330" y="21207"/>
                    <a:pt x="10330" y="21207"/>
                  </a:cubicBezTo>
                  <a:cubicBezTo>
                    <a:pt x="10330" y="10211"/>
                    <a:pt x="10330" y="10211"/>
                    <a:pt x="10330" y="10211"/>
                  </a:cubicBezTo>
                  <a:cubicBezTo>
                    <a:pt x="10370" y="9033"/>
                    <a:pt x="10470" y="7855"/>
                    <a:pt x="10550" y="7855"/>
                  </a:cubicBezTo>
                  <a:cubicBezTo>
                    <a:pt x="10630" y="7855"/>
                    <a:pt x="10670" y="8247"/>
                    <a:pt x="10670" y="10211"/>
                  </a:cubicBezTo>
                  <a:cubicBezTo>
                    <a:pt x="10670" y="21207"/>
                    <a:pt x="10670" y="21207"/>
                    <a:pt x="10670" y="21207"/>
                  </a:cubicBezTo>
                  <a:cubicBezTo>
                    <a:pt x="10770" y="21207"/>
                    <a:pt x="10770" y="21207"/>
                    <a:pt x="10770" y="21207"/>
                  </a:cubicBezTo>
                  <a:cubicBezTo>
                    <a:pt x="10770" y="10211"/>
                    <a:pt x="10770" y="10211"/>
                    <a:pt x="10770" y="10211"/>
                  </a:cubicBezTo>
                  <a:cubicBezTo>
                    <a:pt x="10770" y="7069"/>
                    <a:pt x="10670" y="5891"/>
                    <a:pt x="10550" y="5891"/>
                  </a:cubicBezTo>
                  <a:moveTo>
                    <a:pt x="9711" y="19636"/>
                  </a:moveTo>
                  <a:cubicBezTo>
                    <a:pt x="9591" y="19636"/>
                    <a:pt x="9511" y="17673"/>
                    <a:pt x="9511" y="13745"/>
                  </a:cubicBezTo>
                  <a:cubicBezTo>
                    <a:pt x="9511" y="9818"/>
                    <a:pt x="9591" y="7855"/>
                    <a:pt x="9711" y="7855"/>
                  </a:cubicBezTo>
                  <a:cubicBezTo>
                    <a:pt x="9851" y="7855"/>
                    <a:pt x="9931" y="9818"/>
                    <a:pt x="9931" y="13745"/>
                  </a:cubicBezTo>
                  <a:cubicBezTo>
                    <a:pt x="9931" y="17673"/>
                    <a:pt x="9851" y="19636"/>
                    <a:pt x="9711" y="19636"/>
                  </a:cubicBezTo>
                  <a:moveTo>
                    <a:pt x="9711" y="5891"/>
                  </a:moveTo>
                  <a:cubicBezTo>
                    <a:pt x="9511" y="5891"/>
                    <a:pt x="9411" y="9425"/>
                    <a:pt x="9411" y="13745"/>
                  </a:cubicBezTo>
                  <a:cubicBezTo>
                    <a:pt x="9411" y="18065"/>
                    <a:pt x="9511" y="21600"/>
                    <a:pt x="9711" y="21600"/>
                  </a:cubicBezTo>
                  <a:cubicBezTo>
                    <a:pt x="9931" y="21600"/>
                    <a:pt x="10031" y="18065"/>
                    <a:pt x="10031" y="13745"/>
                  </a:cubicBezTo>
                  <a:cubicBezTo>
                    <a:pt x="10031" y="9425"/>
                    <a:pt x="9931" y="5891"/>
                    <a:pt x="9711" y="5891"/>
                  </a:cubicBezTo>
                  <a:moveTo>
                    <a:pt x="9092" y="21207"/>
                  </a:moveTo>
                  <a:cubicBezTo>
                    <a:pt x="9191" y="21207"/>
                    <a:pt x="9191" y="21207"/>
                    <a:pt x="9191" y="21207"/>
                  </a:cubicBezTo>
                  <a:cubicBezTo>
                    <a:pt x="9191" y="6284"/>
                    <a:pt x="9191" y="6284"/>
                    <a:pt x="9191" y="6284"/>
                  </a:cubicBezTo>
                  <a:cubicBezTo>
                    <a:pt x="9092" y="6284"/>
                    <a:pt x="9092" y="6284"/>
                    <a:pt x="9092" y="6284"/>
                  </a:cubicBezTo>
                  <a:lnTo>
                    <a:pt x="9092" y="21207"/>
                  </a:lnTo>
                  <a:close/>
                  <a:moveTo>
                    <a:pt x="9092" y="2749"/>
                  </a:moveTo>
                  <a:cubicBezTo>
                    <a:pt x="9191" y="2749"/>
                    <a:pt x="9191" y="2749"/>
                    <a:pt x="9191" y="2749"/>
                  </a:cubicBezTo>
                  <a:cubicBezTo>
                    <a:pt x="9191" y="0"/>
                    <a:pt x="9191" y="0"/>
                    <a:pt x="9191" y="0"/>
                  </a:cubicBezTo>
                  <a:cubicBezTo>
                    <a:pt x="9092" y="0"/>
                    <a:pt x="9092" y="0"/>
                    <a:pt x="9092" y="0"/>
                  </a:cubicBezTo>
                  <a:lnTo>
                    <a:pt x="9092" y="2749"/>
                  </a:lnTo>
                  <a:close/>
                  <a:moveTo>
                    <a:pt x="8692" y="18851"/>
                  </a:moveTo>
                  <a:cubicBezTo>
                    <a:pt x="8692" y="7855"/>
                    <a:pt x="8692" y="7855"/>
                    <a:pt x="8692" y="7855"/>
                  </a:cubicBezTo>
                  <a:cubicBezTo>
                    <a:pt x="8872" y="7855"/>
                    <a:pt x="8872" y="7855"/>
                    <a:pt x="8872" y="7855"/>
                  </a:cubicBezTo>
                  <a:cubicBezTo>
                    <a:pt x="8872" y="6284"/>
                    <a:pt x="8872" y="6284"/>
                    <a:pt x="8872" y="6284"/>
                  </a:cubicBezTo>
                  <a:cubicBezTo>
                    <a:pt x="8692" y="6284"/>
                    <a:pt x="8692" y="6284"/>
                    <a:pt x="8692" y="6284"/>
                  </a:cubicBezTo>
                  <a:cubicBezTo>
                    <a:pt x="8692" y="1178"/>
                    <a:pt x="8692" y="1178"/>
                    <a:pt x="8692" y="1178"/>
                  </a:cubicBezTo>
                  <a:cubicBezTo>
                    <a:pt x="8592" y="1178"/>
                    <a:pt x="8592" y="1178"/>
                    <a:pt x="8592" y="1178"/>
                  </a:cubicBezTo>
                  <a:cubicBezTo>
                    <a:pt x="8592" y="6284"/>
                    <a:pt x="8592" y="6284"/>
                    <a:pt x="8592" y="6284"/>
                  </a:cubicBezTo>
                  <a:cubicBezTo>
                    <a:pt x="8452" y="6284"/>
                    <a:pt x="8452" y="6284"/>
                    <a:pt x="8452" y="6284"/>
                  </a:cubicBezTo>
                  <a:cubicBezTo>
                    <a:pt x="8452" y="7855"/>
                    <a:pt x="8452" y="7855"/>
                    <a:pt x="8452" y="7855"/>
                  </a:cubicBezTo>
                  <a:cubicBezTo>
                    <a:pt x="8592" y="7855"/>
                    <a:pt x="8592" y="7855"/>
                    <a:pt x="8592" y="7855"/>
                  </a:cubicBezTo>
                  <a:cubicBezTo>
                    <a:pt x="8592" y="19244"/>
                    <a:pt x="8592" y="19244"/>
                    <a:pt x="8592" y="19244"/>
                  </a:cubicBezTo>
                  <a:cubicBezTo>
                    <a:pt x="8592" y="21207"/>
                    <a:pt x="8632" y="21600"/>
                    <a:pt x="8752" y="21600"/>
                  </a:cubicBezTo>
                  <a:cubicBezTo>
                    <a:pt x="8812" y="21600"/>
                    <a:pt x="8852" y="21600"/>
                    <a:pt x="8872" y="21207"/>
                  </a:cubicBezTo>
                  <a:cubicBezTo>
                    <a:pt x="8872" y="19636"/>
                    <a:pt x="8872" y="19636"/>
                    <a:pt x="8872" y="19636"/>
                  </a:cubicBezTo>
                  <a:cubicBezTo>
                    <a:pt x="8852" y="19636"/>
                    <a:pt x="8812" y="19636"/>
                    <a:pt x="8772" y="19636"/>
                  </a:cubicBezTo>
                  <a:cubicBezTo>
                    <a:pt x="8712" y="19636"/>
                    <a:pt x="8692" y="19636"/>
                    <a:pt x="8692" y="18851"/>
                  </a:cubicBezTo>
                  <a:moveTo>
                    <a:pt x="8232" y="17280"/>
                  </a:moveTo>
                  <a:cubicBezTo>
                    <a:pt x="8152" y="18851"/>
                    <a:pt x="8073" y="19636"/>
                    <a:pt x="7993" y="19636"/>
                  </a:cubicBezTo>
                  <a:cubicBezTo>
                    <a:pt x="7933" y="19636"/>
                    <a:pt x="7853" y="18851"/>
                    <a:pt x="7853" y="17673"/>
                  </a:cubicBezTo>
                  <a:cubicBezTo>
                    <a:pt x="7853" y="15316"/>
                    <a:pt x="7973" y="14138"/>
                    <a:pt x="8232" y="13353"/>
                  </a:cubicBezTo>
                  <a:lnTo>
                    <a:pt x="8232" y="17280"/>
                  </a:lnTo>
                  <a:close/>
                  <a:moveTo>
                    <a:pt x="8332" y="10604"/>
                  </a:moveTo>
                  <a:cubicBezTo>
                    <a:pt x="8332" y="7069"/>
                    <a:pt x="8192" y="5891"/>
                    <a:pt x="8073" y="5891"/>
                  </a:cubicBezTo>
                  <a:cubicBezTo>
                    <a:pt x="7913" y="5891"/>
                    <a:pt x="7833" y="7462"/>
                    <a:pt x="7773" y="9033"/>
                  </a:cubicBezTo>
                  <a:cubicBezTo>
                    <a:pt x="7873" y="10211"/>
                    <a:pt x="7873" y="10211"/>
                    <a:pt x="7873" y="10211"/>
                  </a:cubicBezTo>
                  <a:cubicBezTo>
                    <a:pt x="7893" y="9033"/>
                    <a:pt x="7953" y="7855"/>
                    <a:pt x="8073" y="7855"/>
                  </a:cubicBezTo>
                  <a:cubicBezTo>
                    <a:pt x="8152" y="7855"/>
                    <a:pt x="8232" y="8640"/>
                    <a:pt x="8232" y="10604"/>
                  </a:cubicBezTo>
                  <a:cubicBezTo>
                    <a:pt x="8232" y="11389"/>
                    <a:pt x="8232" y="11389"/>
                    <a:pt x="8232" y="11389"/>
                  </a:cubicBezTo>
                  <a:cubicBezTo>
                    <a:pt x="7893" y="12567"/>
                    <a:pt x="7753" y="14138"/>
                    <a:pt x="7753" y="17280"/>
                  </a:cubicBezTo>
                  <a:cubicBezTo>
                    <a:pt x="7753" y="20029"/>
                    <a:pt x="7853" y="21600"/>
                    <a:pt x="7973" y="21600"/>
                  </a:cubicBezTo>
                  <a:cubicBezTo>
                    <a:pt x="8093" y="21600"/>
                    <a:pt x="8172" y="20422"/>
                    <a:pt x="8232" y="19244"/>
                  </a:cubicBezTo>
                  <a:cubicBezTo>
                    <a:pt x="8232" y="21207"/>
                    <a:pt x="8232" y="21207"/>
                    <a:pt x="8232" y="21207"/>
                  </a:cubicBezTo>
                  <a:cubicBezTo>
                    <a:pt x="8352" y="21207"/>
                    <a:pt x="8352" y="21207"/>
                    <a:pt x="8352" y="21207"/>
                  </a:cubicBezTo>
                  <a:cubicBezTo>
                    <a:pt x="8332" y="20422"/>
                    <a:pt x="8332" y="19636"/>
                    <a:pt x="8332" y="18065"/>
                  </a:cubicBezTo>
                  <a:lnTo>
                    <a:pt x="8332" y="10604"/>
                  </a:lnTo>
                  <a:close/>
                  <a:moveTo>
                    <a:pt x="7353" y="18851"/>
                  </a:moveTo>
                  <a:cubicBezTo>
                    <a:pt x="7353" y="18851"/>
                    <a:pt x="7353" y="18851"/>
                    <a:pt x="7353" y="18851"/>
                  </a:cubicBezTo>
                  <a:cubicBezTo>
                    <a:pt x="7173" y="6284"/>
                    <a:pt x="7173" y="6284"/>
                    <a:pt x="7173" y="6284"/>
                  </a:cubicBezTo>
                  <a:cubicBezTo>
                    <a:pt x="7053" y="6284"/>
                    <a:pt x="7053" y="6284"/>
                    <a:pt x="7053" y="6284"/>
                  </a:cubicBezTo>
                  <a:cubicBezTo>
                    <a:pt x="7293" y="21207"/>
                    <a:pt x="7293" y="21207"/>
                    <a:pt x="7293" y="21207"/>
                  </a:cubicBezTo>
                  <a:cubicBezTo>
                    <a:pt x="7433" y="21207"/>
                    <a:pt x="7433" y="21207"/>
                    <a:pt x="7433" y="21207"/>
                  </a:cubicBezTo>
                  <a:cubicBezTo>
                    <a:pt x="7673" y="6284"/>
                    <a:pt x="7673" y="6284"/>
                    <a:pt x="7673" y="6284"/>
                  </a:cubicBezTo>
                  <a:cubicBezTo>
                    <a:pt x="7553" y="6284"/>
                    <a:pt x="7553" y="6284"/>
                    <a:pt x="7553" y="6284"/>
                  </a:cubicBezTo>
                  <a:lnTo>
                    <a:pt x="7353" y="18851"/>
                  </a:lnTo>
                  <a:close/>
                  <a:moveTo>
                    <a:pt x="6654" y="19636"/>
                  </a:moveTo>
                  <a:cubicBezTo>
                    <a:pt x="6534" y="19636"/>
                    <a:pt x="6454" y="17673"/>
                    <a:pt x="6454" y="13745"/>
                  </a:cubicBezTo>
                  <a:cubicBezTo>
                    <a:pt x="6454" y="9818"/>
                    <a:pt x="6534" y="7855"/>
                    <a:pt x="6654" y="7855"/>
                  </a:cubicBezTo>
                  <a:cubicBezTo>
                    <a:pt x="6794" y="7855"/>
                    <a:pt x="6874" y="9818"/>
                    <a:pt x="6874" y="13745"/>
                  </a:cubicBezTo>
                  <a:cubicBezTo>
                    <a:pt x="6874" y="17673"/>
                    <a:pt x="6794" y="19636"/>
                    <a:pt x="6654" y="19636"/>
                  </a:cubicBezTo>
                  <a:moveTo>
                    <a:pt x="6654" y="5891"/>
                  </a:moveTo>
                  <a:cubicBezTo>
                    <a:pt x="6454" y="5891"/>
                    <a:pt x="6354" y="9425"/>
                    <a:pt x="6354" y="13745"/>
                  </a:cubicBezTo>
                  <a:cubicBezTo>
                    <a:pt x="6354" y="18065"/>
                    <a:pt x="6454" y="21600"/>
                    <a:pt x="6654" y="21600"/>
                  </a:cubicBezTo>
                  <a:cubicBezTo>
                    <a:pt x="6874" y="21600"/>
                    <a:pt x="6974" y="18065"/>
                    <a:pt x="6974" y="13745"/>
                  </a:cubicBezTo>
                  <a:cubicBezTo>
                    <a:pt x="6974" y="9425"/>
                    <a:pt x="6874" y="5891"/>
                    <a:pt x="6654" y="5891"/>
                  </a:cubicBezTo>
                  <a:moveTo>
                    <a:pt x="5935" y="5891"/>
                  </a:moveTo>
                  <a:cubicBezTo>
                    <a:pt x="5855" y="5891"/>
                    <a:pt x="5775" y="7069"/>
                    <a:pt x="5715" y="8247"/>
                  </a:cubicBezTo>
                  <a:cubicBezTo>
                    <a:pt x="5695" y="8247"/>
                    <a:pt x="5695" y="8247"/>
                    <a:pt x="5695" y="8247"/>
                  </a:cubicBezTo>
                  <a:cubicBezTo>
                    <a:pt x="5695" y="6284"/>
                    <a:pt x="5695" y="6284"/>
                    <a:pt x="5695" y="6284"/>
                  </a:cubicBezTo>
                  <a:cubicBezTo>
                    <a:pt x="5595" y="6284"/>
                    <a:pt x="5595" y="6284"/>
                    <a:pt x="5595" y="6284"/>
                  </a:cubicBezTo>
                  <a:cubicBezTo>
                    <a:pt x="5595" y="21207"/>
                    <a:pt x="5595" y="21207"/>
                    <a:pt x="5595" y="21207"/>
                  </a:cubicBezTo>
                  <a:cubicBezTo>
                    <a:pt x="5695" y="21207"/>
                    <a:pt x="5695" y="21207"/>
                    <a:pt x="5695" y="21207"/>
                  </a:cubicBezTo>
                  <a:cubicBezTo>
                    <a:pt x="5695" y="10211"/>
                    <a:pt x="5695" y="10211"/>
                    <a:pt x="5695" y="10211"/>
                  </a:cubicBezTo>
                  <a:cubicBezTo>
                    <a:pt x="5755" y="9033"/>
                    <a:pt x="5835" y="7855"/>
                    <a:pt x="5915" y="7855"/>
                  </a:cubicBezTo>
                  <a:cubicBezTo>
                    <a:pt x="5994" y="7855"/>
                    <a:pt x="6054" y="8247"/>
                    <a:pt x="6054" y="10211"/>
                  </a:cubicBezTo>
                  <a:cubicBezTo>
                    <a:pt x="6054" y="21207"/>
                    <a:pt x="6054" y="21207"/>
                    <a:pt x="6054" y="21207"/>
                  </a:cubicBezTo>
                  <a:cubicBezTo>
                    <a:pt x="6154" y="21207"/>
                    <a:pt x="6154" y="21207"/>
                    <a:pt x="6154" y="21207"/>
                  </a:cubicBezTo>
                  <a:cubicBezTo>
                    <a:pt x="6154" y="10211"/>
                    <a:pt x="6154" y="10211"/>
                    <a:pt x="6154" y="10211"/>
                  </a:cubicBezTo>
                  <a:cubicBezTo>
                    <a:pt x="6154" y="7069"/>
                    <a:pt x="6054" y="5891"/>
                    <a:pt x="5935" y="5891"/>
                  </a:cubicBezTo>
                  <a:moveTo>
                    <a:pt x="5115" y="5891"/>
                  </a:moveTo>
                  <a:cubicBezTo>
                    <a:pt x="5015" y="5891"/>
                    <a:pt x="4935" y="7069"/>
                    <a:pt x="4875" y="8247"/>
                  </a:cubicBezTo>
                  <a:cubicBezTo>
                    <a:pt x="4875" y="8247"/>
                    <a:pt x="4875" y="8247"/>
                    <a:pt x="4875" y="8247"/>
                  </a:cubicBezTo>
                  <a:cubicBezTo>
                    <a:pt x="4875" y="6284"/>
                    <a:pt x="4875" y="6284"/>
                    <a:pt x="4875" y="6284"/>
                  </a:cubicBezTo>
                  <a:cubicBezTo>
                    <a:pt x="4776" y="6284"/>
                    <a:pt x="4776" y="6284"/>
                    <a:pt x="4776" y="6284"/>
                  </a:cubicBezTo>
                  <a:cubicBezTo>
                    <a:pt x="4776" y="21207"/>
                    <a:pt x="4776" y="21207"/>
                    <a:pt x="4776" y="21207"/>
                  </a:cubicBezTo>
                  <a:cubicBezTo>
                    <a:pt x="4875" y="21207"/>
                    <a:pt x="4875" y="21207"/>
                    <a:pt x="4875" y="21207"/>
                  </a:cubicBezTo>
                  <a:cubicBezTo>
                    <a:pt x="4875" y="10211"/>
                    <a:pt x="4875" y="10211"/>
                    <a:pt x="4875" y="10211"/>
                  </a:cubicBezTo>
                  <a:cubicBezTo>
                    <a:pt x="4915" y="9033"/>
                    <a:pt x="5015" y="7855"/>
                    <a:pt x="5095" y="7855"/>
                  </a:cubicBezTo>
                  <a:cubicBezTo>
                    <a:pt x="5175" y="7855"/>
                    <a:pt x="5215" y="8247"/>
                    <a:pt x="5215" y="10211"/>
                  </a:cubicBezTo>
                  <a:cubicBezTo>
                    <a:pt x="5215" y="21207"/>
                    <a:pt x="5215" y="21207"/>
                    <a:pt x="5215" y="21207"/>
                  </a:cubicBezTo>
                  <a:cubicBezTo>
                    <a:pt x="5335" y="21207"/>
                    <a:pt x="5335" y="21207"/>
                    <a:pt x="5335" y="21207"/>
                  </a:cubicBezTo>
                  <a:cubicBezTo>
                    <a:pt x="5335" y="10211"/>
                    <a:pt x="5335" y="10211"/>
                    <a:pt x="5335" y="10211"/>
                  </a:cubicBezTo>
                  <a:cubicBezTo>
                    <a:pt x="5335" y="7069"/>
                    <a:pt x="5215" y="5891"/>
                    <a:pt x="5115" y="5891"/>
                  </a:cubicBezTo>
                  <a:moveTo>
                    <a:pt x="4376" y="2749"/>
                  </a:moveTo>
                  <a:cubicBezTo>
                    <a:pt x="4476" y="2749"/>
                    <a:pt x="4476" y="2749"/>
                    <a:pt x="4476" y="2749"/>
                  </a:cubicBezTo>
                  <a:cubicBezTo>
                    <a:pt x="4476" y="0"/>
                    <a:pt x="4476" y="0"/>
                    <a:pt x="4476" y="0"/>
                  </a:cubicBezTo>
                  <a:cubicBezTo>
                    <a:pt x="4376" y="0"/>
                    <a:pt x="4376" y="0"/>
                    <a:pt x="4376" y="0"/>
                  </a:cubicBezTo>
                  <a:lnTo>
                    <a:pt x="4376" y="2749"/>
                  </a:lnTo>
                  <a:close/>
                  <a:moveTo>
                    <a:pt x="4376" y="21207"/>
                  </a:moveTo>
                  <a:cubicBezTo>
                    <a:pt x="4476" y="21207"/>
                    <a:pt x="4476" y="21207"/>
                    <a:pt x="4476" y="21207"/>
                  </a:cubicBezTo>
                  <a:cubicBezTo>
                    <a:pt x="4476" y="6284"/>
                    <a:pt x="4476" y="6284"/>
                    <a:pt x="4476" y="6284"/>
                  </a:cubicBezTo>
                  <a:cubicBezTo>
                    <a:pt x="4376" y="6284"/>
                    <a:pt x="4376" y="6284"/>
                    <a:pt x="4376" y="6284"/>
                  </a:cubicBezTo>
                  <a:lnTo>
                    <a:pt x="4376" y="21207"/>
                  </a:lnTo>
                  <a:close/>
                  <a:moveTo>
                    <a:pt x="3397" y="7855"/>
                  </a:moveTo>
                  <a:cubicBezTo>
                    <a:pt x="3517" y="7855"/>
                    <a:pt x="3577" y="9425"/>
                    <a:pt x="3577" y="12567"/>
                  </a:cubicBezTo>
                  <a:cubicBezTo>
                    <a:pt x="3197" y="12567"/>
                    <a:pt x="3197" y="12567"/>
                    <a:pt x="3197" y="12567"/>
                  </a:cubicBezTo>
                  <a:cubicBezTo>
                    <a:pt x="3197" y="9425"/>
                    <a:pt x="3277" y="7855"/>
                    <a:pt x="3397" y="7855"/>
                  </a:cubicBezTo>
                  <a:moveTo>
                    <a:pt x="3417" y="19636"/>
                  </a:moveTo>
                  <a:cubicBezTo>
                    <a:pt x="3297" y="19636"/>
                    <a:pt x="3197" y="17673"/>
                    <a:pt x="3197" y="14138"/>
                  </a:cubicBezTo>
                  <a:cubicBezTo>
                    <a:pt x="3697" y="14138"/>
                    <a:pt x="3697" y="14138"/>
                    <a:pt x="3697" y="14138"/>
                  </a:cubicBezTo>
                  <a:cubicBezTo>
                    <a:pt x="3697" y="12960"/>
                    <a:pt x="3697" y="12960"/>
                    <a:pt x="3697" y="12960"/>
                  </a:cubicBezTo>
                  <a:cubicBezTo>
                    <a:pt x="3697" y="7855"/>
                    <a:pt x="3557" y="5891"/>
                    <a:pt x="3397" y="5891"/>
                  </a:cubicBezTo>
                  <a:cubicBezTo>
                    <a:pt x="3217" y="5891"/>
                    <a:pt x="3077" y="9033"/>
                    <a:pt x="3077" y="13745"/>
                  </a:cubicBezTo>
                  <a:cubicBezTo>
                    <a:pt x="3077" y="19244"/>
                    <a:pt x="3257" y="21600"/>
                    <a:pt x="3417" y="21600"/>
                  </a:cubicBezTo>
                  <a:cubicBezTo>
                    <a:pt x="3597" y="21600"/>
                    <a:pt x="3657" y="19636"/>
                    <a:pt x="3717" y="18065"/>
                  </a:cubicBezTo>
                  <a:cubicBezTo>
                    <a:pt x="3637" y="17280"/>
                    <a:pt x="3637" y="17280"/>
                    <a:pt x="3637" y="17280"/>
                  </a:cubicBezTo>
                  <a:cubicBezTo>
                    <a:pt x="3597" y="18851"/>
                    <a:pt x="3517" y="19636"/>
                    <a:pt x="3417" y="19636"/>
                  </a:cubicBezTo>
                  <a:moveTo>
                    <a:pt x="2737" y="9033"/>
                  </a:moveTo>
                  <a:cubicBezTo>
                    <a:pt x="2737" y="9033"/>
                    <a:pt x="2737" y="9033"/>
                    <a:pt x="2737" y="9033"/>
                  </a:cubicBezTo>
                  <a:cubicBezTo>
                    <a:pt x="2737" y="6284"/>
                    <a:pt x="2737" y="6284"/>
                    <a:pt x="2737" y="6284"/>
                  </a:cubicBezTo>
                  <a:cubicBezTo>
                    <a:pt x="2638" y="6284"/>
                    <a:pt x="2638" y="6284"/>
                    <a:pt x="2638" y="6284"/>
                  </a:cubicBezTo>
                  <a:cubicBezTo>
                    <a:pt x="2638" y="21207"/>
                    <a:pt x="2638" y="21207"/>
                    <a:pt x="2638" y="21207"/>
                  </a:cubicBezTo>
                  <a:cubicBezTo>
                    <a:pt x="2737" y="21207"/>
                    <a:pt x="2737" y="21207"/>
                    <a:pt x="2737" y="21207"/>
                  </a:cubicBezTo>
                  <a:cubicBezTo>
                    <a:pt x="2737" y="12960"/>
                    <a:pt x="2737" y="12960"/>
                    <a:pt x="2737" y="12960"/>
                  </a:cubicBezTo>
                  <a:cubicBezTo>
                    <a:pt x="2797" y="9818"/>
                    <a:pt x="2857" y="8247"/>
                    <a:pt x="2997" y="8247"/>
                  </a:cubicBezTo>
                  <a:cubicBezTo>
                    <a:pt x="2997" y="5891"/>
                    <a:pt x="2997" y="5891"/>
                    <a:pt x="2997" y="5891"/>
                  </a:cubicBezTo>
                  <a:cubicBezTo>
                    <a:pt x="2857" y="5891"/>
                    <a:pt x="2797" y="7069"/>
                    <a:pt x="2737" y="9033"/>
                  </a:cubicBezTo>
                  <a:moveTo>
                    <a:pt x="2158" y="7855"/>
                  </a:moveTo>
                  <a:cubicBezTo>
                    <a:pt x="2278" y="7855"/>
                    <a:pt x="2338" y="9425"/>
                    <a:pt x="2338" y="12567"/>
                  </a:cubicBezTo>
                  <a:cubicBezTo>
                    <a:pt x="1958" y="12567"/>
                    <a:pt x="1958" y="12567"/>
                    <a:pt x="1958" y="12567"/>
                  </a:cubicBezTo>
                  <a:cubicBezTo>
                    <a:pt x="1958" y="9425"/>
                    <a:pt x="2038" y="7855"/>
                    <a:pt x="2158" y="7855"/>
                  </a:cubicBezTo>
                  <a:moveTo>
                    <a:pt x="2178" y="19636"/>
                  </a:moveTo>
                  <a:cubicBezTo>
                    <a:pt x="2058" y="19636"/>
                    <a:pt x="1958" y="17673"/>
                    <a:pt x="1958" y="14138"/>
                  </a:cubicBezTo>
                  <a:cubicBezTo>
                    <a:pt x="2458" y="14138"/>
                    <a:pt x="2458" y="14138"/>
                    <a:pt x="2458" y="14138"/>
                  </a:cubicBezTo>
                  <a:cubicBezTo>
                    <a:pt x="2458" y="12960"/>
                    <a:pt x="2458" y="12960"/>
                    <a:pt x="2458" y="12960"/>
                  </a:cubicBezTo>
                  <a:cubicBezTo>
                    <a:pt x="2458" y="7855"/>
                    <a:pt x="2318" y="5891"/>
                    <a:pt x="2158" y="5891"/>
                  </a:cubicBezTo>
                  <a:cubicBezTo>
                    <a:pt x="1978" y="5891"/>
                    <a:pt x="1838" y="9033"/>
                    <a:pt x="1838" y="13745"/>
                  </a:cubicBezTo>
                  <a:cubicBezTo>
                    <a:pt x="1838" y="19244"/>
                    <a:pt x="2018" y="21600"/>
                    <a:pt x="2178" y="21600"/>
                  </a:cubicBezTo>
                  <a:cubicBezTo>
                    <a:pt x="2358" y="21600"/>
                    <a:pt x="2418" y="19636"/>
                    <a:pt x="2478" y="18065"/>
                  </a:cubicBezTo>
                  <a:cubicBezTo>
                    <a:pt x="2398" y="17280"/>
                    <a:pt x="2398" y="17280"/>
                    <a:pt x="2398" y="17280"/>
                  </a:cubicBezTo>
                  <a:cubicBezTo>
                    <a:pt x="2358" y="18851"/>
                    <a:pt x="2278" y="19636"/>
                    <a:pt x="2178" y="19636"/>
                  </a:cubicBezTo>
                  <a:moveTo>
                    <a:pt x="1439" y="5891"/>
                  </a:moveTo>
                  <a:cubicBezTo>
                    <a:pt x="1339" y="5891"/>
                    <a:pt x="1259" y="7069"/>
                    <a:pt x="1199" y="8247"/>
                  </a:cubicBezTo>
                  <a:cubicBezTo>
                    <a:pt x="1199" y="8247"/>
                    <a:pt x="1199" y="8247"/>
                    <a:pt x="1199" y="8247"/>
                  </a:cubicBezTo>
                  <a:cubicBezTo>
                    <a:pt x="1199" y="393"/>
                    <a:pt x="1199" y="393"/>
                    <a:pt x="1199" y="393"/>
                  </a:cubicBezTo>
                  <a:cubicBezTo>
                    <a:pt x="1099" y="393"/>
                    <a:pt x="1099" y="393"/>
                    <a:pt x="1099" y="393"/>
                  </a:cubicBezTo>
                  <a:cubicBezTo>
                    <a:pt x="1099" y="21207"/>
                    <a:pt x="1099" y="21207"/>
                    <a:pt x="1099" y="21207"/>
                  </a:cubicBezTo>
                  <a:cubicBezTo>
                    <a:pt x="1199" y="21207"/>
                    <a:pt x="1199" y="21207"/>
                    <a:pt x="1199" y="21207"/>
                  </a:cubicBezTo>
                  <a:cubicBezTo>
                    <a:pt x="1199" y="10211"/>
                    <a:pt x="1199" y="10211"/>
                    <a:pt x="1199" y="10211"/>
                  </a:cubicBezTo>
                  <a:cubicBezTo>
                    <a:pt x="1239" y="9033"/>
                    <a:pt x="1339" y="7855"/>
                    <a:pt x="1419" y="7855"/>
                  </a:cubicBezTo>
                  <a:cubicBezTo>
                    <a:pt x="1499" y="7855"/>
                    <a:pt x="1539" y="8247"/>
                    <a:pt x="1539" y="10211"/>
                  </a:cubicBezTo>
                  <a:cubicBezTo>
                    <a:pt x="1539" y="21207"/>
                    <a:pt x="1539" y="21207"/>
                    <a:pt x="1539" y="21207"/>
                  </a:cubicBezTo>
                  <a:cubicBezTo>
                    <a:pt x="1658" y="21207"/>
                    <a:pt x="1658" y="21207"/>
                    <a:pt x="1658" y="21207"/>
                  </a:cubicBezTo>
                  <a:cubicBezTo>
                    <a:pt x="1658" y="10211"/>
                    <a:pt x="1658" y="10211"/>
                    <a:pt x="1658" y="10211"/>
                  </a:cubicBezTo>
                  <a:cubicBezTo>
                    <a:pt x="1658" y="7069"/>
                    <a:pt x="1539" y="5891"/>
                    <a:pt x="1439" y="5891"/>
                  </a:cubicBezTo>
                  <a:moveTo>
                    <a:pt x="679" y="18065"/>
                  </a:moveTo>
                  <a:cubicBezTo>
                    <a:pt x="679" y="18065"/>
                    <a:pt x="679" y="18065"/>
                    <a:pt x="679" y="18065"/>
                  </a:cubicBezTo>
                  <a:cubicBezTo>
                    <a:pt x="520" y="6284"/>
                    <a:pt x="520" y="6284"/>
                    <a:pt x="520" y="6284"/>
                  </a:cubicBezTo>
                  <a:cubicBezTo>
                    <a:pt x="420" y="6284"/>
                    <a:pt x="420" y="6284"/>
                    <a:pt x="420" y="6284"/>
                  </a:cubicBezTo>
                  <a:cubicBezTo>
                    <a:pt x="260" y="17673"/>
                    <a:pt x="260" y="17673"/>
                    <a:pt x="260" y="17673"/>
                  </a:cubicBezTo>
                  <a:cubicBezTo>
                    <a:pt x="260" y="17673"/>
                    <a:pt x="260" y="17673"/>
                    <a:pt x="260" y="17673"/>
                  </a:cubicBezTo>
                  <a:cubicBezTo>
                    <a:pt x="100" y="6284"/>
                    <a:pt x="100" y="6284"/>
                    <a:pt x="100" y="6284"/>
                  </a:cubicBezTo>
                  <a:cubicBezTo>
                    <a:pt x="0" y="6284"/>
                    <a:pt x="0" y="6284"/>
                    <a:pt x="0" y="6284"/>
                  </a:cubicBezTo>
                  <a:cubicBezTo>
                    <a:pt x="200" y="21207"/>
                    <a:pt x="200" y="21207"/>
                    <a:pt x="200" y="21207"/>
                  </a:cubicBezTo>
                  <a:cubicBezTo>
                    <a:pt x="320" y="21207"/>
                    <a:pt x="320" y="21207"/>
                    <a:pt x="320" y="21207"/>
                  </a:cubicBezTo>
                  <a:cubicBezTo>
                    <a:pt x="460" y="9818"/>
                    <a:pt x="460" y="9818"/>
                    <a:pt x="460" y="9818"/>
                  </a:cubicBezTo>
                  <a:cubicBezTo>
                    <a:pt x="460" y="9818"/>
                    <a:pt x="460" y="9818"/>
                    <a:pt x="460" y="9818"/>
                  </a:cubicBezTo>
                  <a:cubicBezTo>
                    <a:pt x="619" y="21207"/>
                    <a:pt x="619" y="21207"/>
                    <a:pt x="619" y="21207"/>
                  </a:cubicBezTo>
                  <a:cubicBezTo>
                    <a:pt x="719" y="21207"/>
                    <a:pt x="719" y="21207"/>
                    <a:pt x="719" y="21207"/>
                  </a:cubicBezTo>
                  <a:cubicBezTo>
                    <a:pt x="939" y="6284"/>
                    <a:pt x="939" y="6284"/>
                    <a:pt x="939" y="6284"/>
                  </a:cubicBezTo>
                  <a:cubicBezTo>
                    <a:pt x="819" y="6284"/>
                    <a:pt x="819" y="6284"/>
                    <a:pt x="819" y="6284"/>
                  </a:cubicBezTo>
                  <a:lnTo>
                    <a:pt x="679" y="18065"/>
                  </a:lnTo>
                  <a:close/>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sp>
          <p:nvSpPr>
            <p:cNvPr id="410" name="Freeform 7"/>
            <p:cNvSpPr/>
            <p:nvPr/>
          </p:nvSpPr>
          <p:spPr>
            <a:xfrm>
              <a:off x="-1" y="82549"/>
              <a:ext cx="363539" cy="303214"/>
            </a:xfrm>
            <a:custGeom>
              <a:avLst/>
              <a:gdLst/>
              <a:ahLst/>
              <a:cxnLst>
                <a:cxn ang="0">
                  <a:pos x="wd2" y="hd2"/>
                </a:cxn>
                <a:cxn ang="5400000">
                  <a:pos x="wd2" y="hd2"/>
                </a:cxn>
                <a:cxn ang="10800000">
                  <a:pos x="wd2" y="hd2"/>
                </a:cxn>
                <a:cxn ang="16200000">
                  <a:pos x="wd2" y="hd2"/>
                </a:cxn>
              </a:cxnLst>
              <a:rect l="0" t="0" r="r" b="b"/>
              <a:pathLst>
                <a:path w="21600" h="21600" extrusionOk="0">
                  <a:moveTo>
                    <a:pt x="20095" y="5445"/>
                  </a:moveTo>
                  <a:cubicBezTo>
                    <a:pt x="20020" y="5445"/>
                    <a:pt x="20020" y="5445"/>
                    <a:pt x="20020" y="5445"/>
                  </a:cubicBezTo>
                  <a:cubicBezTo>
                    <a:pt x="19192" y="5445"/>
                    <a:pt x="18514" y="6353"/>
                    <a:pt x="18514" y="7351"/>
                  </a:cubicBezTo>
                  <a:cubicBezTo>
                    <a:pt x="18514" y="13160"/>
                    <a:pt x="14601" y="17879"/>
                    <a:pt x="9784" y="17879"/>
                  </a:cubicBezTo>
                  <a:cubicBezTo>
                    <a:pt x="6096" y="17879"/>
                    <a:pt x="3086" y="14249"/>
                    <a:pt x="3086" y="9802"/>
                  </a:cubicBezTo>
                  <a:cubicBezTo>
                    <a:pt x="3086" y="6444"/>
                    <a:pt x="5344" y="3721"/>
                    <a:pt x="8128" y="3721"/>
                  </a:cubicBezTo>
                  <a:cubicBezTo>
                    <a:pt x="10236" y="3721"/>
                    <a:pt x="11891" y="5718"/>
                    <a:pt x="11891" y="8168"/>
                  </a:cubicBezTo>
                  <a:cubicBezTo>
                    <a:pt x="11891" y="8440"/>
                    <a:pt x="11816" y="8531"/>
                    <a:pt x="11816" y="8622"/>
                  </a:cubicBezTo>
                  <a:cubicBezTo>
                    <a:pt x="11666" y="8713"/>
                    <a:pt x="11214" y="8713"/>
                    <a:pt x="10762" y="8713"/>
                  </a:cubicBezTo>
                  <a:cubicBezTo>
                    <a:pt x="10537" y="8713"/>
                    <a:pt x="10311" y="8713"/>
                    <a:pt x="10085" y="8713"/>
                  </a:cubicBezTo>
                  <a:cubicBezTo>
                    <a:pt x="9784" y="8713"/>
                    <a:pt x="9483" y="8713"/>
                    <a:pt x="9182" y="8713"/>
                  </a:cubicBezTo>
                  <a:cubicBezTo>
                    <a:pt x="8354" y="8713"/>
                    <a:pt x="7677" y="9529"/>
                    <a:pt x="7677" y="10528"/>
                  </a:cubicBezTo>
                  <a:cubicBezTo>
                    <a:pt x="7677" y="10528"/>
                    <a:pt x="7677" y="10528"/>
                    <a:pt x="7677" y="10528"/>
                  </a:cubicBezTo>
                  <a:cubicBezTo>
                    <a:pt x="7677" y="11526"/>
                    <a:pt x="8354" y="12434"/>
                    <a:pt x="9182" y="12434"/>
                  </a:cubicBezTo>
                  <a:cubicBezTo>
                    <a:pt x="9483" y="12434"/>
                    <a:pt x="9784" y="12434"/>
                    <a:pt x="10010" y="12434"/>
                  </a:cubicBezTo>
                  <a:cubicBezTo>
                    <a:pt x="10311" y="12434"/>
                    <a:pt x="10537" y="12434"/>
                    <a:pt x="10838" y="12434"/>
                  </a:cubicBezTo>
                  <a:cubicBezTo>
                    <a:pt x="12042" y="12434"/>
                    <a:pt x="13171" y="12252"/>
                    <a:pt x="13999" y="11254"/>
                  </a:cubicBezTo>
                  <a:cubicBezTo>
                    <a:pt x="14601" y="10528"/>
                    <a:pt x="14977" y="9529"/>
                    <a:pt x="14977" y="8168"/>
                  </a:cubicBezTo>
                  <a:cubicBezTo>
                    <a:pt x="14977" y="3721"/>
                    <a:pt x="11891" y="0"/>
                    <a:pt x="8128" y="0"/>
                  </a:cubicBezTo>
                  <a:cubicBezTo>
                    <a:pt x="3688" y="0"/>
                    <a:pt x="0" y="4447"/>
                    <a:pt x="0" y="9802"/>
                  </a:cubicBezTo>
                  <a:cubicBezTo>
                    <a:pt x="0" y="16245"/>
                    <a:pt x="4440" y="21600"/>
                    <a:pt x="9784" y="21600"/>
                  </a:cubicBezTo>
                  <a:cubicBezTo>
                    <a:pt x="16256" y="21600"/>
                    <a:pt x="21600" y="15156"/>
                    <a:pt x="21600" y="7351"/>
                  </a:cubicBezTo>
                  <a:cubicBezTo>
                    <a:pt x="21600" y="6353"/>
                    <a:pt x="20923" y="5445"/>
                    <a:pt x="20095" y="5445"/>
                  </a:cubicBezTo>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sp>
          <p:nvSpPr>
            <p:cNvPr id="411" name="Freeform 8"/>
            <p:cNvSpPr/>
            <p:nvPr/>
          </p:nvSpPr>
          <p:spPr>
            <a:xfrm>
              <a:off x="295275" y="-1"/>
              <a:ext cx="85726" cy="87314"/>
            </a:xfrm>
            <a:custGeom>
              <a:avLst/>
              <a:gdLst/>
              <a:ahLst/>
              <a:cxnLst>
                <a:cxn ang="0">
                  <a:pos x="wd2" y="hd2"/>
                </a:cxn>
                <a:cxn ang="5400000">
                  <a:pos x="wd2" y="hd2"/>
                </a:cxn>
                <a:cxn ang="10800000">
                  <a:pos x="wd2" y="hd2"/>
                </a:cxn>
                <a:cxn ang="16200000">
                  <a:pos x="wd2" y="hd2"/>
                </a:cxn>
              </a:cxnLst>
              <a:rect l="0" t="0" r="r" b="b"/>
              <a:pathLst>
                <a:path w="21600" h="21600" extrusionOk="0">
                  <a:moveTo>
                    <a:pt x="10800" y="15247"/>
                  </a:moveTo>
                  <a:cubicBezTo>
                    <a:pt x="8259" y="15247"/>
                    <a:pt x="6353" y="13341"/>
                    <a:pt x="6353" y="10800"/>
                  </a:cubicBezTo>
                  <a:cubicBezTo>
                    <a:pt x="6353" y="8576"/>
                    <a:pt x="8259" y="6671"/>
                    <a:pt x="10800" y="6671"/>
                  </a:cubicBezTo>
                  <a:cubicBezTo>
                    <a:pt x="13024" y="6671"/>
                    <a:pt x="14929" y="8576"/>
                    <a:pt x="14929" y="10800"/>
                  </a:cubicBezTo>
                  <a:cubicBezTo>
                    <a:pt x="14929" y="13341"/>
                    <a:pt x="13024" y="15247"/>
                    <a:pt x="10800" y="15247"/>
                  </a:cubicBezTo>
                  <a:moveTo>
                    <a:pt x="10800" y="0"/>
                  </a:moveTo>
                  <a:cubicBezTo>
                    <a:pt x="10800" y="0"/>
                    <a:pt x="10800" y="0"/>
                    <a:pt x="10800" y="0"/>
                  </a:cubicBezTo>
                  <a:cubicBezTo>
                    <a:pt x="4765" y="0"/>
                    <a:pt x="0" y="4765"/>
                    <a:pt x="0" y="10800"/>
                  </a:cubicBezTo>
                  <a:cubicBezTo>
                    <a:pt x="0" y="16835"/>
                    <a:pt x="4765" y="21600"/>
                    <a:pt x="10800" y="21600"/>
                  </a:cubicBezTo>
                  <a:cubicBezTo>
                    <a:pt x="16835" y="21600"/>
                    <a:pt x="21600" y="16835"/>
                    <a:pt x="21600" y="10800"/>
                  </a:cubicBezTo>
                  <a:cubicBezTo>
                    <a:pt x="21600" y="4765"/>
                    <a:pt x="16835" y="0"/>
                    <a:pt x="10800" y="0"/>
                  </a:cubicBezTo>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grpSp>
      <p:sp>
        <p:nvSpPr>
          <p:cNvPr id="413" name="Title Text"/>
          <p:cNvSpPr txBox="1">
            <a:spLocks noGrp="1"/>
          </p:cNvSpPr>
          <p:nvPr>
            <p:ph type="title"/>
          </p:nvPr>
        </p:nvSpPr>
        <p:spPr>
          <a:xfrm>
            <a:off x="609600" y="274638"/>
            <a:ext cx="10972800" cy="1143001"/>
          </a:xfrm>
          <a:prstGeom prst="rect">
            <a:avLst/>
          </a:prstGeom>
        </p:spPr>
        <p:txBody>
          <a:bodyPr/>
          <a:lstStyle>
            <a:lvl1pPr>
              <a:defRPr sz="3600">
                <a:solidFill>
                  <a:srgbClr val="FFFFFF"/>
                </a:solidFill>
                <a:latin typeface="Arial Black"/>
                <a:ea typeface="Arial Black"/>
                <a:cs typeface="Arial Black"/>
                <a:sym typeface="Arial Black"/>
              </a:defRPr>
            </a:lvl1pPr>
          </a:lstStyle>
          <a:p>
            <a:r>
              <a:t>Title Text</a:t>
            </a:r>
          </a:p>
        </p:txBody>
      </p:sp>
      <p:sp>
        <p:nvSpPr>
          <p:cNvPr id="414" name="Slide Number"/>
          <p:cNvSpPr txBox="1">
            <a:spLocks noGrp="1"/>
          </p:cNvSpPr>
          <p:nvPr>
            <p:ph type="sldNum" sz="quarter" idx="2"/>
          </p:nvPr>
        </p:nvSpPr>
        <p:spPr>
          <a:xfrm>
            <a:off x="119121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Title Only">
    <p:bg>
      <p:bgPr>
        <a:gradFill flip="none" rotWithShape="1">
          <a:gsLst>
            <a:gs pos="50000">
              <a:srgbClr val="E5E5E2"/>
            </a:gs>
            <a:gs pos="100000">
              <a:srgbClr val="CECEC7"/>
            </a:gs>
          </a:gsLst>
          <a:lin ang="5400000" scaled="0"/>
        </a:gradFill>
        <a:effectLst/>
      </p:bgPr>
    </p:bg>
    <p:spTree>
      <p:nvGrpSpPr>
        <p:cNvPr id="1" name=""/>
        <p:cNvGrpSpPr/>
        <p:nvPr/>
      </p:nvGrpSpPr>
      <p:grpSpPr>
        <a:xfrm>
          <a:off x="0" y="0"/>
          <a:ext cx="0" cy="0"/>
          <a:chOff x="0" y="0"/>
          <a:chExt cx="0" cy="0"/>
        </a:xfrm>
      </p:grpSpPr>
      <p:pic>
        <p:nvPicPr>
          <p:cNvPr id="421" name="Picture 8" descr="Picture 8"/>
          <p:cNvPicPr>
            <a:picLocks noChangeAspect="1"/>
          </p:cNvPicPr>
          <p:nvPr/>
        </p:nvPicPr>
        <p:blipFill>
          <a:blip r:embed="rId2"/>
          <a:srcRect b="9396"/>
          <a:stretch>
            <a:fillRect/>
          </a:stretch>
        </p:blipFill>
        <p:spPr>
          <a:xfrm>
            <a:off x="0" y="-1"/>
            <a:ext cx="12192000" cy="6858002"/>
          </a:xfrm>
          <a:prstGeom prst="rect">
            <a:avLst/>
          </a:prstGeom>
          <a:ln w="12700">
            <a:miter lim="400000"/>
          </a:ln>
        </p:spPr>
      </p:pic>
      <p:pic>
        <p:nvPicPr>
          <p:cNvPr id="422" name="Picture 6" descr="Picture 6"/>
          <p:cNvPicPr>
            <a:picLocks noChangeAspect="1"/>
          </p:cNvPicPr>
          <p:nvPr/>
        </p:nvPicPr>
        <p:blipFill>
          <a:blip r:embed="rId3"/>
          <a:srcRect b="87606"/>
          <a:stretch>
            <a:fillRect/>
          </a:stretch>
        </p:blipFill>
        <p:spPr>
          <a:xfrm>
            <a:off x="0" y="-1"/>
            <a:ext cx="12192000" cy="931818"/>
          </a:xfrm>
          <a:prstGeom prst="rect">
            <a:avLst/>
          </a:prstGeom>
          <a:ln w="12700">
            <a:miter lim="400000"/>
          </a:ln>
        </p:spPr>
      </p:pic>
      <p:grpSp>
        <p:nvGrpSpPr>
          <p:cNvPr id="427" name="Group 4"/>
          <p:cNvGrpSpPr/>
          <p:nvPr/>
        </p:nvGrpSpPr>
        <p:grpSpPr>
          <a:xfrm>
            <a:off x="10056814" y="238125"/>
            <a:ext cx="1858965" cy="496889"/>
            <a:chOff x="0" y="0"/>
            <a:chExt cx="1858963" cy="496887"/>
          </a:xfrm>
        </p:grpSpPr>
        <p:sp>
          <p:nvSpPr>
            <p:cNvPr id="423" name="Freeform 5"/>
            <p:cNvSpPr/>
            <p:nvPr/>
          </p:nvSpPr>
          <p:spPr>
            <a:xfrm>
              <a:off x="465137" y="-1"/>
              <a:ext cx="1393827" cy="369889"/>
            </a:xfrm>
            <a:custGeom>
              <a:avLst/>
              <a:gdLst/>
              <a:ahLst/>
              <a:cxnLst>
                <a:cxn ang="0">
                  <a:pos x="wd2" y="hd2"/>
                </a:cxn>
                <a:cxn ang="5400000">
                  <a:pos x="wd2" y="hd2"/>
                </a:cxn>
                <a:cxn ang="10800000">
                  <a:pos x="wd2" y="hd2"/>
                </a:cxn>
                <a:cxn ang="16200000">
                  <a:pos x="wd2" y="hd2"/>
                </a:cxn>
              </a:cxnLst>
              <a:rect l="0" t="0" r="r" b="b"/>
              <a:pathLst>
                <a:path w="21600" h="21600" extrusionOk="0">
                  <a:moveTo>
                    <a:pt x="14753" y="16982"/>
                  </a:moveTo>
                  <a:cubicBezTo>
                    <a:pt x="14753" y="18621"/>
                    <a:pt x="14439" y="19738"/>
                    <a:pt x="14008" y="19738"/>
                  </a:cubicBezTo>
                  <a:cubicBezTo>
                    <a:pt x="13596" y="19738"/>
                    <a:pt x="13596" y="19738"/>
                    <a:pt x="13596" y="19738"/>
                  </a:cubicBezTo>
                  <a:cubicBezTo>
                    <a:pt x="13596" y="14152"/>
                    <a:pt x="13596" y="14152"/>
                    <a:pt x="13596" y="14152"/>
                  </a:cubicBezTo>
                  <a:cubicBezTo>
                    <a:pt x="14008" y="14152"/>
                    <a:pt x="14008" y="14152"/>
                    <a:pt x="14008" y="14152"/>
                  </a:cubicBezTo>
                  <a:cubicBezTo>
                    <a:pt x="14439" y="14152"/>
                    <a:pt x="14753" y="15269"/>
                    <a:pt x="14753" y="16908"/>
                  </a:cubicBezTo>
                  <a:lnTo>
                    <a:pt x="14753" y="16982"/>
                  </a:lnTo>
                  <a:close/>
                  <a:moveTo>
                    <a:pt x="14008" y="12290"/>
                  </a:moveTo>
                  <a:cubicBezTo>
                    <a:pt x="13046" y="12290"/>
                    <a:pt x="13046" y="12290"/>
                    <a:pt x="13046" y="12290"/>
                  </a:cubicBezTo>
                  <a:cubicBezTo>
                    <a:pt x="13046" y="21600"/>
                    <a:pt x="13046" y="21600"/>
                    <a:pt x="13046" y="21600"/>
                  </a:cubicBezTo>
                  <a:cubicBezTo>
                    <a:pt x="14008" y="21600"/>
                    <a:pt x="14008" y="21600"/>
                    <a:pt x="14008" y="21600"/>
                  </a:cubicBezTo>
                  <a:cubicBezTo>
                    <a:pt x="14773" y="21600"/>
                    <a:pt x="15302" y="19589"/>
                    <a:pt x="15302" y="16908"/>
                  </a:cubicBezTo>
                  <a:cubicBezTo>
                    <a:pt x="15302" y="16908"/>
                    <a:pt x="15302" y="16908"/>
                    <a:pt x="15302" y="16908"/>
                  </a:cubicBezTo>
                  <a:cubicBezTo>
                    <a:pt x="15302" y="14301"/>
                    <a:pt x="14773" y="12290"/>
                    <a:pt x="14008" y="12290"/>
                  </a:cubicBezTo>
                  <a:moveTo>
                    <a:pt x="12105" y="18025"/>
                  </a:moveTo>
                  <a:cubicBezTo>
                    <a:pt x="10967" y="12290"/>
                    <a:pt x="10967" y="12290"/>
                    <a:pt x="10967" y="12290"/>
                  </a:cubicBezTo>
                  <a:cubicBezTo>
                    <a:pt x="10476" y="12290"/>
                    <a:pt x="10476" y="12290"/>
                    <a:pt x="10476" y="12290"/>
                  </a:cubicBezTo>
                  <a:cubicBezTo>
                    <a:pt x="10476" y="21600"/>
                    <a:pt x="10476" y="21600"/>
                    <a:pt x="10476" y="21600"/>
                  </a:cubicBezTo>
                  <a:cubicBezTo>
                    <a:pt x="11006" y="21600"/>
                    <a:pt x="11006" y="21600"/>
                    <a:pt x="11006" y="21600"/>
                  </a:cubicBezTo>
                  <a:cubicBezTo>
                    <a:pt x="11006" y="15716"/>
                    <a:pt x="11006" y="15716"/>
                    <a:pt x="11006" y="15716"/>
                  </a:cubicBezTo>
                  <a:cubicBezTo>
                    <a:pt x="12183" y="21600"/>
                    <a:pt x="12183" y="21600"/>
                    <a:pt x="12183" y="21600"/>
                  </a:cubicBezTo>
                  <a:cubicBezTo>
                    <a:pt x="12634" y="21600"/>
                    <a:pt x="12634" y="21600"/>
                    <a:pt x="12634" y="21600"/>
                  </a:cubicBezTo>
                  <a:cubicBezTo>
                    <a:pt x="12634" y="12290"/>
                    <a:pt x="12634" y="12290"/>
                    <a:pt x="12634" y="12290"/>
                  </a:cubicBezTo>
                  <a:cubicBezTo>
                    <a:pt x="12105" y="12290"/>
                    <a:pt x="12105" y="12290"/>
                    <a:pt x="12105" y="12290"/>
                  </a:cubicBezTo>
                  <a:lnTo>
                    <a:pt x="12105" y="18025"/>
                  </a:lnTo>
                  <a:close/>
                  <a:moveTo>
                    <a:pt x="8573" y="17727"/>
                  </a:moveTo>
                  <a:cubicBezTo>
                    <a:pt x="8907" y="14673"/>
                    <a:pt x="8907" y="14673"/>
                    <a:pt x="8907" y="14673"/>
                  </a:cubicBezTo>
                  <a:cubicBezTo>
                    <a:pt x="9221" y="17727"/>
                    <a:pt x="9221" y="17727"/>
                    <a:pt x="9221" y="17727"/>
                  </a:cubicBezTo>
                  <a:lnTo>
                    <a:pt x="8573" y="17727"/>
                  </a:lnTo>
                  <a:close/>
                  <a:moveTo>
                    <a:pt x="8671" y="12215"/>
                  </a:moveTo>
                  <a:cubicBezTo>
                    <a:pt x="7612" y="21600"/>
                    <a:pt x="7612" y="21600"/>
                    <a:pt x="7612" y="21600"/>
                  </a:cubicBezTo>
                  <a:cubicBezTo>
                    <a:pt x="8161" y="21600"/>
                    <a:pt x="8161" y="21600"/>
                    <a:pt x="8161" y="21600"/>
                  </a:cubicBezTo>
                  <a:cubicBezTo>
                    <a:pt x="8397" y="19514"/>
                    <a:pt x="8397" y="19514"/>
                    <a:pt x="8397" y="19514"/>
                  </a:cubicBezTo>
                  <a:cubicBezTo>
                    <a:pt x="9417" y="19514"/>
                    <a:pt x="9417" y="19514"/>
                    <a:pt x="9417" y="19514"/>
                  </a:cubicBezTo>
                  <a:cubicBezTo>
                    <a:pt x="9652" y="21600"/>
                    <a:pt x="9652" y="21600"/>
                    <a:pt x="9652" y="21600"/>
                  </a:cubicBezTo>
                  <a:cubicBezTo>
                    <a:pt x="10202" y="21600"/>
                    <a:pt x="10202" y="21600"/>
                    <a:pt x="10202" y="21600"/>
                  </a:cubicBezTo>
                  <a:cubicBezTo>
                    <a:pt x="9162" y="12215"/>
                    <a:pt x="9162" y="12215"/>
                    <a:pt x="9162" y="12215"/>
                  </a:cubicBezTo>
                  <a:lnTo>
                    <a:pt x="8671" y="12215"/>
                  </a:lnTo>
                  <a:close/>
                  <a:moveTo>
                    <a:pt x="6180" y="12290"/>
                  </a:moveTo>
                  <a:cubicBezTo>
                    <a:pt x="5650" y="12290"/>
                    <a:pt x="5650" y="12290"/>
                    <a:pt x="5650" y="12290"/>
                  </a:cubicBezTo>
                  <a:cubicBezTo>
                    <a:pt x="5650" y="21600"/>
                    <a:pt x="5650" y="21600"/>
                    <a:pt x="5650" y="21600"/>
                  </a:cubicBezTo>
                  <a:cubicBezTo>
                    <a:pt x="7396" y="21600"/>
                    <a:pt x="7396" y="21600"/>
                    <a:pt x="7396" y="21600"/>
                  </a:cubicBezTo>
                  <a:cubicBezTo>
                    <a:pt x="7396" y="19738"/>
                    <a:pt x="7396" y="19738"/>
                    <a:pt x="7396" y="19738"/>
                  </a:cubicBezTo>
                  <a:cubicBezTo>
                    <a:pt x="6180" y="19738"/>
                    <a:pt x="6180" y="19738"/>
                    <a:pt x="6180" y="19738"/>
                  </a:cubicBezTo>
                  <a:lnTo>
                    <a:pt x="6180" y="12290"/>
                  </a:lnTo>
                  <a:close/>
                  <a:moveTo>
                    <a:pt x="3943" y="17801"/>
                  </a:moveTo>
                  <a:cubicBezTo>
                    <a:pt x="5081" y="17801"/>
                    <a:pt x="5081" y="17801"/>
                    <a:pt x="5081" y="17801"/>
                  </a:cubicBezTo>
                  <a:cubicBezTo>
                    <a:pt x="5081" y="16014"/>
                    <a:pt x="5081" y="16014"/>
                    <a:pt x="5081" y="16014"/>
                  </a:cubicBezTo>
                  <a:cubicBezTo>
                    <a:pt x="3943" y="16014"/>
                    <a:pt x="3943" y="16014"/>
                    <a:pt x="3943" y="16014"/>
                  </a:cubicBezTo>
                  <a:cubicBezTo>
                    <a:pt x="3943" y="14152"/>
                    <a:pt x="3943" y="14152"/>
                    <a:pt x="3943" y="14152"/>
                  </a:cubicBezTo>
                  <a:cubicBezTo>
                    <a:pt x="5238" y="14152"/>
                    <a:pt x="5238" y="14152"/>
                    <a:pt x="5238" y="14152"/>
                  </a:cubicBezTo>
                  <a:cubicBezTo>
                    <a:pt x="5238" y="12290"/>
                    <a:pt x="5238" y="12290"/>
                    <a:pt x="5238" y="12290"/>
                  </a:cubicBezTo>
                  <a:cubicBezTo>
                    <a:pt x="3394" y="12290"/>
                    <a:pt x="3394" y="12290"/>
                    <a:pt x="3394" y="12290"/>
                  </a:cubicBezTo>
                  <a:cubicBezTo>
                    <a:pt x="3394" y="21600"/>
                    <a:pt x="3394" y="21600"/>
                    <a:pt x="3394" y="21600"/>
                  </a:cubicBezTo>
                  <a:cubicBezTo>
                    <a:pt x="5258" y="21600"/>
                    <a:pt x="5258" y="21600"/>
                    <a:pt x="5258" y="21600"/>
                  </a:cubicBezTo>
                  <a:cubicBezTo>
                    <a:pt x="5258" y="19738"/>
                    <a:pt x="5258" y="19738"/>
                    <a:pt x="5258" y="19738"/>
                  </a:cubicBezTo>
                  <a:cubicBezTo>
                    <a:pt x="3943" y="19738"/>
                    <a:pt x="3943" y="19738"/>
                    <a:pt x="3943" y="19738"/>
                  </a:cubicBezTo>
                  <a:lnTo>
                    <a:pt x="3943" y="17801"/>
                  </a:lnTo>
                  <a:close/>
                  <a:moveTo>
                    <a:pt x="2472" y="15492"/>
                  </a:moveTo>
                  <a:cubicBezTo>
                    <a:pt x="2472" y="16312"/>
                    <a:pt x="2315" y="16833"/>
                    <a:pt x="2060" y="16833"/>
                  </a:cubicBezTo>
                  <a:cubicBezTo>
                    <a:pt x="1511" y="16833"/>
                    <a:pt x="1511" y="16833"/>
                    <a:pt x="1511" y="16833"/>
                  </a:cubicBezTo>
                  <a:cubicBezTo>
                    <a:pt x="1511" y="14152"/>
                    <a:pt x="1511" y="14152"/>
                    <a:pt x="1511" y="14152"/>
                  </a:cubicBezTo>
                  <a:cubicBezTo>
                    <a:pt x="2040" y="14152"/>
                    <a:pt x="2040" y="14152"/>
                    <a:pt x="2040" y="14152"/>
                  </a:cubicBezTo>
                  <a:cubicBezTo>
                    <a:pt x="2295" y="14152"/>
                    <a:pt x="2472" y="14599"/>
                    <a:pt x="2472" y="15492"/>
                  </a:cubicBezTo>
                  <a:close/>
                  <a:moveTo>
                    <a:pt x="3002" y="15418"/>
                  </a:moveTo>
                  <a:cubicBezTo>
                    <a:pt x="3002" y="15343"/>
                    <a:pt x="3002" y="15343"/>
                    <a:pt x="3002" y="15343"/>
                  </a:cubicBezTo>
                  <a:cubicBezTo>
                    <a:pt x="3002" y="14524"/>
                    <a:pt x="2943" y="13779"/>
                    <a:pt x="2805" y="13258"/>
                  </a:cubicBezTo>
                  <a:cubicBezTo>
                    <a:pt x="2629" y="12662"/>
                    <a:pt x="2393" y="12290"/>
                    <a:pt x="2080" y="12290"/>
                  </a:cubicBezTo>
                  <a:cubicBezTo>
                    <a:pt x="961" y="12290"/>
                    <a:pt x="961" y="12290"/>
                    <a:pt x="961" y="12290"/>
                  </a:cubicBezTo>
                  <a:cubicBezTo>
                    <a:pt x="961" y="21600"/>
                    <a:pt x="961" y="21600"/>
                    <a:pt x="961" y="21600"/>
                  </a:cubicBezTo>
                  <a:cubicBezTo>
                    <a:pt x="1511" y="21600"/>
                    <a:pt x="1511" y="21600"/>
                    <a:pt x="1511" y="21600"/>
                  </a:cubicBezTo>
                  <a:cubicBezTo>
                    <a:pt x="1511" y="18621"/>
                    <a:pt x="1511" y="18621"/>
                    <a:pt x="1511" y="18621"/>
                  </a:cubicBezTo>
                  <a:cubicBezTo>
                    <a:pt x="1923" y="18621"/>
                    <a:pt x="1923" y="18621"/>
                    <a:pt x="1923" y="18621"/>
                  </a:cubicBezTo>
                  <a:cubicBezTo>
                    <a:pt x="2452" y="21600"/>
                    <a:pt x="2452" y="21600"/>
                    <a:pt x="2452" y="21600"/>
                  </a:cubicBezTo>
                  <a:cubicBezTo>
                    <a:pt x="3080" y="21600"/>
                    <a:pt x="3080" y="21600"/>
                    <a:pt x="3080" y="21600"/>
                  </a:cubicBezTo>
                  <a:cubicBezTo>
                    <a:pt x="2492" y="18248"/>
                    <a:pt x="2492" y="18248"/>
                    <a:pt x="2492" y="18248"/>
                  </a:cubicBezTo>
                  <a:cubicBezTo>
                    <a:pt x="2786" y="17801"/>
                    <a:pt x="3002" y="16908"/>
                    <a:pt x="3002" y="15418"/>
                  </a:cubicBezTo>
                  <a:moveTo>
                    <a:pt x="20" y="21600"/>
                  </a:moveTo>
                  <a:cubicBezTo>
                    <a:pt x="549" y="21600"/>
                    <a:pt x="549" y="21600"/>
                    <a:pt x="549" y="21600"/>
                  </a:cubicBezTo>
                  <a:cubicBezTo>
                    <a:pt x="549" y="12290"/>
                    <a:pt x="549" y="12290"/>
                    <a:pt x="549" y="12290"/>
                  </a:cubicBezTo>
                  <a:cubicBezTo>
                    <a:pt x="20" y="12290"/>
                    <a:pt x="20" y="12290"/>
                    <a:pt x="20" y="12290"/>
                  </a:cubicBezTo>
                  <a:lnTo>
                    <a:pt x="20" y="21600"/>
                  </a:lnTo>
                  <a:close/>
                  <a:moveTo>
                    <a:pt x="20266" y="7597"/>
                  </a:moveTo>
                  <a:cubicBezTo>
                    <a:pt x="20266" y="5661"/>
                    <a:pt x="20266" y="5661"/>
                    <a:pt x="20266" y="5661"/>
                  </a:cubicBezTo>
                  <a:cubicBezTo>
                    <a:pt x="21423" y="5661"/>
                    <a:pt x="21423" y="5661"/>
                    <a:pt x="21423" y="5661"/>
                  </a:cubicBezTo>
                  <a:cubicBezTo>
                    <a:pt x="21423" y="3873"/>
                    <a:pt x="21423" y="3873"/>
                    <a:pt x="21423" y="3873"/>
                  </a:cubicBezTo>
                  <a:cubicBezTo>
                    <a:pt x="20266" y="3873"/>
                    <a:pt x="20266" y="3873"/>
                    <a:pt x="20266" y="3873"/>
                  </a:cubicBezTo>
                  <a:cubicBezTo>
                    <a:pt x="20266" y="1937"/>
                    <a:pt x="20266" y="1937"/>
                    <a:pt x="20266" y="1937"/>
                  </a:cubicBezTo>
                  <a:cubicBezTo>
                    <a:pt x="21580" y="1937"/>
                    <a:pt x="21580" y="1937"/>
                    <a:pt x="21580" y="1937"/>
                  </a:cubicBezTo>
                  <a:cubicBezTo>
                    <a:pt x="21580" y="149"/>
                    <a:pt x="21580" y="149"/>
                    <a:pt x="21580" y="149"/>
                  </a:cubicBezTo>
                  <a:cubicBezTo>
                    <a:pt x="19736" y="149"/>
                    <a:pt x="19736" y="149"/>
                    <a:pt x="19736" y="149"/>
                  </a:cubicBezTo>
                  <a:cubicBezTo>
                    <a:pt x="19736" y="9385"/>
                    <a:pt x="19736" y="9385"/>
                    <a:pt x="19736" y="9385"/>
                  </a:cubicBezTo>
                  <a:cubicBezTo>
                    <a:pt x="21600" y="9385"/>
                    <a:pt x="21600" y="9385"/>
                    <a:pt x="21600" y="9385"/>
                  </a:cubicBezTo>
                  <a:cubicBezTo>
                    <a:pt x="21600" y="7597"/>
                    <a:pt x="21600" y="7597"/>
                    <a:pt x="21600" y="7597"/>
                  </a:cubicBezTo>
                  <a:lnTo>
                    <a:pt x="20266" y="7597"/>
                  </a:lnTo>
                  <a:close/>
                  <a:moveTo>
                    <a:pt x="18598" y="3873"/>
                  </a:moveTo>
                  <a:cubicBezTo>
                    <a:pt x="18186" y="3426"/>
                    <a:pt x="18069" y="3277"/>
                    <a:pt x="18069" y="2607"/>
                  </a:cubicBezTo>
                  <a:cubicBezTo>
                    <a:pt x="18069" y="2607"/>
                    <a:pt x="18069" y="2607"/>
                    <a:pt x="18069" y="2607"/>
                  </a:cubicBezTo>
                  <a:cubicBezTo>
                    <a:pt x="18069" y="2160"/>
                    <a:pt x="18186" y="1788"/>
                    <a:pt x="18383" y="1788"/>
                  </a:cubicBezTo>
                  <a:cubicBezTo>
                    <a:pt x="18598" y="1788"/>
                    <a:pt x="18814" y="2160"/>
                    <a:pt x="19030" y="2756"/>
                  </a:cubicBezTo>
                  <a:cubicBezTo>
                    <a:pt x="19305" y="1192"/>
                    <a:pt x="19305" y="1192"/>
                    <a:pt x="19305" y="1192"/>
                  </a:cubicBezTo>
                  <a:cubicBezTo>
                    <a:pt x="19050" y="447"/>
                    <a:pt x="18755" y="0"/>
                    <a:pt x="18402" y="0"/>
                  </a:cubicBezTo>
                  <a:cubicBezTo>
                    <a:pt x="17892" y="0"/>
                    <a:pt x="17539" y="1117"/>
                    <a:pt x="17539" y="2830"/>
                  </a:cubicBezTo>
                  <a:cubicBezTo>
                    <a:pt x="17539" y="2830"/>
                    <a:pt x="17539" y="2830"/>
                    <a:pt x="17539" y="2830"/>
                  </a:cubicBezTo>
                  <a:cubicBezTo>
                    <a:pt x="17539" y="4692"/>
                    <a:pt x="17853" y="5214"/>
                    <a:pt x="18343" y="5661"/>
                  </a:cubicBezTo>
                  <a:cubicBezTo>
                    <a:pt x="18755" y="6033"/>
                    <a:pt x="18834" y="6331"/>
                    <a:pt x="18834" y="6852"/>
                  </a:cubicBezTo>
                  <a:cubicBezTo>
                    <a:pt x="18834" y="6852"/>
                    <a:pt x="18834" y="6852"/>
                    <a:pt x="18834" y="6852"/>
                  </a:cubicBezTo>
                  <a:cubicBezTo>
                    <a:pt x="18834" y="7448"/>
                    <a:pt x="18716" y="7746"/>
                    <a:pt x="18481" y="7746"/>
                  </a:cubicBezTo>
                  <a:cubicBezTo>
                    <a:pt x="18206" y="7746"/>
                    <a:pt x="17990" y="7299"/>
                    <a:pt x="17755" y="6629"/>
                  </a:cubicBezTo>
                  <a:cubicBezTo>
                    <a:pt x="17441" y="8044"/>
                    <a:pt x="17441" y="8044"/>
                    <a:pt x="17441" y="8044"/>
                  </a:cubicBezTo>
                  <a:cubicBezTo>
                    <a:pt x="17735" y="9087"/>
                    <a:pt x="18108" y="9534"/>
                    <a:pt x="18481" y="9534"/>
                  </a:cubicBezTo>
                  <a:cubicBezTo>
                    <a:pt x="19010" y="9534"/>
                    <a:pt x="19383" y="8491"/>
                    <a:pt x="19383" y="6703"/>
                  </a:cubicBezTo>
                  <a:cubicBezTo>
                    <a:pt x="19383" y="6629"/>
                    <a:pt x="19383" y="6629"/>
                    <a:pt x="19383" y="6629"/>
                  </a:cubicBezTo>
                  <a:cubicBezTo>
                    <a:pt x="19383" y="5065"/>
                    <a:pt x="19089" y="4320"/>
                    <a:pt x="18598" y="3873"/>
                  </a:cubicBezTo>
                  <a:moveTo>
                    <a:pt x="16538" y="9385"/>
                  </a:moveTo>
                  <a:cubicBezTo>
                    <a:pt x="17088" y="9385"/>
                    <a:pt x="17088" y="9385"/>
                    <a:pt x="17088" y="9385"/>
                  </a:cubicBezTo>
                  <a:cubicBezTo>
                    <a:pt x="17088" y="149"/>
                    <a:pt x="17088" y="149"/>
                    <a:pt x="17088" y="149"/>
                  </a:cubicBezTo>
                  <a:cubicBezTo>
                    <a:pt x="16538" y="149"/>
                    <a:pt x="16538" y="149"/>
                    <a:pt x="16538" y="149"/>
                  </a:cubicBezTo>
                  <a:lnTo>
                    <a:pt x="16538" y="9385"/>
                  </a:lnTo>
                  <a:close/>
                  <a:moveTo>
                    <a:pt x="15557" y="3352"/>
                  </a:moveTo>
                  <a:cubicBezTo>
                    <a:pt x="15557" y="4097"/>
                    <a:pt x="15420" y="4618"/>
                    <a:pt x="15146" y="4618"/>
                  </a:cubicBezTo>
                  <a:cubicBezTo>
                    <a:pt x="14616" y="4618"/>
                    <a:pt x="14616" y="4618"/>
                    <a:pt x="14616" y="4618"/>
                  </a:cubicBezTo>
                  <a:cubicBezTo>
                    <a:pt x="14616" y="2011"/>
                    <a:pt x="14616" y="2011"/>
                    <a:pt x="14616" y="2011"/>
                  </a:cubicBezTo>
                  <a:cubicBezTo>
                    <a:pt x="15146" y="2011"/>
                    <a:pt x="15146" y="2011"/>
                    <a:pt x="15146" y="2011"/>
                  </a:cubicBezTo>
                  <a:cubicBezTo>
                    <a:pt x="15401" y="2011"/>
                    <a:pt x="15557" y="2458"/>
                    <a:pt x="15557" y="3277"/>
                  </a:cubicBezTo>
                  <a:lnTo>
                    <a:pt x="15557" y="3352"/>
                  </a:lnTo>
                  <a:close/>
                  <a:moveTo>
                    <a:pt x="16107" y="3203"/>
                  </a:moveTo>
                  <a:cubicBezTo>
                    <a:pt x="16107" y="3203"/>
                    <a:pt x="16107" y="3203"/>
                    <a:pt x="16107" y="3203"/>
                  </a:cubicBezTo>
                  <a:cubicBezTo>
                    <a:pt x="16107" y="2309"/>
                    <a:pt x="16028" y="1564"/>
                    <a:pt x="15911" y="1043"/>
                  </a:cubicBezTo>
                  <a:cubicBezTo>
                    <a:pt x="15734" y="447"/>
                    <a:pt x="15499" y="149"/>
                    <a:pt x="15185" y="149"/>
                  </a:cubicBezTo>
                  <a:cubicBezTo>
                    <a:pt x="14066" y="149"/>
                    <a:pt x="14066" y="149"/>
                    <a:pt x="14066" y="149"/>
                  </a:cubicBezTo>
                  <a:cubicBezTo>
                    <a:pt x="14066" y="9385"/>
                    <a:pt x="14066" y="9385"/>
                    <a:pt x="14066" y="9385"/>
                  </a:cubicBezTo>
                  <a:cubicBezTo>
                    <a:pt x="14616" y="9385"/>
                    <a:pt x="14616" y="9385"/>
                    <a:pt x="14616" y="9385"/>
                  </a:cubicBezTo>
                  <a:cubicBezTo>
                    <a:pt x="14616" y="6480"/>
                    <a:pt x="14616" y="6480"/>
                    <a:pt x="14616" y="6480"/>
                  </a:cubicBezTo>
                  <a:cubicBezTo>
                    <a:pt x="15028" y="6480"/>
                    <a:pt x="15028" y="6480"/>
                    <a:pt x="15028" y="6480"/>
                  </a:cubicBezTo>
                  <a:cubicBezTo>
                    <a:pt x="15557" y="9385"/>
                    <a:pt x="15557" y="9385"/>
                    <a:pt x="15557" y="9385"/>
                  </a:cubicBezTo>
                  <a:cubicBezTo>
                    <a:pt x="16185" y="9385"/>
                    <a:pt x="16185" y="9385"/>
                    <a:pt x="16185" y="9385"/>
                  </a:cubicBezTo>
                  <a:cubicBezTo>
                    <a:pt x="15597" y="6108"/>
                    <a:pt x="15597" y="6108"/>
                    <a:pt x="15597" y="6108"/>
                  </a:cubicBezTo>
                  <a:cubicBezTo>
                    <a:pt x="15891" y="5661"/>
                    <a:pt x="16107" y="4692"/>
                    <a:pt x="16107" y="3203"/>
                  </a:cubicBezTo>
                  <a:moveTo>
                    <a:pt x="13203" y="3426"/>
                  </a:moveTo>
                  <a:cubicBezTo>
                    <a:pt x="13203" y="4171"/>
                    <a:pt x="13046" y="4841"/>
                    <a:pt x="12772" y="4841"/>
                  </a:cubicBezTo>
                  <a:cubicBezTo>
                    <a:pt x="12360" y="4841"/>
                    <a:pt x="12360" y="4841"/>
                    <a:pt x="12360" y="4841"/>
                  </a:cubicBezTo>
                  <a:cubicBezTo>
                    <a:pt x="12360" y="2011"/>
                    <a:pt x="12360" y="2011"/>
                    <a:pt x="12360" y="2011"/>
                  </a:cubicBezTo>
                  <a:cubicBezTo>
                    <a:pt x="12772" y="2011"/>
                    <a:pt x="12772" y="2011"/>
                    <a:pt x="12772" y="2011"/>
                  </a:cubicBezTo>
                  <a:cubicBezTo>
                    <a:pt x="13027" y="2011"/>
                    <a:pt x="13203" y="2458"/>
                    <a:pt x="13203" y="3352"/>
                  </a:cubicBezTo>
                  <a:lnTo>
                    <a:pt x="13203" y="3426"/>
                  </a:lnTo>
                  <a:close/>
                  <a:moveTo>
                    <a:pt x="13753" y="3352"/>
                  </a:moveTo>
                  <a:cubicBezTo>
                    <a:pt x="13753" y="3352"/>
                    <a:pt x="13753" y="3352"/>
                    <a:pt x="13753" y="3352"/>
                  </a:cubicBezTo>
                  <a:cubicBezTo>
                    <a:pt x="13753" y="1415"/>
                    <a:pt x="13399" y="149"/>
                    <a:pt x="12811" y="149"/>
                  </a:cubicBezTo>
                  <a:cubicBezTo>
                    <a:pt x="11810" y="149"/>
                    <a:pt x="11810" y="149"/>
                    <a:pt x="11810" y="149"/>
                  </a:cubicBezTo>
                  <a:cubicBezTo>
                    <a:pt x="11810" y="9385"/>
                    <a:pt x="11810" y="9385"/>
                    <a:pt x="11810" y="9385"/>
                  </a:cubicBezTo>
                  <a:cubicBezTo>
                    <a:pt x="12360" y="9385"/>
                    <a:pt x="12360" y="9385"/>
                    <a:pt x="12360" y="9385"/>
                  </a:cubicBezTo>
                  <a:cubicBezTo>
                    <a:pt x="12360" y="6629"/>
                    <a:pt x="12360" y="6629"/>
                    <a:pt x="12360" y="6629"/>
                  </a:cubicBezTo>
                  <a:cubicBezTo>
                    <a:pt x="12752" y="6629"/>
                    <a:pt x="12752" y="6629"/>
                    <a:pt x="12752" y="6629"/>
                  </a:cubicBezTo>
                  <a:cubicBezTo>
                    <a:pt x="13301" y="6629"/>
                    <a:pt x="13753" y="5512"/>
                    <a:pt x="13753" y="3352"/>
                  </a:cubicBezTo>
                  <a:moveTo>
                    <a:pt x="10457" y="4618"/>
                  </a:moveTo>
                  <a:cubicBezTo>
                    <a:pt x="9907" y="4618"/>
                    <a:pt x="9907" y="4618"/>
                    <a:pt x="9907" y="4618"/>
                  </a:cubicBezTo>
                  <a:cubicBezTo>
                    <a:pt x="9907" y="2011"/>
                    <a:pt x="9907" y="2011"/>
                    <a:pt x="9907" y="2011"/>
                  </a:cubicBezTo>
                  <a:cubicBezTo>
                    <a:pt x="10457" y="2011"/>
                    <a:pt x="10457" y="2011"/>
                    <a:pt x="10457" y="2011"/>
                  </a:cubicBezTo>
                  <a:cubicBezTo>
                    <a:pt x="10712" y="2011"/>
                    <a:pt x="10869" y="2458"/>
                    <a:pt x="10869" y="3277"/>
                  </a:cubicBezTo>
                  <a:cubicBezTo>
                    <a:pt x="10869" y="3352"/>
                    <a:pt x="10869" y="3352"/>
                    <a:pt x="10869" y="3352"/>
                  </a:cubicBezTo>
                  <a:cubicBezTo>
                    <a:pt x="10869" y="4097"/>
                    <a:pt x="10712" y="4618"/>
                    <a:pt x="10457" y="4618"/>
                  </a:cubicBezTo>
                  <a:moveTo>
                    <a:pt x="11496" y="9385"/>
                  </a:moveTo>
                  <a:cubicBezTo>
                    <a:pt x="10888" y="6108"/>
                    <a:pt x="10888" y="6108"/>
                    <a:pt x="10888" y="6108"/>
                  </a:cubicBezTo>
                  <a:cubicBezTo>
                    <a:pt x="11202" y="5661"/>
                    <a:pt x="11418" y="4692"/>
                    <a:pt x="11418" y="3203"/>
                  </a:cubicBezTo>
                  <a:cubicBezTo>
                    <a:pt x="11418" y="3203"/>
                    <a:pt x="11418" y="3203"/>
                    <a:pt x="11418" y="3203"/>
                  </a:cubicBezTo>
                  <a:cubicBezTo>
                    <a:pt x="11418" y="2309"/>
                    <a:pt x="11340" y="1564"/>
                    <a:pt x="11202" y="1043"/>
                  </a:cubicBezTo>
                  <a:cubicBezTo>
                    <a:pt x="11045" y="447"/>
                    <a:pt x="10810" y="149"/>
                    <a:pt x="10496" y="149"/>
                  </a:cubicBezTo>
                  <a:cubicBezTo>
                    <a:pt x="9378" y="149"/>
                    <a:pt x="9378" y="149"/>
                    <a:pt x="9378" y="149"/>
                  </a:cubicBezTo>
                  <a:cubicBezTo>
                    <a:pt x="9378" y="9385"/>
                    <a:pt x="9378" y="9385"/>
                    <a:pt x="9378" y="9385"/>
                  </a:cubicBezTo>
                  <a:cubicBezTo>
                    <a:pt x="9907" y="9385"/>
                    <a:pt x="9907" y="9385"/>
                    <a:pt x="9907" y="9385"/>
                  </a:cubicBezTo>
                  <a:cubicBezTo>
                    <a:pt x="9907" y="6480"/>
                    <a:pt x="9907" y="6480"/>
                    <a:pt x="9907" y="6480"/>
                  </a:cubicBezTo>
                  <a:cubicBezTo>
                    <a:pt x="10339" y="6480"/>
                    <a:pt x="10339" y="6480"/>
                    <a:pt x="10339" y="6480"/>
                  </a:cubicBezTo>
                  <a:cubicBezTo>
                    <a:pt x="10869" y="9385"/>
                    <a:pt x="10869" y="9385"/>
                    <a:pt x="10869" y="9385"/>
                  </a:cubicBezTo>
                  <a:lnTo>
                    <a:pt x="11496" y="9385"/>
                  </a:lnTo>
                  <a:close/>
                  <a:moveTo>
                    <a:pt x="9025" y="7597"/>
                  </a:moveTo>
                  <a:cubicBezTo>
                    <a:pt x="7690" y="7597"/>
                    <a:pt x="7690" y="7597"/>
                    <a:pt x="7690" y="7597"/>
                  </a:cubicBezTo>
                  <a:cubicBezTo>
                    <a:pt x="7690" y="5661"/>
                    <a:pt x="7690" y="5661"/>
                    <a:pt x="7690" y="5661"/>
                  </a:cubicBezTo>
                  <a:cubicBezTo>
                    <a:pt x="8848" y="5661"/>
                    <a:pt x="8848" y="5661"/>
                    <a:pt x="8848" y="5661"/>
                  </a:cubicBezTo>
                  <a:cubicBezTo>
                    <a:pt x="8848" y="3873"/>
                    <a:pt x="8848" y="3873"/>
                    <a:pt x="8848" y="3873"/>
                  </a:cubicBezTo>
                  <a:cubicBezTo>
                    <a:pt x="7690" y="3873"/>
                    <a:pt x="7690" y="3873"/>
                    <a:pt x="7690" y="3873"/>
                  </a:cubicBezTo>
                  <a:cubicBezTo>
                    <a:pt x="7690" y="1937"/>
                    <a:pt x="7690" y="1937"/>
                    <a:pt x="7690" y="1937"/>
                  </a:cubicBezTo>
                  <a:cubicBezTo>
                    <a:pt x="9005" y="1937"/>
                    <a:pt x="9005" y="1937"/>
                    <a:pt x="9005" y="1937"/>
                  </a:cubicBezTo>
                  <a:cubicBezTo>
                    <a:pt x="9005" y="149"/>
                    <a:pt x="9005" y="149"/>
                    <a:pt x="9005" y="149"/>
                  </a:cubicBezTo>
                  <a:cubicBezTo>
                    <a:pt x="7161" y="149"/>
                    <a:pt x="7161" y="149"/>
                    <a:pt x="7161" y="149"/>
                  </a:cubicBezTo>
                  <a:cubicBezTo>
                    <a:pt x="7161" y="9385"/>
                    <a:pt x="7161" y="9385"/>
                    <a:pt x="7161" y="9385"/>
                  </a:cubicBezTo>
                  <a:cubicBezTo>
                    <a:pt x="9025" y="9385"/>
                    <a:pt x="9025" y="9385"/>
                    <a:pt x="9025" y="9385"/>
                  </a:cubicBezTo>
                  <a:lnTo>
                    <a:pt x="9025" y="7597"/>
                  </a:lnTo>
                  <a:close/>
                  <a:moveTo>
                    <a:pt x="6043" y="9385"/>
                  </a:moveTo>
                  <a:cubicBezTo>
                    <a:pt x="6043" y="2011"/>
                    <a:pt x="6043" y="2011"/>
                    <a:pt x="6043" y="2011"/>
                  </a:cubicBezTo>
                  <a:cubicBezTo>
                    <a:pt x="6788" y="2011"/>
                    <a:pt x="6788" y="2011"/>
                    <a:pt x="6788" y="2011"/>
                  </a:cubicBezTo>
                  <a:cubicBezTo>
                    <a:pt x="6788" y="149"/>
                    <a:pt x="6788" y="149"/>
                    <a:pt x="6788" y="149"/>
                  </a:cubicBezTo>
                  <a:cubicBezTo>
                    <a:pt x="4767" y="149"/>
                    <a:pt x="4767" y="149"/>
                    <a:pt x="4767" y="149"/>
                  </a:cubicBezTo>
                  <a:cubicBezTo>
                    <a:pt x="4767" y="2011"/>
                    <a:pt x="4767" y="2011"/>
                    <a:pt x="4767" y="2011"/>
                  </a:cubicBezTo>
                  <a:cubicBezTo>
                    <a:pt x="5513" y="2011"/>
                    <a:pt x="5513" y="2011"/>
                    <a:pt x="5513" y="2011"/>
                  </a:cubicBezTo>
                  <a:cubicBezTo>
                    <a:pt x="5513" y="9385"/>
                    <a:pt x="5513" y="9385"/>
                    <a:pt x="5513" y="9385"/>
                  </a:cubicBezTo>
                  <a:lnTo>
                    <a:pt x="6043" y="9385"/>
                  </a:lnTo>
                  <a:close/>
                  <a:moveTo>
                    <a:pt x="2766" y="3501"/>
                  </a:moveTo>
                  <a:cubicBezTo>
                    <a:pt x="3943" y="9385"/>
                    <a:pt x="3943" y="9385"/>
                    <a:pt x="3943" y="9385"/>
                  </a:cubicBezTo>
                  <a:cubicBezTo>
                    <a:pt x="4414" y="9385"/>
                    <a:pt x="4414" y="9385"/>
                    <a:pt x="4414" y="9385"/>
                  </a:cubicBezTo>
                  <a:cubicBezTo>
                    <a:pt x="4414" y="149"/>
                    <a:pt x="4414" y="149"/>
                    <a:pt x="4414" y="149"/>
                  </a:cubicBezTo>
                  <a:cubicBezTo>
                    <a:pt x="3865" y="149"/>
                    <a:pt x="3865" y="149"/>
                    <a:pt x="3865" y="149"/>
                  </a:cubicBezTo>
                  <a:cubicBezTo>
                    <a:pt x="3865" y="5884"/>
                    <a:pt x="3865" y="5884"/>
                    <a:pt x="3865" y="5884"/>
                  </a:cubicBezTo>
                  <a:cubicBezTo>
                    <a:pt x="2727" y="149"/>
                    <a:pt x="2727" y="149"/>
                    <a:pt x="2727" y="149"/>
                  </a:cubicBezTo>
                  <a:cubicBezTo>
                    <a:pt x="2237" y="149"/>
                    <a:pt x="2237" y="149"/>
                    <a:pt x="2237" y="149"/>
                  </a:cubicBezTo>
                  <a:cubicBezTo>
                    <a:pt x="2237" y="9385"/>
                    <a:pt x="2237" y="9385"/>
                    <a:pt x="2237" y="9385"/>
                  </a:cubicBezTo>
                  <a:cubicBezTo>
                    <a:pt x="2766" y="9385"/>
                    <a:pt x="2766" y="9385"/>
                    <a:pt x="2766" y="9385"/>
                  </a:cubicBezTo>
                  <a:lnTo>
                    <a:pt x="2766" y="3501"/>
                  </a:lnTo>
                  <a:close/>
                  <a:moveTo>
                    <a:pt x="1864" y="7597"/>
                  </a:moveTo>
                  <a:cubicBezTo>
                    <a:pt x="530" y="7597"/>
                    <a:pt x="530" y="7597"/>
                    <a:pt x="530" y="7597"/>
                  </a:cubicBezTo>
                  <a:cubicBezTo>
                    <a:pt x="530" y="5661"/>
                    <a:pt x="530" y="5661"/>
                    <a:pt x="530" y="5661"/>
                  </a:cubicBezTo>
                  <a:cubicBezTo>
                    <a:pt x="1687" y="5661"/>
                    <a:pt x="1687" y="5661"/>
                    <a:pt x="1687" y="5661"/>
                  </a:cubicBezTo>
                  <a:cubicBezTo>
                    <a:pt x="1687" y="3873"/>
                    <a:pt x="1687" y="3873"/>
                    <a:pt x="1687" y="3873"/>
                  </a:cubicBezTo>
                  <a:cubicBezTo>
                    <a:pt x="530" y="3873"/>
                    <a:pt x="530" y="3873"/>
                    <a:pt x="530" y="3873"/>
                  </a:cubicBezTo>
                  <a:cubicBezTo>
                    <a:pt x="530" y="1937"/>
                    <a:pt x="530" y="1937"/>
                    <a:pt x="530" y="1937"/>
                  </a:cubicBezTo>
                  <a:cubicBezTo>
                    <a:pt x="1844" y="1937"/>
                    <a:pt x="1844" y="1937"/>
                    <a:pt x="1844" y="1937"/>
                  </a:cubicBezTo>
                  <a:cubicBezTo>
                    <a:pt x="1844" y="149"/>
                    <a:pt x="1844" y="149"/>
                    <a:pt x="1844" y="149"/>
                  </a:cubicBezTo>
                  <a:cubicBezTo>
                    <a:pt x="0" y="149"/>
                    <a:pt x="0" y="149"/>
                    <a:pt x="0" y="149"/>
                  </a:cubicBezTo>
                  <a:cubicBezTo>
                    <a:pt x="0" y="9385"/>
                    <a:pt x="0" y="9385"/>
                    <a:pt x="0" y="9385"/>
                  </a:cubicBezTo>
                  <a:cubicBezTo>
                    <a:pt x="1864" y="9385"/>
                    <a:pt x="1864" y="9385"/>
                    <a:pt x="1864" y="9385"/>
                  </a:cubicBezTo>
                  <a:lnTo>
                    <a:pt x="1864" y="7597"/>
                  </a:lnTo>
                  <a:close/>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sp>
          <p:nvSpPr>
            <p:cNvPr id="424" name="Freeform 6"/>
            <p:cNvSpPr/>
            <p:nvPr/>
          </p:nvSpPr>
          <p:spPr>
            <a:xfrm>
              <a:off x="466725" y="427037"/>
              <a:ext cx="1368426" cy="69851"/>
            </a:xfrm>
            <a:custGeom>
              <a:avLst/>
              <a:gdLst/>
              <a:ahLst/>
              <a:cxnLst>
                <a:cxn ang="0">
                  <a:pos x="wd2" y="hd2"/>
                </a:cxn>
                <a:cxn ang="5400000">
                  <a:pos x="wd2" y="hd2"/>
                </a:cxn>
                <a:cxn ang="10800000">
                  <a:pos x="wd2" y="hd2"/>
                </a:cxn>
                <a:cxn ang="16200000">
                  <a:pos x="wd2" y="hd2"/>
                </a:cxn>
              </a:cxnLst>
              <a:rect l="0" t="0" r="r" b="b"/>
              <a:pathLst>
                <a:path w="21600" h="21600" extrusionOk="0">
                  <a:moveTo>
                    <a:pt x="21160" y="9818"/>
                  </a:moveTo>
                  <a:cubicBezTo>
                    <a:pt x="21160" y="8640"/>
                    <a:pt x="21200" y="7855"/>
                    <a:pt x="21280" y="7855"/>
                  </a:cubicBezTo>
                  <a:cubicBezTo>
                    <a:pt x="21380" y="7855"/>
                    <a:pt x="21420" y="8247"/>
                    <a:pt x="21480" y="9818"/>
                  </a:cubicBezTo>
                  <a:cubicBezTo>
                    <a:pt x="21560" y="8640"/>
                    <a:pt x="21560" y="8640"/>
                    <a:pt x="21560" y="8640"/>
                  </a:cubicBezTo>
                  <a:cubicBezTo>
                    <a:pt x="21500" y="7069"/>
                    <a:pt x="21400" y="5891"/>
                    <a:pt x="21300" y="5891"/>
                  </a:cubicBezTo>
                  <a:cubicBezTo>
                    <a:pt x="21160" y="5891"/>
                    <a:pt x="21041" y="7462"/>
                    <a:pt x="21041" y="9818"/>
                  </a:cubicBezTo>
                  <a:cubicBezTo>
                    <a:pt x="21041" y="15316"/>
                    <a:pt x="21500" y="13353"/>
                    <a:pt x="21500" y="17280"/>
                  </a:cubicBezTo>
                  <a:cubicBezTo>
                    <a:pt x="21500" y="18458"/>
                    <a:pt x="21440" y="19636"/>
                    <a:pt x="21320" y="19636"/>
                  </a:cubicBezTo>
                  <a:cubicBezTo>
                    <a:pt x="21220" y="19636"/>
                    <a:pt x="21160" y="18851"/>
                    <a:pt x="21100" y="17673"/>
                  </a:cubicBezTo>
                  <a:cubicBezTo>
                    <a:pt x="21021" y="18851"/>
                    <a:pt x="21021" y="18851"/>
                    <a:pt x="21021" y="18851"/>
                  </a:cubicBezTo>
                  <a:cubicBezTo>
                    <a:pt x="21100" y="20422"/>
                    <a:pt x="21200" y="21600"/>
                    <a:pt x="21320" y="21600"/>
                  </a:cubicBezTo>
                  <a:cubicBezTo>
                    <a:pt x="21460" y="21600"/>
                    <a:pt x="21600" y="20029"/>
                    <a:pt x="21600" y="17280"/>
                  </a:cubicBezTo>
                  <a:cubicBezTo>
                    <a:pt x="21600" y="11389"/>
                    <a:pt x="21160" y="13353"/>
                    <a:pt x="21160" y="9818"/>
                  </a:cubicBezTo>
                  <a:moveTo>
                    <a:pt x="20481" y="9818"/>
                  </a:moveTo>
                  <a:cubicBezTo>
                    <a:pt x="20481" y="8640"/>
                    <a:pt x="20541" y="7855"/>
                    <a:pt x="20621" y="7855"/>
                  </a:cubicBezTo>
                  <a:cubicBezTo>
                    <a:pt x="20721" y="7855"/>
                    <a:pt x="20761" y="8247"/>
                    <a:pt x="20821" y="9818"/>
                  </a:cubicBezTo>
                  <a:cubicBezTo>
                    <a:pt x="20901" y="8640"/>
                    <a:pt x="20901" y="8640"/>
                    <a:pt x="20901" y="8640"/>
                  </a:cubicBezTo>
                  <a:cubicBezTo>
                    <a:pt x="20841" y="7069"/>
                    <a:pt x="20741" y="5891"/>
                    <a:pt x="20641" y="5891"/>
                  </a:cubicBezTo>
                  <a:cubicBezTo>
                    <a:pt x="20481" y="5891"/>
                    <a:pt x="20381" y="7462"/>
                    <a:pt x="20381" y="9818"/>
                  </a:cubicBezTo>
                  <a:cubicBezTo>
                    <a:pt x="20381" y="15316"/>
                    <a:pt x="20821" y="13353"/>
                    <a:pt x="20821" y="17280"/>
                  </a:cubicBezTo>
                  <a:cubicBezTo>
                    <a:pt x="20821" y="18458"/>
                    <a:pt x="20781" y="19636"/>
                    <a:pt x="20661" y="19636"/>
                  </a:cubicBezTo>
                  <a:cubicBezTo>
                    <a:pt x="20561" y="19636"/>
                    <a:pt x="20501" y="18851"/>
                    <a:pt x="20441" y="17673"/>
                  </a:cubicBezTo>
                  <a:cubicBezTo>
                    <a:pt x="20361" y="18851"/>
                    <a:pt x="20361" y="18851"/>
                    <a:pt x="20361" y="18851"/>
                  </a:cubicBezTo>
                  <a:cubicBezTo>
                    <a:pt x="20441" y="20422"/>
                    <a:pt x="20541" y="21600"/>
                    <a:pt x="20661" y="21600"/>
                  </a:cubicBezTo>
                  <a:cubicBezTo>
                    <a:pt x="20801" y="21600"/>
                    <a:pt x="20941" y="20029"/>
                    <a:pt x="20941" y="17280"/>
                  </a:cubicBezTo>
                  <a:cubicBezTo>
                    <a:pt x="20941" y="11389"/>
                    <a:pt x="20481" y="13353"/>
                    <a:pt x="20481" y="9818"/>
                  </a:cubicBezTo>
                  <a:moveTo>
                    <a:pt x="19962" y="7855"/>
                  </a:moveTo>
                  <a:cubicBezTo>
                    <a:pt x="20081" y="7855"/>
                    <a:pt x="20141" y="9425"/>
                    <a:pt x="20141" y="12567"/>
                  </a:cubicBezTo>
                  <a:cubicBezTo>
                    <a:pt x="19742" y="12567"/>
                    <a:pt x="19742" y="12567"/>
                    <a:pt x="19742" y="12567"/>
                  </a:cubicBezTo>
                  <a:cubicBezTo>
                    <a:pt x="19762" y="9425"/>
                    <a:pt x="19822" y="7855"/>
                    <a:pt x="19962" y="7855"/>
                  </a:cubicBezTo>
                  <a:moveTo>
                    <a:pt x="19981" y="19636"/>
                  </a:moveTo>
                  <a:cubicBezTo>
                    <a:pt x="19842" y="19636"/>
                    <a:pt x="19742" y="17673"/>
                    <a:pt x="19742" y="14138"/>
                  </a:cubicBezTo>
                  <a:cubicBezTo>
                    <a:pt x="20241" y="14138"/>
                    <a:pt x="20241" y="14138"/>
                    <a:pt x="20241" y="14138"/>
                  </a:cubicBezTo>
                  <a:cubicBezTo>
                    <a:pt x="20241" y="12960"/>
                    <a:pt x="20241" y="12960"/>
                    <a:pt x="20241" y="12960"/>
                  </a:cubicBezTo>
                  <a:cubicBezTo>
                    <a:pt x="20241" y="7855"/>
                    <a:pt x="20121" y="5891"/>
                    <a:pt x="19962" y="5891"/>
                  </a:cubicBezTo>
                  <a:cubicBezTo>
                    <a:pt x="19762" y="5891"/>
                    <a:pt x="19642" y="9033"/>
                    <a:pt x="19642" y="13745"/>
                  </a:cubicBezTo>
                  <a:cubicBezTo>
                    <a:pt x="19642" y="19244"/>
                    <a:pt x="19802" y="21600"/>
                    <a:pt x="19981" y="21600"/>
                  </a:cubicBezTo>
                  <a:cubicBezTo>
                    <a:pt x="20141" y="21600"/>
                    <a:pt x="20221" y="19636"/>
                    <a:pt x="20261" y="18065"/>
                  </a:cubicBezTo>
                  <a:cubicBezTo>
                    <a:pt x="20181" y="17280"/>
                    <a:pt x="20181" y="17280"/>
                    <a:pt x="20181" y="17280"/>
                  </a:cubicBezTo>
                  <a:cubicBezTo>
                    <a:pt x="20141" y="18851"/>
                    <a:pt x="20061" y="19636"/>
                    <a:pt x="19981" y="19636"/>
                  </a:cubicBezTo>
                  <a:moveTo>
                    <a:pt x="19222" y="5891"/>
                  </a:moveTo>
                  <a:cubicBezTo>
                    <a:pt x="19142" y="5891"/>
                    <a:pt x="19062" y="7069"/>
                    <a:pt x="19002" y="8247"/>
                  </a:cubicBezTo>
                  <a:cubicBezTo>
                    <a:pt x="19002" y="8247"/>
                    <a:pt x="19002" y="8247"/>
                    <a:pt x="19002" y="8247"/>
                  </a:cubicBezTo>
                  <a:cubicBezTo>
                    <a:pt x="19002" y="6284"/>
                    <a:pt x="19002" y="6284"/>
                    <a:pt x="19002" y="6284"/>
                  </a:cubicBezTo>
                  <a:cubicBezTo>
                    <a:pt x="18883" y="6284"/>
                    <a:pt x="18883" y="6284"/>
                    <a:pt x="18883" y="6284"/>
                  </a:cubicBezTo>
                  <a:cubicBezTo>
                    <a:pt x="18883" y="21207"/>
                    <a:pt x="18883" y="21207"/>
                    <a:pt x="18883" y="21207"/>
                  </a:cubicBezTo>
                  <a:cubicBezTo>
                    <a:pt x="19002" y="21207"/>
                    <a:pt x="19002" y="21207"/>
                    <a:pt x="19002" y="21207"/>
                  </a:cubicBezTo>
                  <a:cubicBezTo>
                    <a:pt x="19002" y="10211"/>
                    <a:pt x="19002" y="10211"/>
                    <a:pt x="19002" y="10211"/>
                  </a:cubicBezTo>
                  <a:cubicBezTo>
                    <a:pt x="19042" y="9033"/>
                    <a:pt x="19142" y="7855"/>
                    <a:pt x="19222" y="7855"/>
                  </a:cubicBezTo>
                  <a:cubicBezTo>
                    <a:pt x="19282" y="7855"/>
                    <a:pt x="19342" y="8247"/>
                    <a:pt x="19342" y="10211"/>
                  </a:cubicBezTo>
                  <a:cubicBezTo>
                    <a:pt x="19342" y="21207"/>
                    <a:pt x="19342" y="21207"/>
                    <a:pt x="19342" y="21207"/>
                  </a:cubicBezTo>
                  <a:cubicBezTo>
                    <a:pt x="19442" y="21207"/>
                    <a:pt x="19442" y="21207"/>
                    <a:pt x="19442" y="21207"/>
                  </a:cubicBezTo>
                  <a:cubicBezTo>
                    <a:pt x="19442" y="10211"/>
                    <a:pt x="19442" y="10211"/>
                    <a:pt x="19442" y="10211"/>
                  </a:cubicBezTo>
                  <a:cubicBezTo>
                    <a:pt x="19442" y="7069"/>
                    <a:pt x="19342" y="5891"/>
                    <a:pt x="19222" y="5891"/>
                  </a:cubicBezTo>
                  <a:moveTo>
                    <a:pt x="18503" y="21207"/>
                  </a:moveTo>
                  <a:cubicBezTo>
                    <a:pt x="18603" y="21207"/>
                    <a:pt x="18603" y="21207"/>
                    <a:pt x="18603" y="21207"/>
                  </a:cubicBezTo>
                  <a:cubicBezTo>
                    <a:pt x="18603" y="6284"/>
                    <a:pt x="18603" y="6284"/>
                    <a:pt x="18603" y="6284"/>
                  </a:cubicBezTo>
                  <a:cubicBezTo>
                    <a:pt x="18503" y="6284"/>
                    <a:pt x="18503" y="6284"/>
                    <a:pt x="18503" y="6284"/>
                  </a:cubicBezTo>
                  <a:lnTo>
                    <a:pt x="18503" y="21207"/>
                  </a:lnTo>
                  <a:close/>
                  <a:moveTo>
                    <a:pt x="18503" y="2749"/>
                  </a:moveTo>
                  <a:cubicBezTo>
                    <a:pt x="18603" y="2749"/>
                    <a:pt x="18603" y="2749"/>
                    <a:pt x="18603" y="2749"/>
                  </a:cubicBezTo>
                  <a:cubicBezTo>
                    <a:pt x="18603" y="0"/>
                    <a:pt x="18603" y="0"/>
                    <a:pt x="18603" y="0"/>
                  </a:cubicBezTo>
                  <a:cubicBezTo>
                    <a:pt x="18503" y="0"/>
                    <a:pt x="18503" y="0"/>
                    <a:pt x="18503" y="0"/>
                  </a:cubicBezTo>
                  <a:lnTo>
                    <a:pt x="18503" y="2749"/>
                  </a:lnTo>
                  <a:close/>
                  <a:moveTo>
                    <a:pt x="17843" y="9818"/>
                  </a:moveTo>
                  <a:cubicBezTo>
                    <a:pt x="17843" y="8640"/>
                    <a:pt x="17903" y="7855"/>
                    <a:pt x="17983" y="7855"/>
                  </a:cubicBezTo>
                  <a:cubicBezTo>
                    <a:pt x="18063" y="7855"/>
                    <a:pt x="18123" y="8247"/>
                    <a:pt x="18183" y="9818"/>
                  </a:cubicBezTo>
                  <a:cubicBezTo>
                    <a:pt x="18263" y="8640"/>
                    <a:pt x="18263" y="8640"/>
                    <a:pt x="18263" y="8640"/>
                  </a:cubicBezTo>
                  <a:cubicBezTo>
                    <a:pt x="18203" y="7069"/>
                    <a:pt x="18103" y="5891"/>
                    <a:pt x="18003" y="5891"/>
                  </a:cubicBezTo>
                  <a:cubicBezTo>
                    <a:pt x="17843" y="5891"/>
                    <a:pt x="17744" y="7462"/>
                    <a:pt x="17744" y="9818"/>
                  </a:cubicBezTo>
                  <a:cubicBezTo>
                    <a:pt x="17724" y="15316"/>
                    <a:pt x="18183" y="13353"/>
                    <a:pt x="18183" y="17280"/>
                  </a:cubicBezTo>
                  <a:cubicBezTo>
                    <a:pt x="18183" y="18458"/>
                    <a:pt x="18143" y="19636"/>
                    <a:pt x="18023" y="19636"/>
                  </a:cubicBezTo>
                  <a:cubicBezTo>
                    <a:pt x="17923" y="19636"/>
                    <a:pt x="17843" y="18851"/>
                    <a:pt x="17804" y="17673"/>
                  </a:cubicBezTo>
                  <a:cubicBezTo>
                    <a:pt x="17724" y="18851"/>
                    <a:pt x="17724" y="18851"/>
                    <a:pt x="17724" y="18851"/>
                  </a:cubicBezTo>
                  <a:cubicBezTo>
                    <a:pt x="17784" y="20422"/>
                    <a:pt x="17903" y="21600"/>
                    <a:pt x="18023" y="21600"/>
                  </a:cubicBezTo>
                  <a:cubicBezTo>
                    <a:pt x="18163" y="21600"/>
                    <a:pt x="18283" y="20029"/>
                    <a:pt x="18283" y="17280"/>
                  </a:cubicBezTo>
                  <a:cubicBezTo>
                    <a:pt x="18283" y="11389"/>
                    <a:pt x="17843" y="13353"/>
                    <a:pt x="17843" y="9818"/>
                  </a:cubicBezTo>
                  <a:moveTo>
                    <a:pt x="17444" y="17673"/>
                  </a:moveTo>
                  <a:cubicBezTo>
                    <a:pt x="17384" y="18458"/>
                    <a:pt x="17304" y="19636"/>
                    <a:pt x="17224" y="19636"/>
                  </a:cubicBezTo>
                  <a:cubicBezTo>
                    <a:pt x="17144" y="19636"/>
                    <a:pt x="17104" y="19244"/>
                    <a:pt x="17104" y="17280"/>
                  </a:cubicBezTo>
                  <a:cubicBezTo>
                    <a:pt x="17104" y="6284"/>
                    <a:pt x="17104" y="6284"/>
                    <a:pt x="17104" y="6284"/>
                  </a:cubicBezTo>
                  <a:cubicBezTo>
                    <a:pt x="16984" y="6284"/>
                    <a:pt x="16984" y="6284"/>
                    <a:pt x="16984" y="6284"/>
                  </a:cubicBezTo>
                  <a:cubicBezTo>
                    <a:pt x="16984" y="17280"/>
                    <a:pt x="16984" y="17280"/>
                    <a:pt x="16984" y="17280"/>
                  </a:cubicBezTo>
                  <a:cubicBezTo>
                    <a:pt x="16984" y="20422"/>
                    <a:pt x="17104" y="21600"/>
                    <a:pt x="17204" y="21600"/>
                  </a:cubicBezTo>
                  <a:cubicBezTo>
                    <a:pt x="17304" y="21600"/>
                    <a:pt x="17384" y="20422"/>
                    <a:pt x="17444" y="19244"/>
                  </a:cubicBezTo>
                  <a:cubicBezTo>
                    <a:pt x="17444" y="19244"/>
                    <a:pt x="17444" y="19244"/>
                    <a:pt x="17444" y="19244"/>
                  </a:cubicBezTo>
                  <a:cubicBezTo>
                    <a:pt x="17444" y="21207"/>
                    <a:pt x="17444" y="21207"/>
                    <a:pt x="17444" y="21207"/>
                  </a:cubicBezTo>
                  <a:cubicBezTo>
                    <a:pt x="17544" y="21207"/>
                    <a:pt x="17544" y="21207"/>
                    <a:pt x="17544" y="21207"/>
                  </a:cubicBezTo>
                  <a:cubicBezTo>
                    <a:pt x="17544" y="6284"/>
                    <a:pt x="17544" y="6284"/>
                    <a:pt x="17544" y="6284"/>
                  </a:cubicBezTo>
                  <a:cubicBezTo>
                    <a:pt x="17444" y="6284"/>
                    <a:pt x="17444" y="6284"/>
                    <a:pt x="17444" y="6284"/>
                  </a:cubicBezTo>
                  <a:lnTo>
                    <a:pt x="17444" y="17673"/>
                  </a:lnTo>
                  <a:close/>
                  <a:moveTo>
                    <a:pt x="16465" y="19636"/>
                  </a:moveTo>
                  <a:cubicBezTo>
                    <a:pt x="16385" y="19636"/>
                    <a:pt x="16345" y="19244"/>
                    <a:pt x="16265" y="17673"/>
                  </a:cubicBezTo>
                  <a:cubicBezTo>
                    <a:pt x="16265" y="9818"/>
                    <a:pt x="16265" y="9818"/>
                    <a:pt x="16265" y="9818"/>
                  </a:cubicBezTo>
                  <a:cubicBezTo>
                    <a:pt x="16325" y="8640"/>
                    <a:pt x="16405" y="7855"/>
                    <a:pt x="16465" y="7855"/>
                  </a:cubicBezTo>
                  <a:cubicBezTo>
                    <a:pt x="16585" y="7855"/>
                    <a:pt x="16685" y="9425"/>
                    <a:pt x="16685" y="13745"/>
                  </a:cubicBezTo>
                  <a:cubicBezTo>
                    <a:pt x="16685" y="17673"/>
                    <a:pt x="16585" y="19636"/>
                    <a:pt x="16465" y="19636"/>
                  </a:cubicBezTo>
                  <a:moveTo>
                    <a:pt x="16485" y="5891"/>
                  </a:moveTo>
                  <a:cubicBezTo>
                    <a:pt x="16405" y="5891"/>
                    <a:pt x="16325" y="6676"/>
                    <a:pt x="16265" y="7462"/>
                  </a:cubicBezTo>
                  <a:cubicBezTo>
                    <a:pt x="16265" y="7855"/>
                    <a:pt x="16265" y="7855"/>
                    <a:pt x="16265" y="7855"/>
                  </a:cubicBezTo>
                  <a:cubicBezTo>
                    <a:pt x="16265" y="393"/>
                    <a:pt x="16265" y="393"/>
                    <a:pt x="16265" y="393"/>
                  </a:cubicBezTo>
                  <a:cubicBezTo>
                    <a:pt x="16165" y="393"/>
                    <a:pt x="16165" y="393"/>
                    <a:pt x="16165" y="393"/>
                  </a:cubicBezTo>
                  <a:cubicBezTo>
                    <a:pt x="16165" y="18065"/>
                    <a:pt x="16165" y="18065"/>
                    <a:pt x="16165" y="18065"/>
                  </a:cubicBezTo>
                  <a:cubicBezTo>
                    <a:pt x="16165" y="19244"/>
                    <a:pt x="16165" y="20029"/>
                    <a:pt x="16145" y="21207"/>
                  </a:cubicBezTo>
                  <a:cubicBezTo>
                    <a:pt x="16225" y="21207"/>
                    <a:pt x="16225" y="21207"/>
                    <a:pt x="16225" y="21207"/>
                  </a:cubicBezTo>
                  <a:cubicBezTo>
                    <a:pt x="16245" y="19636"/>
                    <a:pt x="16245" y="19636"/>
                    <a:pt x="16245" y="19636"/>
                  </a:cubicBezTo>
                  <a:cubicBezTo>
                    <a:pt x="16305" y="20815"/>
                    <a:pt x="16385" y="21600"/>
                    <a:pt x="16465" y="21600"/>
                  </a:cubicBezTo>
                  <a:cubicBezTo>
                    <a:pt x="16605" y="21600"/>
                    <a:pt x="16784" y="19636"/>
                    <a:pt x="16784" y="13745"/>
                  </a:cubicBezTo>
                  <a:cubicBezTo>
                    <a:pt x="16784" y="7855"/>
                    <a:pt x="16605" y="5891"/>
                    <a:pt x="16485" y="5891"/>
                  </a:cubicBezTo>
                  <a:moveTo>
                    <a:pt x="15086" y="9818"/>
                  </a:moveTo>
                  <a:cubicBezTo>
                    <a:pt x="15086" y="8640"/>
                    <a:pt x="15126" y="7855"/>
                    <a:pt x="15226" y="7855"/>
                  </a:cubicBezTo>
                  <a:cubicBezTo>
                    <a:pt x="15306" y="7855"/>
                    <a:pt x="15366" y="8247"/>
                    <a:pt x="15426" y="9818"/>
                  </a:cubicBezTo>
                  <a:cubicBezTo>
                    <a:pt x="15486" y="8640"/>
                    <a:pt x="15486" y="8640"/>
                    <a:pt x="15486" y="8640"/>
                  </a:cubicBezTo>
                  <a:cubicBezTo>
                    <a:pt x="15446" y="7069"/>
                    <a:pt x="15326" y="5891"/>
                    <a:pt x="15226" y="5891"/>
                  </a:cubicBezTo>
                  <a:cubicBezTo>
                    <a:pt x="15086" y="5891"/>
                    <a:pt x="14986" y="7462"/>
                    <a:pt x="14966" y="9818"/>
                  </a:cubicBezTo>
                  <a:cubicBezTo>
                    <a:pt x="14966" y="15316"/>
                    <a:pt x="15426" y="13353"/>
                    <a:pt x="15426" y="17280"/>
                  </a:cubicBezTo>
                  <a:cubicBezTo>
                    <a:pt x="15426" y="18458"/>
                    <a:pt x="15366" y="19636"/>
                    <a:pt x="15246" y="19636"/>
                  </a:cubicBezTo>
                  <a:cubicBezTo>
                    <a:pt x="15166" y="19636"/>
                    <a:pt x="15086" y="18851"/>
                    <a:pt x="15026" y="17673"/>
                  </a:cubicBezTo>
                  <a:cubicBezTo>
                    <a:pt x="14946" y="18851"/>
                    <a:pt x="14946" y="18851"/>
                    <a:pt x="14946" y="18851"/>
                  </a:cubicBezTo>
                  <a:cubicBezTo>
                    <a:pt x="15026" y="20422"/>
                    <a:pt x="15146" y="21600"/>
                    <a:pt x="15266" y="21600"/>
                  </a:cubicBezTo>
                  <a:cubicBezTo>
                    <a:pt x="15406" y="21600"/>
                    <a:pt x="15526" y="20029"/>
                    <a:pt x="15526" y="17280"/>
                  </a:cubicBezTo>
                  <a:cubicBezTo>
                    <a:pt x="15526" y="11389"/>
                    <a:pt x="15086" y="13353"/>
                    <a:pt x="15086" y="9818"/>
                  </a:cubicBezTo>
                  <a:moveTo>
                    <a:pt x="14567" y="5891"/>
                  </a:moveTo>
                  <a:cubicBezTo>
                    <a:pt x="14467" y="5891"/>
                    <a:pt x="14387" y="7069"/>
                    <a:pt x="14327" y="8247"/>
                  </a:cubicBezTo>
                  <a:cubicBezTo>
                    <a:pt x="14327" y="8247"/>
                    <a:pt x="14327" y="8247"/>
                    <a:pt x="14327" y="8247"/>
                  </a:cubicBezTo>
                  <a:cubicBezTo>
                    <a:pt x="14327" y="6284"/>
                    <a:pt x="14327" y="6284"/>
                    <a:pt x="14327" y="6284"/>
                  </a:cubicBezTo>
                  <a:cubicBezTo>
                    <a:pt x="14227" y="6284"/>
                    <a:pt x="14227" y="6284"/>
                    <a:pt x="14227" y="6284"/>
                  </a:cubicBezTo>
                  <a:cubicBezTo>
                    <a:pt x="14227" y="21207"/>
                    <a:pt x="14227" y="21207"/>
                    <a:pt x="14227" y="21207"/>
                  </a:cubicBezTo>
                  <a:cubicBezTo>
                    <a:pt x="14327" y="21207"/>
                    <a:pt x="14327" y="21207"/>
                    <a:pt x="14327" y="21207"/>
                  </a:cubicBezTo>
                  <a:cubicBezTo>
                    <a:pt x="14327" y="10211"/>
                    <a:pt x="14327" y="10211"/>
                    <a:pt x="14327" y="10211"/>
                  </a:cubicBezTo>
                  <a:cubicBezTo>
                    <a:pt x="14367" y="9033"/>
                    <a:pt x="14467" y="7855"/>
                    <a:pt x="14547" y="7855"/>
                  </a:cubicBezTo>
                  <a:cubicBezTo>
                    <a:pt x="14626" y="7855"/>
                    <a:pt x="14666" y="8247"/>
                    <a:pt x="14666" y="10211"/>
                  </a:cubicBezTo>
                  <a:cubicBezTo>
                    <a:pt x="14666" y="21207"/>
                    <a:pt x="14666" y="21207"/>
                    <a:pt x="14666" y="21207"/>
                  </a:cubicBezTo>
                  <a:cubicBezTo>
                    <a:pt x="14786" y="21207"/>
                    <a:pt x="14786" y="21207"/>
                    <a:pt x="14786" y="21207"/>
                  </a:cubicBezTo>
                  <a:cubicBezTo>
                    <a:pt x="14786" y="10211"/>
                    <a:pt x="14786" y="10211"/>
                    <a:pt x="14786" y="10211"/>
                  </a:cubicBezTo>
                  <a:cubicBezTo>
                    <a:pt x="14786" y="7069"/>
                    <a:pt x="14666" y="5891"/>
                    <a:pt x="14567" y="5891"/>
                  </a:cubicBezTo>
                  <a:moveTo>
                    <a:pt x="13887" y="17280"/>
                  </a:moveTo>
                  <a:cubicBezTo>
                    <a:pt x="13807" y="18851"/>
                    <a:pt x="13727" y="19636"/>
                    <a:pt x="13647" y="19636"/>
                  </a:cubicBezTo>
                  <a:cubicBezTo>
                    <a:pt x="13587" y="19636"/>
                    <a:pt x="13507" y="18851"/>
                    <a:pt x="13507" y="17673"/>
                  </a:cubicBezTo>
                  <a:cubicBezTo>
                    <a:pt x="13507" y="15316"/>
                    <a:pt x="13627" y="14138"/>
                    <a:pt x="13887" y="13353"/>
                  </a:cubicBezTo>
                  <a:lnTo>
                    <a:pt x="13887" y="17280"/>
                  </a:lnTo>
                  <a:close/>
                  <a:moveTo>
                    <a:pt x="13987" y="10604"/>
                  </a:moveTo>
                  <a:cubicBezTo>
                    <a:pt x="13987" y="7069"/>
                    <a:pt x="13847" y="5891"/>
                    <a:pt x="13727" y="5891"/>
                  </a:cubicBezTo>
                  <a:cubicBezTo>
                    <a:pt x="13567" y="5891"/>
                    <a:pt x="13488" y="7462"/>
                    <a:pt x="13428" y="9033"/>
                  </a:cubicBezTo>
                  <a:cubicBezTo>
                    <a:pt x="13527" y="10211"/>
                    <a:pt x="13527" y="10211"/>
                    <a:pt x="13527" y="10211"/>
                  </a:cubicBezTo>
                  <a:cubicBezTo>
                    <a:pt x="13547" y="9033"/>
                    <a:pt x="13607" y="7855"/>
                    <a:pt x="13727" y="7855"/>
                  </a:cubicBezTo>
                  <a:cubicBezTo>
                    <a:pt x="13807" y="7855"/>
                    <a:pt x="13887" y="8640"/>
                    <a:pt x="13887" y="10604"/>
                  </a:cubicBezTo>
                  <a:cubicBezTo>
                    <a:pt x="13887" y="11389"/>
                    <a:pt x="13887" y="11389"/>
                    <a:pt x="13887" y="11389"/>
                  </a:cubicBezTo>
                  <a:cubicBezTo>
                    <a:pt x="13547" y="12567"/>
                    <a:pt x="13408" y="14138"/>
                    <a:pt x="13408" y="17280"/>
                  </a:cubicBezTo>
                  <a:cubicBezTo>
                    <a:pt x="13408" y="20029"/>
                    <a:pt x="13507" y="21600"/>
                    <a:pt x="13627" y="21600"/>
                  </a:cubicBezTo>
                  <a:cubicBezTo>
                    <a:pt x="13747" y="21600"/>
                    <a:pt x="13827" y="20422"/>
                    <a:pt x="13887" y="19244"/>
                  </a:cubicBezTo>
                  <a:cubicBezTo>
                    <a:pt x="13887" y="21207"/>
                    <a:pt x="13887" y="21207"/>
                    <a:pt x="13887" y="21207"/>
                  </a:cubicBezTo>
                  <a:cubicBezTo>
                    <a:pt x="14007" y="21207"/>
                    <a:pt x="14007" y="21207"/>
                    <a:pt x="14007" y="21207"/>
                  </a:cubicBezTo>
                  <a:cubicBezTo>
                    <a:pt x="13987" y="20422"/>
                    <a:pt x="13987" y="19636"/>
                    <a:pt x="13987" y="18065"/>
                  </a:cubicBezTo>
                  <a:lnTo>
                    <a:pt x="13987" y="10604"/>
                  </a:lnTo>
                  <a:close/>
                  <a:moveTo>
                    <a:pt x="12988" y="7855"/>
                  </a:moveTo>
                  <a:cubicBezTo>
                    <a:pt x="13088" y="7855"/>
                    <a:pt x="13168" y="9425"/>
                    <a:pt x="13168" y="12567"/>
                  </a:cubicBezTo>
                  <a:cubicBezTo>
                    <a:pt x="12768" y="12567"/>
                    <a:pt x="12768" y="12567"/>
                    <a:pt x="12768" y="12567"/>
                  </a:cubicBezTo>
                  <a:cubicBezTo>
                    <a:pt x="12788" y="9425"/>
                    <a:pt x="12848" y="7855"/>
                    <a:pt x="12988" y="7855"/>
                  </a:cubicBezTo>
                  <a:moveTo>
                    <a:pt x="12988" y="19636"/>
                  </a:moveTo>
                  <a:cubicBezTo>
                    <a:pt x="12868" y="19636"/>
                    <a:pt x="12768" y="17673"/>
                    <a:pt x="12768" y="14138"/>
                  </a:cubicBezTo>
                  <a:cubicBezTo>
                    <a:pt x="13268" y="14138"/>
                    <a:pt x="13268" y="14138"/>
                    <a:pt x="13268" y="14138"/>
                  </a:cubicBezTo>
                  <a:cubicBezTo>
                    <a:pt x="13268" y="12960"/>
                    <a:pt x="13268" y="12960"/>
                    <a:pt x="13268" y="12960"/>
                  </a:cubicBezTo>
                  <a:cubicBezTo>
                    <a:pt x="13268" y="7855"/>
                    <a:pt x="13128" y="5891"/>
                    <a:pt x="12968" y="5891"/>
                  </a:cubicBezTo>
                  <a:cubicBezTo>
                    <a:pt x="12788" y="5891"/>
                    <a:pt x="12668" y="9033"/>
                    <a:pt x="12668" y="13745"/>
                  </a:cubicBezTo>
                  <a:cubicBezTo>
                    <a:pt x="12668" y="19244"/>
                    <a:pt x="12828" y="21600"/>
                    <a:pt x="12988" y="21600"/>
                  </a:cubicBezTo>
                  <a:cubicBezTo>
                    <a:pt x="13168" y="21600"/>
                    <a:pt x="13248" y="19636"/>
                    <a:pt x="13288" y="18065"/>
                  </a:cubicBezTo>
                  <a:cubicBezTo>
                    <a:pt x="13208" y="17280"/>
                    <a:pt x="13208" y="17280"/>
                    <a:pt x="13208" y="17280"/>
                  </a:cubicBezTo>
                  <a:cubicBezTo>
                    <a:pt x="13168" y="18851"/>
                    <a:pt x="13088" y="19636"/>
                    <a:pt x="12988" y="19636"/>
                  </a:cubicBezTo>
                  <a:moveTo>
                    <a:pt x="12269" y="5891"/>
                  </a:moveTo>
                  <a:cubicBezTo>
                    <a:pt x="12169" y="5891"/>
                    <a:pt x="12089" y="7069"/>
                    <a:pt x="12029" y="8247"/>
                  </a:cubicBezTo>
                  <a:cubicBezTo>
                    <a:pt x="11989" y="7069"/>
                    <a:pt x="11929" y="5891"/>
                    <a:pt x="11829" y="5891"/>
                  </a:cubicBezTo>
                  <a:cubicBezTo>
                    <a:pt x="11749" y="5891"/>
                    <a:pt x="11669" y="6676"/>
                    <a:pt x="11609" y="8247"/>
                  </a:cubicBezTo>
                  <a:cubicBezTo>
                    <a:pt x="11589" y="8247"/>
                    <a:pt x="11589" y="8247"/>
                    <a:pt x="11589" y="8247"/>
                  </a:cubicBezTo>
                  <a:cubicBezTo>
                    <a:pt x="11589" y="6284"/>
                    <a:pt x="11589" y="6284"/>
                    <a:pt x="11589" y="6284"/>
                  </a:cubicBezTo>
                  <a:cubicBezTo>
                    <a:pt x="11489" y="6284"/>
                    <a:pt x="11489" y="6284"/>
                    <a:pt x="11489" y="6284"/>
                  </a:cubicBezTo>
                  <a:cubicBezTo>
                    <a:pt x="11489" y="21207"/>
                    <a:pt x="11489" y="21207"/>
                    <a:pt x="11489" y="21207"/>
                  </a:cubicBezTo>
                  <a:cubicBezTo>
                    <a:pt x="11589" y="21207"/>
                    <a:pt x="11589" y="21207"/>
                    <a:pt x="11589" y="21207"/>
                  </a:cubicBezTo>
                  <a:cubicBezTo>
                    <a:pt x="11589" y="10211"/>
                    <a:pt x="11589" y="10211"/>
                    <a:pt x="11589" y="10211"/>
                  </a:cubicBezTo>
                  <a:cubicBezTo>
                    <a:pt x="11649" y="9033"/>
                    <a:pt x="11709" y="7855"/>
                    <a:pt x="11809" y="7855"/>
                  </a:cubicBezTo>
                  <a:cubicBezTo>
                    <a:pt x="11889" y="7855"/>
                    <a:pt x="11929" y="8640"/>
                    <a:pt x="11929" y="10604"/>
                  </a:cubicBezTo>
                  <a:cubicBezTo>
                    <a:pt x="11929" y="21207"/>
                    <a:pt x="11929" y="21207"/>
                    <a:pt x="11929" y="21207"/>
                  </a:cubicBezTo>
                  <a:cubicBezTo>
                    <a:pt x="12029" y="21207"/>
                    <a:pt x="12029" y="21207"/>
                    <a:pt x="12029" y="21207"/>
                  </a:cubicBezTo>
                  <a:cubicBezTo>
                    <a:pt x="12029" y="10211"/>
                    <a:pt x="12029" y="10211"/>
                    <a:pt x="12029" y="10211"/>
                  </a:cubicBezTo>
                  <a:cubicBezTo>
                    <a:pt x="12089" y="9033"/>
                    <a:pt x="12149" y="7855"/>
                    <a:pt x="12249" y="7855"/>
                  </a:cubicBezTo>
                  <a:cubicBezTo>
                    <a:pt x="12329" y="7855"/>
                    <a:pt x="12369" y="8640"/>
                    <a:pt x="12369" y="10604"/>
                  </a:cubicBezTo>
                  <a:cubicBezTo>
                    <a:pt x="12369" y="21207"/>
                    <a:pt x="12369" y="21207"/>
                    <a:pt x="12369" y="21207"/>
                  </a:cubicBezTo>
                  <a:cubicBezTo>
                    <a:pt x="12468" y="21207"/>
                    <a:pt x="12468" y="21207"/>
                    <a:pt x="12468" y="21207"/>
                  </a:cubicBezTo>
                  <a:cubicBezTo>
                    <a:pt x="12468" y="10604"/>
                    <a:pt x="12468" y="10604"/>
                    <a:pt x="12468" y="10604"/>
                  </a:cubicBezTo>
                  <a:cubicBezTo>
                    <a:pt x="12468" y="6676"/>
                    <a:pt x="12369" y="5891"/>
                    <a:pt x="12269" y="5891"/>
                  </a:cubicBezTo>
                  <a:moveTo>
                    <a:pt x="10550" y="5891"/>
                  </a:moveTo>
                  <a:cubicBezTo>
                    <a:pt x="10470" y="5891"/>
                    <a:pt x="10390" y="7069"/>
                    <a:pt x="10330" y="8247"/>
                  </a:cubicBezTo>
                  <a:cubicBezTo>
                    <a:pt x="10330" y="8247"/>
                    <a:pt x="10330" y="8247"/>
                    <a:pt x="10330" y="8247"/>
                  </a:cubicBezTo>
                  <a:cubicBezTo>
                    <a:pt x="10330" y="6284"/>
                    <a:pt x="10330" y="6284"/>
                    <a:pt x="10330" y="6284"/>
                  </a:cubicBezTo>
                  <a:cubicBezTo>
                    <a:pt x="10231" y="6284"/>
                    <a:pt x="10231" y="6284"/>
                    <a:pt x="10231" y="6284"/>
                  </a:cubicBezTo>
                  <a:cubicBezTo>
                    <a:pt x="10231" y="21207"/>
                    <a:pt x="10231" y="21207"/>
                    <a:pt x="10231" y="21207"/>
                  </a:cubicBezTo>
                  <a:cubicBezTo>
                    <a:pt x="10330" y="21207"/>
                    <a:pt x="10330" y="21207"/>
                    <a:pt x="10330" y="21207"/>
                  </a:cubicBezTo>
                  <a:cubicBezTo>
                    <a:pt x="10330" y="10211"/>
                    <a:pt x="10330" y="10211"/>
                    <a:pt x="10330" y="10211"/>
                  </a:cubicBezTo>
                  <a:cubicBezTo>
                    <a:pt x="10370" y="9033"/>
                    <a:pt x="10470" y="7855"/>
                    <a:pt x="10550" y="7855"/>
                  </a:cubicBezTo>
                  <a:cubicBezTo>
                    <a:pt x="10630" y="7855"/>
                    <a:pt x="10670" y="8247"/>
                    <a:pt x="10670" y="10211"/>
                  </a:cubicBezTo>
                  <a:cubicBezTo>
                    <a:pt x="10670" y="21207"/>
                    <a:pt x="10670" y="21207"/>
                    <a:pt x="10670" y="21207"/>
                  </a:cubicBezTo>
                  <a:cubicBezTo>
                    <a:pt x="10770" y="21207"/>
                    <a:pt x="10770" y="21207"/>
                    <a:pt x="10770" y="21207"/>
                  </a:cubicBezTo>
                  <a:cubicBezTo>
                    <a:pt x="10770" y="10211"/>
                    <a:pt x="10770" y="10211"/>
                    <a:pt x="10770" y="10211"/>
                  </a:cubicBezTo>
                  <a:cubicBezTo>
                    <a:pt x="10770" y="7069"/>
                    <a:pt x="10670" y="5891"/>
                    <a:pt x="10550" y="5891"/>
                  </a:cubicBezTo>
                  <a:moveTo>
                    <a:pt x="9711" y="19636"/>
                  </a:moveTo>
                  <a:cubicBezTo>
                    <a:pt x="9591" y="19636"/>
                    <a:pt x="9511" y="17673"/>
                    <a:pt x="9511" y="13745"/>
                  </a:cubicBezTo>
                  <a:cubicBezTo>
                    <a:pt x="9511" y="9818"/>
                    <a:pt x="9591" y="7855"/>
                    <a:pt x="9711" y="7855"/>
                  </a:cubicBezTo>
                  <a:cubicBezTo>
                    <a:pt x="9851" y="7855"/>
                    <a:pt x="9931" y="9818"/>
                    <a:pt x="9931" y="13745"/>
                  </a:cubicBezTo>
                  <a:cubicBezTo>
                    <a:pt x="9931" y="17673"/>
                    <a:pt x="9851" y="19636"/>
                    <a:pt x="9711" y="19636"/>
                  </a:cubicBezTo>
                  <a:moveTo>
                    <a:pt x="9711" y="5891"/>
                  </a:moveTo>
                  <a:cubicBezTo>
                    <a:pt x="9511" y="5891"/>
                    <a:pt x="9411" y="9425"/>
                    <a:pt x="9411" y="13745"/>
                  </a:cubicBezTo>
                  <a:cubicBezTo>
                    <a:pt x="9411" y="18065"/>
                    <a:pt x="9511" y="21600"/>
                    <a:pt x="9711" y="21600"/>
                  </a:cubicBezTo>
                  <a:cubicBezTo>
                    <a:pt x="9931" y="21600"/>
                    <a:pt x="10031" y="18065"/>
                    <a:pt x="10031" y="13745"/>
                  </a:cubicBezTo>
                  <a:cubicBezTo>
                    <a:pt x="10031" y="9425"/>
                    <a:pt x="9931" y="5891"/>
                    <a:pt x="9711" y="5891"/>
                  </a:cubicBezTo>
                  <a:moveTo>
                    <a:pt x="9092" y="21207"/>
                  </a:moveTo>
                  <a:cubicBezTo>
                    <a:pt x="9191" y="21207"/>
                    <a:pt x="9191" y="21207"/>
                    <a:pt x="9191" y="21207"/>
                  </a:cubicBezTo>
                  <a:cubicBezTo>
                    <a:pt x="9191" y="6284"/>
                    <a:pt x="9191" y="6284"/>
                    <a:pt x="9191" y="6284"/>
                  </a:cubicBezTo>
                  <a:cubicBezTo>
                    <a:pt x="9092" y="6284"/>
                    <a:pt x="9092" y="6284"/>
                    <a:pt x="9092" y="6284"/>
                  </a:cubicBezTo>
                  <a:lnTo>
                    <a:pt x="9092" y="21207"/>
                  </a:lnTo>
                  <a:close/>
                  <a:moveTo>
                    <a:pt x="9092" y="2749"/>
                  </a:moveTo>
                  <a:cubicBezTo>
                    <a:pt x="9191" y="2749"/>
                    <a:pt x="9191" y="2749"/>
                    <a:pt x="9191" y="2749"/>
                  </a:cubicBezTo>
                  <a:cubicBezTo>
                    <a:pt x="9191" y="0"/>
                    <a:pt x="9191" y="0"/>
                    <a:pt x="9191" y="0"/>
                  </a:cubicBezTo>
                  <a:cubicBezTo>
                    <a:pt x="9092" y="0"/>
                    <a:pt x="9092" y="0"/>
                    <a:pt x="9092" y="0"/>
                  </a:cubicBezTo>
                  <a:lnTo>
                    <a:pt x="9092" y="2749"/>
                  </a:lnTo>
                  <a:close/>
                  <a:moveTo>
                    <a:pt x="8692" y="18851"/>
                  </a:moveTo>
                  <a:cubicBezTo>
                    <a:pt x="8692" y="7855"/>
                    <a:pt x="8692" y="7855"/>
                    <a:pt x="8692" y="7855"/>
                  </a:cubicBezTo>
                  <a:cubicBezTo>
                    <a:pt x="8872" y="7855"/>
                    <a:pt x="8872" y="7855"/>
                    <a:pt x="8872" y="7855"/>
                  </a:cubicBezTo>
                  <a:cubicBezTo>
                    <a:pt x="8872" y="6284"/>
                    <a:pt x="8872" y="6284"/>
                    <a:pt x="8872" y="6284"/>
                  </a:cubicBezTo>
                  <a:cubicBezTo>
                    <a:pt x="8692" y="6284"/>
                    <a:pt x="8692" y="6284"/>
                    <a:pt x="8692" y="6284"/>
                  </a:cubicBezTo>
                  <a:cubicBezTo>
                    <a:pt x="8692" y="1178"/>
                    <a:pt x="8692" y="1178"/>
                    <a:pt x="8692" y="1178"/>
                  </a:cubicBezTo>
                  <a:cubicBezTo>
                    <a:pt x="8592" y="1178"/>
                    <a:pt x="8592" y="1178"/>
                    <a:pt x="8592" y="1178"/>
                  </a:cubicBezTo>
                  <a:cubicBezTo>
                    <a:pt x="8592" y="6284"/>
                    <a:pt x="8592" y="6284"/>
                    <a:pt x="8592" y="6284"/>
                  </a:cubicBezTo>
                  <a:cubicBezTo>
                    <a:pt x="8452" y="6284"/>
                    <a:pt x="8452" y="6284"/>
                    <a:pt x="8452" y="6284"/>
                  </a:cubicBezTo>
                  <a:cubicBezTo>
                    <a:pt x="8452" y="7855"/>
                    <a:pt x="8452" y="7855"/>
                    <a:pt x="8452" y="7855"/>
                  </a:cubicBezTo>
                  <a:cubicBezTo>
                    <a:pt x="8592" y="7855"/>
                    <a:pt x="8592" y="7855"/>
                    <a:pt x="8592" y="7855"/>
                  </a:cubicBezTo>
                  <a:cubicBezTo>
                    <a:pt x="8592" y="19244"/>
                    <a:pt x="8592" y="19244"/>
                    <a:pt x="8592" y="19244"/>
                  </a:cubicBezTo>
                  <a:cubicBezTo>
                    <a:pt x="8592" y="21207"/>
                    <a:pt x="8632" y="21600"/>
                    <a:pt x="8752" y="21600"/>
                  </a:cubicBezTo>
                  <a:cubicBezTo>
                    <a:pt x="8812" y="21600"/>
                    <a:pt x="8852" y="21600"/>
                    <a:pt x="8872" y="21207"/>
                  </a:cubicBezTo>
                  <a:cubicBezTo>
                    <a:pt x="8872" y="19636"/>
                    <a:pt x="8872" y="19636"/>
                    <a:pt x="8872" y="19636"/>
                  </a:cubicBezTo>
                  <a:cubicBezTo>
                    <a:pt x="8852" y="19636"/>
                    <a:pt x="8812" y="19636"/>
                    <a:pt x="8772" y="19636"/>
                  </a:cubicBezTo>
                  <a:cubicBezTo>
                    <a:pt x="8712" y="19636"/>
                    <a:pt x="8692" y="19636"/>
                    <a:pt x="8692" y="18851"/>
                  </a:cubicBezTo>
                  <a:moveTo>
                    <a:pt x="8232" y="17280"/>
                  </a:moveTo>
                  <a:cubicBezTo>
                    <a:pt x="8152" y="18851"/>
                    <a:pt x="8073" y="19636"/>
                    <a:pt x="7993" y="19636"/>
                  </a:cubicBezTo>
                  <a:cubicBezTo>
                    <a:pt x="7933" y="19636"/>
                    <a:pt x="7853" y="18851"/>
                    <a:pt x="7853" y="17673"/>
                  </a:cubicBezTo>
                  <a:cubicBezTo>
                    <a:pt x="7853" y="15316"/>
                    <a:pt x="7973" y="14138"/>
                    <a:pt x="8232" y="13353"/>
                  </a:cubicBezTo>
                  <a:lnTo>
                    <a:pt x="8232" y="17280"/>
                  </a:lnTo>
                  <a:close/>
                  <a:moveTo>
                    <a:pt x="8332" y="10604"/>
                  </a:moveTo>
                  <a:cubicBezTo>
                    <a:pt x="8332" y="7069"/>
                    <a:pt x="8192" y="5891"/>
                    <a:pt x="8073" y="5891"/>
                  </a:cubicBezTo>
                  <a:cubicBezTo>
                    <a:pt x="7913" y="5891"/>
                    <a:pt x="7833" y="7462"/>
                    <a:pt x="7773" y="9033"/>
                  </a:cubicBezTo>
                  <a:cubicBezTo>
                    <a:pt x="7873" y="10211"/>
                    <a:pt x="7873" y="10211"/>
                    <a:pt x="7873" y="10211"/>
                  </a:cubicBezTo>
                  <a:cubicBezTo>
                    <a:pt x="7893" y="9033"/>
                    <a:pt x="7953" y="7855"/>
                    <a:pt x="8073" y="7855"/>
                  </a:cubicBezTo>
                  <a:cubicBezTo>
                    <a:pt x="8152" y="7855"/>
                    <a:pt x="8232" y="8640"/>
                    <a:pt x="8232" y="10604"/>
                  </a:cubicBezTo>
                  <a:cubicBezTo>
                    <a:pt x="8232" y="11389"/>
                    <a:pt x="8232" y="11389"/>
                    <a:pt x="8232" y="11389"/>
                  </a:cubicBezTo>
                  <a:cubicBezTo>
                    <a:pt x="7893" y="12567"/>
                    <a:pt x="7753" y="14138"/>
                    <a:pt x="7753" y="17280"/>
                  </a:cubicBezTo>
                  <a:cubicBezTo>
                    <a:pt x="7753" y="20029"/>
                    <a:pt x="7853" y="21600"/>
                    <a:pt x="7973" y="21600"/>
                  </a:cubicBezTo>
                  <a:cubicBezTo>
                    <a:pt x="8093" y="21600"/>
                    <a:pt x="8172" y="20422"/>
                    <a:pt x="8232" y="19244"/>
                  </a:cubicBezTo>
                  <a:cubicBezTo>
                    <a:pt x="8232" y="21207"/>
                    <a:pt x="8232" y="21207"/>
                    <a:pt x="8232" y="21207"/>
                  </a:cubicBezTo>
                  <a:cubicBezTo>
                    <a:pt x="8352" y="21207"/>
                    <a:pt x="8352" y="21207"/>
                    <a:pt x="8352" y="21207"/>
                  </a:cubicBezTo>
                  <a:cubicBezTo>
                    <a:pt x="8332" y="20422"/>
                    <a:pt x="8332" y="19636"/>
                    <a:pt x="8332" y="18065"/>
                  </a:cubicBezTo>
                  <a:lnTo>
                    <a:pt x="8332" y="10604"/>
                  </a:lnTo>
                  <a:close/>
                  <a:moveTo>
                    <a:pt x="7353" y="18851"/>
                  </a:moveTo>
                  <a:cubicBezTo>
                    <a:pt x="7353" y="18851"/>
                    <a:pt x="7353" y="18851"/>
                    <a:pt x="7353" y="18851"/>
                  </a:cubicBezTo>
                  <a:cubicBezTo>
                    <a:pt x="7173" y="6284"/>
                    <a:pt x="7173" y="6284"/>
                    <a:pt x="7173" y="6284"/>
                  </a:cubicBezTo>
                  <a:cubicBezTo>
                    <a:pt x="7053" y="6284"/>
                    <a:pt x="7053" y="6284"/>
                    <a:pt x="7053" y="6284"/>
                  </a:cubicBezTo>
                  <a:cubicBezTo>
                    <a:pt x="7293" y="21207"/>
                    <a:pt x="7293" y="21207"/>
                    <a:pt x="7293" y="21207"/>
                  </a:cubicBezTo>
                  <a:cubicBezTo>
                    <a:pt x="7433" y="21207"/>
                    <a:pt x="7433" y="21207"/>
                    <a:pt x="7433" y="21207"/>
                  </a:cubicBezTo>
                  <a:cubicBezTo>
                    <a:pt x="7673" y="6284"/>
                    <a:pt x="7673" y="6284"/>
                    <a:pt x="7673" y="6284"/>
                  </a:cubicBezTo>
                  <a:cubicBezTo>
                    <a:pt x="7553" y="6284"/>
                    <a:pt x="7553" y="6284"/>
                    <a:pt x="7553" y="6284"/>
                  </a:cubicBezTo>
                  <a:lnTo>
                    <a:pt x="7353" y="18851"/>
                  </a:lnTo>
                  <a:close/>
                  <a:moveTo>
                    <a:pt x="6654" y="19636"/>
                  </a:moveTo>
                  <a:cubicBezTo>
                    <a:pt x="6534" y="19636"/>
                    <a:pt x="6454" y="17673"/>
                    <a:pt x="6454" y="13745"/>
                  </a:cubicBezTo>
                  <a:cubicBezTo>
                    <a:pt x="6454" y="9818"/>
                    <a:pt x="6534" y="7855"/>
                    <a:pt x="6654" y="7855"/>
                  </a:cubicBezTo>
                  <a:cubicBezTo>
                    <a:pt x="6794" y="7855"/>
                    <a:pt x="6874" y="9818"/>
                    <a:pt x="6874" y="13745"/>
                  </a:cubicBezTo>
                  <a:cubicBezTo>
                    <a:pt x="6874" y="17673"/>
                    <a:pt x="6794" y="19636"/>
                    <a:pt x="6654" y="19636"/>
                  </a:cubicBezTo>
                  <a:moveTo>
                    <a:pt x="6654" y="5891"/>
                  </a:moveTo>
                  <a:cubicBezTo>
                    <a:pt x="6454" y="5891"/>
                    <a:pt x="6354" y="9425"/>
                    <a:pt x="6354" y="13745"/>
                  </a:cubicBezTo>
                  <a:cubicBezTo>
                    <a:pt x="6354" y="18065"/>
                    <a:pt x="6454" y="21600"/>
                    <a:pt x="6654" y="21600"/>
                  </a:cubicBezTo>
                  <a:cubicBezTo>
                    <a:pt x="6874" y="21600"/>
                    <a:pt x="6974" y="18065"/>
                    <a:pt x="6974" y="13745"/>
                  </a:cubicBezTo>
                  <a:cubicBezTo>
                    <a:pt x="6974" y="9425"/>
                    <a:pt x="6874" y="5891"/>
                    <a:pt x="6654" y="5891"/>
                  </a:cubicBezTo>
                  <a:moveTo>
                    <a:pt x="5935" y="5891"/>
                  </a:moveTo>
                  <a:cubicBezTo>
                    <a:pt x="5855" y="5891"/>
                    <a:pt x="5775" y="7069"/>
                    <a:pt x="5715" y="8247"/>
                  </a:cubicBezTo>
                  <a:cubicBezTo>
                    <a:pt x="5695" y="8247"/>
                    <a:pt x="5695" y="8247"/>
                    <a:pt x="5695" y="8247"/>
                  </a:cubicBezTo>
                  <a:cubicBezTo>
                    <a:pt x="5695" y="6284"/>
                    <a:pt x="5695" y="6284"/>
                    <a:pt x="5695" y="6284"/>
                  </a:cubicBezTo>
                  <a:cubicBezTo>
                    <a:pt x="5595" y="6284"/>
                    <a:pt x="5595" y="6284"/>
                    <a:pt x="5595" y="6284"/>
                  </a:cubicBezTo>
                  <a:cubicBezTo>
                    <a:pt x="5595" y="21207"/>
                    <a:pt x="5595" y="21207"/>
                    <a:pt x="5595" y="21207"/>
                  </a:cubicBezTo>
                  <a:cubicBezTo>
                    <a:pt x="5695" y="21207"/>
                    <a:pt x="5695" y="21207"/>
                    <a:pt x="5695" y="21207"/>
                  </a:cubicBezTo>
                  <a:cubicBezTo>
                    <a:pt x="5695" y="10211"/>
                    <a:pt x="5695" y="10211"/>
                    <a:pt x="5695" y="10211"/>
                  </a:cubicBezTo>
                  <a:cubicBezTo>
                    <a:pt x="5755" y="9033"/>
                    <a:pt x="5835" y="7855"/>
                    <a:pt x="5915" y="7855"/>
                  </a:cubicBezTo>
                  <a:cubicBezTo>
                    <a:pt x="5994" y="7855"/>
                    <a:pt x="6054" y="8247"/>
                    <a:pt x="6054" y="10211"/>
                  </a:cubicBezTo>
                  <a:cubicBezTo>
                    <a:pt x="6054" y="21207"/>
                    <a:pt x="6054" y="21207"/>
                    <a:pt x="6054" y="21207"/>
                  </a:cubicBezTo>
                  <a:cubicBezTo>
                    <a:pt x="6154" y="21207"/>
                    <a:pt x="6154" y="21207"/>
                    <a:pt x="6154" y="21207"/>
                  </a:cubicBezTo>
                  <a:cubicBezTo>
                    <a:pt x="6154" y="10211"/>
                    <a:pt x="6154" y="10211"/>
                    <a:pt x="6154" y="10211"/>
                  </a:cubicBezTo>
                  <a:cubicBezTo>
                    <a:pt x="6154" y="7069"/>
                    <a:pt x="6054" y="5891"/>
                    <a:pt x="5935" y="5891"/>
                  </a:cubicBezTo>
                  <a:moveTo>
                    <a:pt x="5115" y="5891"/>
                  </a:moveTo>
                  <a:cubicBezTo>
                    <a:pt x="5015" y="5891"/>
                    <a:pt x="4935" y="7069"/>
                    <a:pt x="4875" y="8247"/>
                  </a:cubicBezTo>
                  <a:cubicBezTo>
                    <a:pt x="4875" y="8247"/>
                    <a:pt x="4875" y="8247"/>
                    <a:pt x="4875" y="8247"/>
                  </a:cubicBezTo>
                  <a:cubicBezTo>
                    <a:pt x="4875" y="6284"/>
                    <a:pt x="4875" y="6284"/>
                    <a:pt x="4875" y="6284"/>
                  </a:cubicBezTo>
                  <a:cubicBezTo>
                    <a:pt x="4776" y="6284"/>
                    <a:pt x="4776" y="6284"/>
                    <a:pt x="4776" y="6284"/>
                  </a:cubicBezTo>
                  <a:cubicBezTo>
                    <a:pt x="4776" y="21207"/>
                    <a:pt x="4776" y="21207"/>
                    <a:pt x="4776" y="21207"/>
                  </a:cubicBezTo>
                  <a:cubicBezTo>
                    <a:pt x="4875" y="21207"/>
                    <a:pt x="4875" y="21207"/>
                    <a:pt x="4875" y="21207"/>
                  </a:cubicBezTo>
                  <a:cubicBezTo>
                    <a:pt x="4875" y="10211"/>
                    <a:pt x="4875" y="10211"/>
                    <a:pt x="4875" y="10211"/>
                  </a:cubicBezTo>
                  <a:cubicBezTo>
                    <a:pt x="4915" y="9033"/>
                    <a:pt x="5015" y="7855"/>
                    <a:pt x="5095" y="7855"/>
                  </a:cubicBezTo>
                  <a:cubicBezTo>
                    <a:pt x="5175" y="7855"/>
                    <a:pt x="5215" y="8247"/>
                    <a:pt x="5215" y="10211"/>
                  </a:cubicBezTo>
                  <a:cubicBezTo>
                    <a:pt x="5215" y="21207"/>
                    <a:pt x="5215" y="21207"/>
                    <a:pt x="5215" y="21207"/>
                  </a:cubicBezTo>
                  <a:cubicBezTo>
                    <a:pt x="5335" y="21207"/>
                    <a:pt x="5335" y="21207"/>
                    <a:pt x="5335" y="21207"/>
                  </a:cubicBezTo>
                  <a:cubicBezTo>
                    <a:pt x="5335" y="10211"/>
                    <a:pt x="5335" y="10211"/>
                    <a:pt x="5335" y="10211"/>
                  </a:cubicBezTo>
                  <a:cubicBezTo>
                    <a:pt x="5335" y="7069"/>
                    <a:pt x="5215" y="5891"/>
                    <a:pt x="5115" y="5891"/>
                  </a:cubicBezTo>
                  <a:moveTo>
                    <a:pt x="4376" y="2749"/>
                  </a:moveTo>
                  <a:cubicBezTo>
                    <a:pt x="4476" y="2749"/>
                    <a:pt x="4476" y="2749"/>
                    <a:pt x="4476" y="2749"/>
                  </a:cubicBezTo>
                  <a:cubicBezTo>
                    <a:pt x="4476" y="0"/>
                    <a:pt x="4476" y="0"/>
                    <a:pt x="4476" y="0"/>
                  </a:cubicBezTo>
                  <a:cubicBezTo>
                    <a:pt x="4376" y="0"/>
                    <a:pt x="4376" y="0"/>
                    <a:pt x="4376" y="0"/>
                  </a:cubicBezTo>
                  <a:lnTo>
                    <a:pt x="4376" y="2749"/>
                  </a:lnTo>
                  <a:close/>
                  <a:moveTo>
                    <a:pt x="4376" y="21207"/>
                  </a:moveTo>
                  <a:cubicBezTo>
                    <a:pt x="4476" y="21207"/>
                    <a:pt x="4476" y="21207"/>
                    <a:pt x="4476" y="21207"/>
                  </a:cubicBezTo>
                  <a:cubicBezTo>
                    <a:pt x="4476" y="6284"/>
                    <a:pt x="4476" y="6284"/>
                    <a:pt x="4476" y="6284"/>
                  </a:cubicBezTo>
                  <a:cubicBezTo>
                    <a:pt x="4376" y="6284"/>
                    <a:pt x="4376" y="6284"/>
                    <a:pt x="4376" y="6284"/>
                  </a:cubicBezTo>
                  <a:lnTo>
                    <a:pt x="4376" y="21207"/>
                  </a:lnTo>
                  <a:close/>
                  <a:moveTo>
                    <a:pt x="3397" y="7855"/>
                  </a:moveTo>
                  <a:cubicBezTo>
                    <a:pt x="3517" y="7855"/>
                    <a:pt x="3577" y="9425"/>
                    <a:pt x="3577" y="12567"/>
                  </a:cubicBezTo>
                  <a:cubicBezTo>
                    <a:pt x="3197" y="12567"/>
                    <a:pt x="3197" y="12567"/>
                    <a:pt x="3197" y="12567"/>
                  </a:cubicBezTo>
                  <a:cubicBezTo>
                    <a:pt x="3197" y="9425"/>
                    <a:pt x="3277" y="7855"/>
                    <a:pt x="3397" y="7855"/>
                  </a:cubicBezTo>
                  <a:moveTo>
                    <a:pt x="3417" y="19636"/>
                  </a:moveTo>
                  <a:cubicBezTo>
                    <a:pt x="3297" y="19636"/>
                    <a:pt x="3197" y="17673"/>
                    <a:pt x="3197" y="14138"/>
                  </a:cubicBezTo>
                  <a:cubicBezTo>
                    <a:pt x="3697" y="14138"/>
                    <a:pt x="3697" y="14138"/>
                    <a:pt x="3697" y="14138"/>
                  </a:cubicBezTo>
                  <a:cubicBezTo>
                    <a:pt x="3697" y="12960"/>
                    <a:pt x="3697" y="12960"/>
                    <a:pt x="3697" y="12960"/>
                  </a:cubicBezTo>
                  <a:cubicBezTo>
                    <a:pt x="3697" y="7855"/>
                    <a:pt x="3557" y="5891"/>
                    <a:pt x="3397" y="5891"/>
                  </a:cubicBezTo>
                  <a:cubicBezTo>
                    <a:pt x="3217" y="5891"/>
                    <a:pt x="3077" y="9033"/>
                    <a:pt x="3077" y="13745"/>
                  </a:cubicBezTo>
                  <a:cubicBezTo>
                    <a:pt x="3077" y="19244"/>
                    <a:pt x="3257" y="21600"/>
                    <a:pt x="3417" y="21600"/>
                  </a:cubicBezTo>
                  <a:cubicBezTo>
                    <a:pt x="3597" y="21600"/>
                    <a:pt x="3657" y="19636"/>
                    <a:pt x="3717" y="18065"/>
                  </a:cubicBezTo>
                  <a:cubicBezTo>
                    <a:pt x="3637" y="17280"/>
                    <a:pt x="3637" y="17280"/>
                    <a:pt x="3637" y="17280"/>
                  </a:cubicBezTo>
                  <a:cubicBezTo>
                    <a:pt x="3597" y="18851"/>
                    <a:pt x="3517" y="19636"/>
                    <a:pt x="3417" y="19636"/>
                  </a:cubicBezTo>
                  <a:moveTo>
                    <a:pt x="2737" y="9033"/>
                  </a:moveTo>
                  <a:cubicBezTo>
                    <a:pt x="2737" y="9033"/>
                    <a:pt x="2737" y="9033"/>
                    <a:pt x="2737" y="9033"/>
                  </a:cubicBezTo>
                  <a:cubicBezTo>
                    <a:pt x="2737" y="6284"/>
                    <a:pt x="2737" y="6284"/>
                    <a:pt x="2737" y="6284"/>
                  </a:cubicBezTo>
                  <a:cubicBezTo>
                    <a:pt x="2638" y="6284"/>
                    <a:pt x="2638" y="6284"/>
                    <a:pt x="2638" y="6284"/>
                  </a:cubicBezTo>
                  <a:cubicBezTo>
                    <a:pt x="2638" y="21207"/>
                    <a:pt x="2638" y="21207"/>
                    <a:pt x="2638" y="21207"/>
                  </a:cubicBezTo>
                  <a:cubicBezTo>
                    <a:pt x="2737" y="21207"/>
                    <a:pt x="2737" y="21207"/>
                    <a:pt x="2737" y="21207"/>
                  </a:cubicBezTo>
                  <a:cubicBezTo>
                    <a:pt x="2737" y="12960"/>
                    <a:pt x="2737" y="12960"/>
                    <a:pt x="2737" y="12960"/>
                  </a:cubicBezTo>
                  <a:cubicBezTo>
                    <a:pt x="2797" y="9818"/>
                    <a:pt x="2857" y="8247"/>
                    <a:pt x="2997" y="8247"/>
                  </a:cubicBezTo>
                  <a:cubicBezTo>
                    <a:pt x="2997" y="5891"/>
                    <a:pt x="2997" y="5891"/>
                    <a:pt x="2997" y="5891"/>
                  </a:cubicBezTo>
                  <a:cubicBezTo>
                    <a:pt x="2857" y="5891"/>
                    <a:pt x="2797" y="7069"/>
                    <a:pt x="2737" y="9033"/>
                  </a:cubicBezTo>
                  <a:moveTo>
                    <a:pt x="2158" y="7855"/>
                  </a:moveTo>
                  <a:cubicBezTo>
                    <a:pt x="2278" y="7855"/>
                    <a:pt x="2338" y="9425"/>
                    <a:pt x="2338" y="12567"/>
                  </a:cubicBezTo>
                  <a:cubicBezTo>
                    <a:pt x="1958" y="12567"/>
                    <a:pt x="1958" y="12567"/>
                    <a:pt x="1958" y="12567"/>
                  </a:cubicBezTo>
                  <a:cubicBezTo>
                    <a:pt x="1958" y="9425"/>
                    <a:pt x="2038" y="7855"/>
                    <a:pt x="2158" y="7855"/>
                  </a:cubicBezTo>
                  <a:moveTo>
                    <a:pt x="2178" y="19636"/>
                  </a:moveTo>
                  <a:cubicBezTo>
                    <a:pt x="2058" y="19636"/>
                    <a:pt x="1958" y="17673"/>
                    <a:pt x="1958" y="14138"/>
                  </a:cubicBezTo>
                  <a:cubicBezTo>
                    <a:pt x="2458" y="14138"/>
                    <a:pt x="2458" y="14138"/>
                    <a:pt x="2458" y="14138"/>
                  </a:cubicBezTo>
                  <a:cubicBezTo>
                    <a:pt x="2458" y="12960"/>
                    <a:pt x="2458" y="12960"/>
                    <a:pt x="2458" y="12960"/>
                  </a:cubicBezTo>
                  <a:cubicBezTo>
                    <a:pt x="2458" y="7855"/>
                    <a:pt x="2318" y="5891"/>
                    <a:pt x="2158" y="5891"/>
                  </a:cubicBezTo>
                  <a:cubicBezTo>
                    <a:pt x="1978" y="5891"/>
                    <a:pt x="1838" y="9033"/>
                    <a:pt x="1838" y="13745"/>
                  </a:cubicBezTo>
                  <a:cubicBezTo>
                    <a:pt x="1838" y="19244"/>
                    <a:pt x="2018" y="21600"/>
                    <a:pt x="2178" y="21600"/>
                  </a:cubicBezTo>
                  <a:cubicBezTo>
                    <a:pt x="2358" y="21600"/>
                    <a:pt x="2418" y="19636"/>
                    <a:pt x="2478" y="18065"/>
                  </a:cubicBezTo>
                  <a:cubicBezTo>
                    <a:pt x="2398" y="17280"/>
                    <a:pt x="2398" y="17280"/>
                    <a:pt x="2398" y="17280"/>
                  </a:cubicBezTo>
                  <a:cubicBezTo>
                    <a:pt x="2358" y="18851"/>
                    <a:pt x="2278" y="19636"/>
                    <a:pt x="2178" y="19636"/>
                  </a:cubicBezTo>
                  <a:moveTo>
                    <a:pt x="1439" y="5891"/>
                  </a:moveTo>
                  <a:cubicBezTo>
                    <a:pt x="1339" y="5891"/>
                    <a:pt x="1259" y="7069"/>
                    <a:pt x="1199" y="8247"/>
                  </a:cubicBezTo>
                  <a:cubicBezTo>
                    <a:pt x="1199" y="8247"/>
                    <a:pt x="1199" y="8247"/>
                    <a:pt x="1199" y="8247"/>
                  </a:cubicBezTo>
                  <a:cubicBezTo>
                    <a:pt x="1199" y="393"/>
                    <a:pt x="1199" y="393"/>
                    <a:pt x="1199" y="393"/>
                  </a:cubicBezTo>
                  <a:cubicBezTo>
                    <a:pt x="1099" y="393"/>
                    <a:pt x="1099" y="393"/>
                    <a:pt x="1099" y="393"/>
                  </a:cubicBezTo>
                  <a:cubicBezTo>
                    <a:pt x="1099" y="21207"/>
                    <a:pt x="1099" y="21207"/>
                    <a:pt x="1099" y="21207"/>
                  </a:cubicBezTo>
                  <a:cubicBezTo>
                    <a:pt x="1199" y="21207"/>
                    <a:pt x="1199" y="21207"/>
                    <a:pt x="1199" y="21207"/>
                  </a:cubicBezTo>
                  <a:cubicBezTo>
                    <a:pt x="1199" y="10211"/>
                    <a:pt x="1199" y="10211"/>
                    <a:pt x="1199" y="10211"/>
                  </a:cubicBezTo>
                  <a:cubicBezTo>
                    <a:pt x="1239" y="9033"/>
                    <a:pt x="1339" y="7855"/>
                    <a:pt x="1419" y="7855"/>
                  </a:cubicBezTo>
                  <a:cubicBezTo>
                    <a:pt x="1499" y="7855"/>
                    <a:pt x="1539" y="8247"/>
                    <a:pt x="1539" y="10211"/>
                  </a:cubicBezTo>
                  <a:cubicBezTo>
                    <a:pt x="1539" y="21207"/>
                    <a:pt x="1539" y="21207"/>
                    <a:pt x="1539" y="21207"/>
                  </a:cubicBezTo>
                  <a:cubicBezTo>
                    <a:pt x="1658" y="21207"/>
                    <a:pt x="1658" y="21207"/>
                    <a:pt x="1658" y="21207"/>
                  </a:cubicBezTo>
                  <a:cubicBezTo>
                    <a:pt x="1658" y="10211"/>
                    <a:pt x="1658" y="10211"/>
                    <a:pt x="1658" y="10211"/>
                  </a:cubicBezTo>
                  <a:cubicBezTo>
                    <a:pt x="1658" y="7069"/>
                    <a:pt x="1539" y="5891"/>
                    <a:pt x="1439" y="5891"/>
                  </a:cubicBezTo>
                  <a:moveTo>
                    <a:pt x="679" y="18065"/>
                  </a:moveTo>
                  <a:cubicBezTo>
                    <a:pt x="679" y="18065"/>
                    <a:pt x="679" y="18065"/>
                    <a:pt x="679" y="18065"/>
                  </a:cubicBezTo>
                  <a:cubicBezTo>
                    <a:pt x="520" y="6284"/>
                    <a:pt x="520" y="6284"/>
                    <a:pt x="520" y="6284"/>
                  </a:cubicBezTo>
                  <a:cubicBezTo>
                    <a:pt x="420" y="6284"/>
                    <a:pt x="420" y="6284"/>
                    <a:pt x="420" y="6284"/>
                  </a:cubicBezTo>
                  <a:cubicBezTo>
                    <a:pt x="260" y="17673"/>
                    <a:pt x="260" y="17673"/>
                    <a:pt x="260" y="17673"/>
                  </a:cubicBezTo>
                  <a:cubicBezTo>
                    <a:pt x="260" y="17673"/>
                    <a:pt x="260" y="17673"/>
                    <a:pt x="260" y="17673"/>
                  </a:cubicBezTo>
                  <a:cubicBezTo>
                    <a:pt x="100" y="6284"/>
                    <a:pt x="100" y="6284"/>
                    <a:pt x="100" y="6284"/>
                  </a:cubicBezTo>
                  <a:cubicBezTo>
                    <a:pt x="0" y="6284"/>
                    <a:pt x="0" y="6284"/>
                    <a:pt x="0" y="6284"/>
                  </a:cubicBezTo>
                  <a:cubicBezTo>
                    <a:pt x="200" y="21207"/>
                    <a:pt x="200" y="21207"/>
                    <a:pt x="200" y="21207"/>
                  </a:cubicBezTo>
                  <a:cubicBezTo>
                    <a:pt x="320" y="21207"/>
                    <a:pt x="320" y="21207"/>
                    <a:pt x="320" y="21207"/>
                  </a:cubicBezTo>
                  <a:cubicBezTo>
                    <a:pt x="460" y="9818"/>
                    <a:pt x="460" y="9818"/>
                    <a:pt x="460" y="9818"/>
                  </a:cubicBezTo>
                  <a:cubicBezTo>
                    <a:pt x="460" y="9818"/>
                    <a:pt x="460" y="9818"/>
                    <a:pt x="460" y="9818"/>
                  </a:cubicBezTo>
                  <a:cubicBezTo>
                    <a:pt x="619" y="21207"/>
                    <a:pt x="619" y="21207"/>
                    <a:pt x="619" y="21207"/>
                  </a:cubicBezTo>
                  <a:cubicBezTo>
                    <a:pt x="719" y="21207"/>
                    <a:pt x="719" y="21207"/>
                    <a:pt x="719" y="21207"/>
                  </a:cubicBezTo>
                  <a:cubicBezTo>
                    <a:pt x="939" y="6284"/>
                    <a:pt x="939" y="6284"/>
                    <a:pt x="939" y="6284"/>
                  </a:cubicBezTo>
                  <a:cubicBezTo>
                    <a:pt x="819" y="6284"/>
                    <a:pt x="819" y="6284"/>
                    <a:pt x="819" y="6284"/>
                  </a:cubicBezTo>
                  <a:lnTo>
                    <a:pt x="679" y="18065"/>
                  </a:lnTo>
                  <a:close/>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sp>
          <p:nvSpPr>
            <p:cNvPr id="425" name="Freeform 7"/>
            <p:cNvSpPr/>
            <p:nvPr/>
          </p:nvSpPr>
          <p:spPr>
            <a:xfrm>
              <a:off x="-1" y="82549"/>
              <a:ext cx="363539" cy="303214"/>
            </a:xfrm>
            <a:custGeom>
              <a:avLst/>
              <a:gdLst/>
              <a:ahLst/>
              <a:cxnLst>
                <a:cxn ang="0">
                  <a:pos x="wd2" y="hd2"/>
                </a:cxn>
                <a:cxn ang="5400000">
                  <a:pos x="wd2" y="hd2"/>
                </a:cxn>
                <a:cxn ang="10800000">
                  <a:pos x="wd2" y="hd2"/>
                </a:cxn>
                <a:cxn ang="16200000">
                  <a:pos x="wd2" y="hd2"/>
                </a:cxn>
              </a:cxnLst>
              <a:rect l="0" t="0" r="r" b="b"/>
              <a:pathLst>
                <a:path w="21600" h="21600" extrusionOk="0">
                  <a:moveTo>
                    <a:pt x="20095" y="5445"/>
                  </a:moveTo>
                  <a:cubicBezTo>
                    <a:pt x="20020" y="5445"/>
                    <a:pt x="20020" y="5445"/>
                    <a:pt x="20020" y="5445"/>
                  </a:cubicBezTo>
                  <a:cubicBezTo>
                    <a:pt x="19192" y="5445"/>
                    <a:pt x="18514" y="6353"/>
                    <a:pt x="18514" y="7351"/>
                  </a:cubicBezTo>
                  <a:cubicBezTo>
                    <a:pt x="18514" y="13160"/>
                    <a:pt x="14601" y="17879"/>
                    <a:pt x="9784" y="17879"/>
                  </a:cubicBezTo>
                  <a:cubicBezTo>
                    <a:pt x="6096" y="17879"/>
                    <a:pt x="3086" y="14249"/>
                    <a:pt x="3086" y="9802"/>
                  </a:cubicBezTo>
                  <a:cubicBezTo>
                    <a:pt x="3086" y="6444"/>
                    <a:pt x="5344" y="3721"/>
                    <a:pt x="8128" y="3721"/>
                  </a:cubicBezTo>
                  <a:cubicBezTo>
                    <a:pt x="10236" y="3721"/>
                    <a:pt x="11891" y="5718"/>
                    <a:pt x="11891" y="8168"/>
                  </a:cubicBezTo>
                  <a:cubicBezTo>
                    <a:pt x="11891" y="8440"/>
                    <a:pt x="11816" y="8531"/>
                    <a:pt x="11816" y="8622"/>
                  </a:cubicBezTo>
                  <a:cubicBezTo>
                    <a:pt x="11666" y="8713"/>
                    <a:pt x="11214" y="8713"/>
                    <a:pt x="10762" y="8713"/>
                  </a:cubicBezTo>
                  <a:cubicBezTo>
                    <a:pt x="10537" y="8713"/>
                    <a:pt x="10311" y="8713"/>
                    <a:pt x="10085" y="8713"/>
                  </a:cubicBezTo>
                  <a:cubicBezTo>
                    <a:pt x="9784" y="8713"/>
                    <a:pt x="9483" y="8713"/>
                    <a:pt x="9182" y="8713"/>
                  </a:cubicBezTo>
                  <a:cubicBezTo>
                    <a:pt x="8354" y="8713"/>
                    <a:pt x="7677" y="9529"/>
                    <a:pt x="7677" y="10528"/>
                  </a:cubicBezTo>
                  <a:cubicBezTo>
                    <a:pt x="7677" y="10528"/>
                    <a:pt x="7677" y="10528"/>
                    <a:pt x="7677" y="10528"/>
                  </a:cubicBezTo>
                  <a:cubicBezTo>
                    <a:pt x="7677" y="11526"/>
                    <a:pt x="8354" y="12434"/>
                    <a:pt x="9182" y="12434"/>
                  </a:cubicBezTo>
                  <a:cubicBezTo>
                    <a:pt x="9483" y="12434"/>
                    <a:pt x="9784" y="12434"/>
                    <a:pt x="10010" y="12434"/>
                  </a:cubicBezTo>
                  <a:cubicBezTo>
                    <a:pt x="10311" y="12434"/>
                    <a:pt x="10537" y="12434"/>
                    <a:pt x="10838" y="12434"/>
                  </a:cubicBezTo>
                  <a:cubicBezTo>
                    <a:pt x="12042" y="12434"/>
                    <a:pt x="13171" y="12252"/>
                    <a:pt x="13999" y="11254"/>
                  </a:cubicBezTo>
                  <a:cubicBezTo>
                    <a:pt x="14601" y="10528"/>
                    <a:pt x="14977" y="9529"/>
                    <a:pt x="14977" y="8168"/>
                  </a:cubicBezTo>
                  <a:cubicBezTo>
                    <a:pt x="14977" y="3721"/>
                    <a:pt x="11891" y="0"/>
                    <a:pt x="8128" y="0"/>
                  </a:cubicBezTo>
                  <a:cubicBezTo>
                    <a:pt x="3688" y="0"/>
                    <a:pt x="0" y="4447"/>
                    <a:pt x="0" y="9802"/>
                  </a:cubicBezTo>
                  <a:cubicBezTo>
                    <a:pt x="0" y="16245"/>
                    <a:pt x="4440" y="21600"/>
                    <a:pt x="9784" y="21600"/>
                  </a:cubicBezTo>
                  <a:cubicBezTo>
                    <a:pt x="16256" y="21600"/>
                    <a:pt x="21600" y="15156"/>
                    <a:pt x="21600" y="7351"/>
                  </a:cubicBezTo>
                  <a:cubicBezTo>
                    <a:pt x="21600" y="6353"/>
                    <a:pt x="20923" y="5445"/>
                    <a:pt x="20095" y="5445"/>
                  </a:cubicBezTo>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sp>
          <p:nvSpPr>
            <p:cNvPr id="426" name="Freeform 8"/>
            <p:cNvSpPr/>
            <p:nvPr/>
          </p:nvSpPr>
          <p:spPr>
            <a:xfrm>
              <a:off x="295275" y="-1"/>
              <a:ext cx="85726" cy="87314"/>
            </a:xfrm>
            <a:custGeom>
              <a:avLst/>
              <a:gdLst/>
              <a:ahLst/>
              <a:cxnLst>
                <a:cxn ang="0">
                  <a:pos x="wd2" y="hd2"/>
                </a:cxn>
                <a:cxn ang="5400000">
                  <a:pos x="wd2" y="hd2"/>
                </a:cxn>
                <a:cxn ang="10800000">
                  <a:pos x="wd2" y="hd2"/>
                </a:cxn>
                <a:cxn ang="16200000">
                  <a:pos x="wd2" y="hd2"/>
                </a:cxn>
              </a:cxnLst>
              <a:rect l="0" t="0" r="r" b="b"/>
              <a:pathLst>
                <a:path w="21600" h="21600" extrusionOk="0">
                  <a:moveTo>
                    <a:pt x="10800" y="15247"/>
                  </a:moveTo>
                  <a:cubicBezTo>
                    <a:pt x="8259" y="15247"/>
                    <a:pt x="6353" y="13341"/>
                    <a:pt x="6353" y="10800"/>
                  </a:cubicBezTo>
                  <a:cubicBezTo>
                    <a:pt x="6353" y="8576"/>
                    <a:pt x="8259" y="6671"/>
                    <a:pt x="10800" y="6671"/>
                  </a:cubicBezTo>
                  <a:cubicBezTo>
                    <a:pt x="13024" y="6671"/>
                    <a:pt x="14929" y="8576"/>
                    <a:pt x="14929" y="10800"/>
                  </a:cubicBezTo>
                  <a:cubicBezTo>
                    <a:pt x="14929" y="13341"/>
                    <a:pt x="13024" y="15247"/>
                    <a:pt x="10800" y="15247"/>
                  </a:cubicBezTo>
                  <a:moveTo>
                    <a:pt x="10800" y="0"/>
                  </a:moveTo>
                  <a:cubicBezTo>
                    <a:pt x="10800" y="0"/>
                    <a:pt x="10800" y="0"/>
                    <a:pt x="10800" y="0"/>
                  </a:cubicBezTo>
                  <a:cubicBezTo>
                    <a:pt x="4765" y="0"/>
                    <a:pt x="0" y="4765"/>
                    <a:pt x="0" y="10800"/>
                  </a:cubicBezTo>
                  <a:cubicBezTo>
                    <a:pt x="0" y="16835"/>
                    <a:pt x="4765" y="21600"/>
                    <a:pt x="10800" y="21600"/>
                  </a:cubicBezTo>
                  <a:cubicBezTo>
                    <a:pt x="16835" y="21600"/>
                    <a:pt x="21600" y="16835"/>
                    <a:pt x="21600" y="10800"/>
                  </a:cubicBezTo>
                  <a:cubicBezTo>
                    <a:pt x="21600" y="4765"/>
                    <a:pt x="16835" y="0"/>
                    <a:pt x="10800" y="0"/>
                  </a:cubicBezTo>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grpSp>
      <p:sp>
        <p:nvSpPr>
          <p:cNvPr id="428" name="Title Text"/>
          <p:cNvSpPr txBox="1">
            <a:spLocks noGrp="1"/>
          </p:cNvSpPr>
          <p:nvPr>
            <p:ph type="title"/>
          </p:nvPr>
        </p:nvSpPr>
        <p:spPr>
          <a:xfrm>
            <a:off x="838200" y="1"/>
            <a:ext cx="8905875" cy="914400"/>
          </a:xfrm>
          <a:prstGeom prst="rect">
            <a:avLst/>
          </a:prstGeom>
        </p:spPr>
        <p:txBody>
          <a:bodyPr/>
          <a:lstStyle>
            <a:lvl1pPr>
              <a:defRPr sz="3600">
                <a:solidFill>
                  <a:srgbClr val="FFFFFF"/>
                </a:solidFill>
                <a:latin typeface="Arial Black"/>
                <a:ea typeface="Arial Black"/>
                <a:cs typeface="Arial Black"/>
                <a:sym typeface="Arial Black"/>
              </a:defRPr>
            </a:lvl1pPr>
          </a:lstStyle>
          <a:p>
            <a:r>
              <a:t>Title Text</a:t>
            </a:r>
          </a:p>
        </p:txBody>
      </p:sp>
      <p:sp>
        <p:nvSpPr>
          <p:cNvPr id="429" name="Slide Number"/>
          <p:cNvSpPr txBox="1">
            <a:spLocks noGrp="1"/>
          </p:cNvSpPr>
          <p:nvPr>
            <p:ph type="sldNum" sz="quarter" idx="2"/>
          </p:nvPr>
        </p:nvSpPr>
        <p:spPr>
          <a:xfrm>
            <a:off x="119121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Custom Layout">
    <p:bg>
      <p:bgPr>
        <a:gradFill flip="none" rotWithShape="1">
          <a:gsLst>
            <a:gs pos="50000">
              <a:srgbClr val="E5E5E2"/>
            </a:gs>
            <a:gs pos="100000">
              <a:srgbClr val="CECEC7"/>
            </a:gs>
          </a:gsLst>
          <a:lin ang="5400000" scaled="0"/>
        </a:gradFill>
        <a:effectLst/>
      </p:bgPr>
    </p:bg>
    <p:spTree>
      <p:nvGrpSpPr>
        <p:cNvPr id="1" name=""/>
        <p:cNvGrpSpPr/>
        <p:nvPr/>
      </p:nvGrpSpPr>
      <p:grpSpPr>
        <a:xfrm>
          <a:off x="0" y="0"/>
          <a:ext cx="0" cy="0"/>
          <a:chOff x="0" y="0"/>
          <a:chExt cx="0" cy="0"/>
        </a:xfrm>
      </p:grpSpPr>
      <p:pic>
        <p:nvPicPr>
          <p:cNvPr id="436" name="Picture 8" descr="Picture 8"/>
          <p:cNvPicPr>
            <a:picLocks noChangeAspect="1"/>
          </p:cNvPicPr>
          <p:nvPr/>
        </p:nvPicPr>
        <p:blipFill>
          <a:blip r:embed="rId2"/>
          <a:srcRect b="9396"/>
          <a:stretch>
            <a:fillRect/>
          </a:stretch>
        </p:blipFill>
        <p:spPr>
          <a:xfrm>
            <a:off x="0" y="-1"/>
            <a:ext cx="12192000" cy="6858002"/>
          </a:xfrm>
          <a:prstGeom prst="rect">
            <a:avLst/>
          </a:prstGeom>
          <a:ln w="12700">
            <a:miter lim="400000"/>
          </a:ln>
        </p:spPr>
      </p:pic>
      <p:pic>
        <p:nvPicPr>
          <p:cNvPr id="437" name="Picture 6" descr="Picture 6"/>
          <p:cNvPicPr>
            <a:picLocks noChangeAspect="1"/>
          </p:cNvPicPr>
          <p:nvPr/>
        </p:nvPicPr>
        <p:blipFill>
          <a:blip r:embed="rId3"/>
          <a:srcRect b="87606"/>
          <a:stretch>
            <a:fillRect/>
          </a:stretch>
        </p:blipFill>
        <p:spPr>
          <a:xfrm>
            <a:off x="0" y="-1"/>
            <a:ext cx="12192000" cy="931818"/>
          </a:xfrm>
          <a:prstGeom prst="rect">
            <a:avLst/>
          </a:prstGeom>
          <a:ln w="12700">
            <a:miter lim="400000"/>
          </a:ln>
        </p:spPr>
      </p:pic>
      <p:grpSp>
        <p:nvGrpSpPr>
          <p:cNvPr id="442" name="Group 4"/>
          <p:cNvGrpSpPr/>
          <p:nvPr/>
        </p:nvGrpSpPr>
        <p:grpSpPr>
          <a:xfrm>
            <a:off x="10056814" y="238125"/>
            <a:ext cx="1858965" cy="496889"/>
            <a:chOff x="0" y="0"/>
            <a:chExt cx="1858963" cy="496887"/>
          </a:xfrm>
        </p:grpSpPr>
        <p:sp>
          <p:nvSpPr>
            <p:cNvPr id="438" name="Freeform 5"/>
            <p:cNvSpPr/>
            <p:nvPr/>
          </p:nvSpPr>
          <p:spPr>
            <a:xfrm>
              <a:off x="465137" y="-1"/>
              <a:ext cx="1393827" cy="369889"/>
            </a:xfrm>
            <a:custGeom>
              <a:avLst/>
              <a:gdLst/>
              <a:ahLst/>
              <a:cxnLst>
                <a:cxn ang="0">
                  <a:pos x="wd2" y="hd2"/>
                </a:cxn>
                <a:cxn ang="5400000">
                  <a:pos x="wd2" y="hd2"/>
                </a:cxn>
                <a:cxn ang="10800000">
                  <a:pos x="wd2" y="hd2"/>
                </a:cxn>
                <a:cxn ang="16200000">
                  <a:pos x="wd2" y="hd2"/>
                </a:cxn>
              </a:cxnLst>
              <a:rect l="0" t="0" r="r" b="b"/>
              <a:pathLst>
                <a:path w="21600" h="21600" extrusionOk="0">
                  <a:moveTo>
                    <a:pt x="14753" y="16982"/>
                  </a:moveTo>
                  <a:cubicBezTo>
                    <a:pt x="14753" y="18621"/>
                    <a:pt x="14439" y="19738"/>
                    <a:pt x="14008" y="19738"/>
                  </a:cubicBezTo>
                  <a:cubicBezTo>
                    <a:pt x="13596" y="19738"/>
                    <a:pt x="13596" y="19738"/>
                    <a:pt x="13596" y="19738"/>
                  </a:cubicBezTo>
                  <a:cubicBezTo>
                    <a:pt x="13596" y="14152"/>
                    <a:pt x="13596" y="14152"/>
                    <a:pt x="13596" y="14152"/>
                  </a:cubicBezTo>
                  <a:cubicBezTo>
                    <a:pt x="14008" y="14152"/>
                    <a:pt x="14008" y="14152"/>
                    <a:pt x="14008" y="14152"/>
                  </a:cubicBezTo>
                  <a:cubicBezTo>
                    <a:pt x="14439" y="14152"/>
                    <a:pt x="14753" y="15269"/>
                    <a:pt x="14753" y="16908"/>
                  </a:cubicBezTo>
                  <a:lnTo>
                    <a:pt x="14753" y="16982"/>
                  </a:lnTo>
                  <a:close/>
                  <a:moveTo>
                    <a:pt x="14008" y="12290"/>
                  </a:moveTo>
                  <a:cubicBezTo>
                    <a:pt x="13046" y="12290"/>
                    <a:pt x="13046" y="12290"/>
                    <a:pt x="13046" y="12290"/>
                  </a:cubicBezTo>
                  <a:cubicBezTo>
                    <a:pt x="13046" y="21600"/>
                    <a:pt x="13046" y="21600"/>
                    <a:pt x="13046" y="21600"/>
                  </a:cubicBezTo>
                  <a:cubicBezTo>
                    <a:pt x="14008" y="21600"/>
                    <a:pt x="14008" y="21600"/>
                    <a:pt x="14008" y="21600"/>
                  </a:cubicBezTo>
                  <a:cubicBezTo>
                    <a:pt x="14773" y="21600"/>
                    <a:pt x="15302" y="19589"/>
                    <a:pt x="15302" y="16908"/>
                  </a:cubicBezTo>
                  <a:cubicBezTo>
                    <a:pt x="15302" y="16908"/>
                    <a:pt x="15302" y="16908"/>
                    <a:pt x="15302" y="16908"/>
                  </a:cubicBezTo>
                  <a:cubicBezTo>
                    <a:pt x="15302" y="14301"/>
                    <a:pt x="14773" y="12290"/>
                    <a:pt x="14008" y="12290"/>
                  </a:cubicBezTo>
                  <a:moveTo>
                    <a:pt x="12105" y="18025"/>
                  </a:moveTo>
                  <a:cubicBezTo>
                    <a:pt x="10967" y="12290"/>
                    <a:pt x="10967" y="12290"/>
                    <a:pt x="10967" y="12290"/>
                  </a:cubicBezTo>
                  <a:cubicBezTo>
                    <a:pt x="10476" y="12290"/>
                    <a:pt x="10476" y="12290"/>
                    <a:pt x="10476" y="12290"/>
                  </a:cubicBezTo>
                  <a:cubicBezTo>
                    <a:pt x="10476" y="21600"/>
                    <a:pt x="10476" y="21600"/>
                    <a:pt x="10476" y="21600"/>
                  </a:cubicBezTo>
                  <a:cubicBezTo>
                    <a:pt x="11006" y="21600"/>
                    <a:pt x="11006" y="21600"/>
                    <a:pt x="11006" y="21600"/>
                  </a:cubicBezTo>
                  <a:cubicBezTo>
                    <a:pt x="11006" y="15716"/>
                    <a:pt x="11006" y="15716"/>
                    <a:pt x="11006" y="15716"/>
                  </a:cubicBezTo>
                  <a:cubicBezTo>
                    <a:pt x="12183" y="21600"/>
                    <a:pt x="12183" y="21600"/>
                    <a:pt x="12183" y="21600"/>
                  </a:cubicBezTo>
                  <a:cubicBezTo>
                    <a:pt x="12634" y="21600"/>
                    <a:pt x="12634" y="21600"/>
                    <a:pt x="12634" y="21600"/>
                  </a:cubicBezTo>
                  <a:cubicBezTo>
                    <a:pt x="12634" y="12290"/>
                    <a:pt x="12634" y="12290"/>
                    <a:pt x="12634" y="12290"/>
                  </a:cubicBezTo>
                  <a:cubicBezTo>
                    <a:pt x="12105" y="12290"/>
                    <a:pt x="12105" y="12290"/>
                    <a:pt x="12105" y="12290"/>
                  </a:cubicBezTo>
                  <a:lnTo>
                    <a:pt x="12105" y="18025"/>
                  </a:lnTo>
                  <a:close/>
                  <a:moveTo>
                    <a:pt x="8573" y="17727"/>
                  </a:moveTo>
                  <a:cubicBezTo>
                    <a:pt x="8907" y="14673"/>
                    <a:pt x="8907" y="14673"/>
                    <a:pt x="8907" y="14673"/>
                  </a:cubicBezTo>
                  <a:cubicBezTo>
                    <a:pt x="9221" y="17727"/>
                    <a:pt x="9221" y="17727"/>
                    <a:pt x="9221" y="17727"/>
                  </a:cubicBezTo>
                  <a:lnTo>
                    <a:pt x="8573" y="17727"/>
                  </a:lnTo>
                  <a:close/>
                  <a:moveTo>
                    <a:pt x="8671" y="12215"/>
                  </a:moveTo>
                  <a:cubicBezTo>
                    <a:pt x="7612" y="21600"/>
                    <a:pt x="7612" y="21600"/>
                    <a:pt x="7612" y="21600"/>
                  </a:cubicBezTo>
                  <a:cubicBezTo>
                    <a:pt x="8161" y="21600"/>
                    <a:pt x="8161" y="21600"/>
                    <a:pt x="8161" y="21600"/>
                  </a:cubicBezTo>
                  <a:cubicBezTo>
                    <a:pt x="8397" y="19514"/>
                    <a:pt x="8397" y="19514"/>
                    <a:pt x="8397" y="19514"/>
                  </a:cubicBezTo>
                  <a:cubicBezTo>
                    <a:pt x="9417" y="19514"/>
                    <a:pt x="9417" y="19514"/>
                    <a:pt x="9417" y="19514"/>
                  </a:cubicBezTo>
                  <a:cubicBezTo>
                    <a:pt x="9652" y="21600"/>
                    <a:pt x="9652" y="21600"/>
                    <a:pt x="9652" y="21600"/>
                  </a:cubicBezTo>
                  <a:cubicBezTo>
                    <a:pt x="10202" y="21600"/>
                    <a:pt x="10202" y="21600"/>
                    <a:pt x="10202" y="21600"/>
                  </a:cubicBezTo>
                  <a:cubicBezTo>
                    <a:pt x="9162" y="12215"/>
                    <a:pt x="9162" y="12215"/>
                    <a:pt x="9162" y="12215"/>
                  </a:cubicBezTo>
                  <a:lnTo>
                    <a:pt x="8671" y="12215"/>
                  </a:lnTo>
                  <a:close/>
                  <a:moveTo>
                    <a:pt x="6180" y="12290"/>
                  </a:moveTo>
                  <a:cubicBezTo>
                    <a:pt x="5650" y="12290"/>
                    <a:pt x="5650" y="12290"/>
                    <a:pt x="5650" y="12290"/>
                  </a:cubicBezTo>
                  <a:cubicBezTo>
                    <a:pt x="5650" y="21600"/>
                    <a:pt x="5650" y="21600"/>
                    <a:pt x="5650" y="21600"/>
                  </a:cubicBezTo>
                  <a:cubicBezTo>
                    <a:pt x="7396" y="21600"/>
                    <a:pt x="7396" y="21600"/>
                    <a:pt x="7396" y="21600"/>
                  </a:cubicBezTo>
                  <a:cubicBezTo>
                    <a:pt x="7396" y="19738"/>
                    <a:pt x="7396" y="19738"/>
                    <a:pt x="7396" y="19738"/>
                  </a:cubicBezTo>
                  <a:cubicBezTo>
                    <a:pt x="6180" y="19738"/>
                    <a:pt x="6180" y="19738"/>
                    <a:pt x="6180" y="19738"/>
                  </a:cubicBezTo>
                  <a:lnTo>
                    <a:pt x="6180" y="12290"/>
                  </a:lnTo>
                  <a:close/>
                  <a:moveTo>
                    <a:pt x="3943" y="17801"/>
                  </a:moveTo>
                  <a:cubicBezTo>
                    <a:pt x="5081" y="17801"/>
                    <a:pt x="5081" y="17801"/>
                    <a:pt x="5081" y="17801"/>
                  </a:cubicBezTo>
                  <a:cubicBezTo>
                    <a:pt x="5081" y="16014"/>
                    <a:pt x="5081" y="16014"/>
                    <a:pt x="5081" y="16014"/>
                  </a:cubicBezTo>
                  <a:cubicBezTo>
                    <a:pt x="3943" y="16014"/>
                    <a:pt x="3943" y="16014"/>
                    <a:pt x="3943" y="16014"/>
                  </a:cubicBezTo>
                  <a:cubicBezTo>
                    <a:pt x="3943" y="14152"/>
                    <a:pt x="3943" y="14152"/>
                    <a:pt x="3943" y="14152"/>
                  </a:cubicBezTo>
                  <a:cubicBezTo>
                    <a:pt x="5238" y="14152"/>
                    <a:pt x="5238" y="14152"/>
                    <a:pt x="5238" y="14152"/>
                  </a:cubicBezTo>
                  <a:cubicBezTo>
                    <a:pt x="5238" y="12290"/>
                    <a:pt x="5238" y="12290"/>
                    <a:pt x="5238" y="12290"/>
                  </a:cubicBezTo>
                  <a:cubicBezTo>
                    <a:pt x="3394" y="12290"/>
                    <a:pt x="3394" y="12290"/>
                    <a:pt x="3394" y="12290"/>
                  </a:cubicBezTo>
                  <a:cubicBezTo>
                    <a:pt x="3394" y="21600"/>
                    <a:pt x="3394" y="21600"/>
                    <a:pt x="3394" y="21600"/>
                  </a:cubicBezTo>
                  <a:cubicBezTo>
                    <a:pt x="5258" y="21600"/>
                    <a:pt x="5258" y="21600"/>
                    <a:pt x="5258" y="21600"/>
                  </a:cubicBezTo>
                  <a:cubicBezTo>
                    <a:pt x="5258" y="19738"/>
                    <a:pt x="5258" y="19738"/>
                    <a:pt x="5258" y="19738"/>
                  </a:cubicBezTo>
                  <a:cubicBezTo>
                    <a:pt x="3943" y="19738"/>
                    <a:pt x="3943" y="19738"/>
                    <a:pt x="3943" y="19738"/>
                  </a:cubicBezTo>
                  <a:lnTo>
                    <a:pt x="3943" y="17801"/>
                  </a:lnTo>
                  <a:close/>
                  <a:moveTo>
                    <a:pt x="2472" y="15492"/>
                  </a:moveTo>
                  <a:cubicBezTo>
                    <a:pt x="2472" y="16312"/>
                    <a:pt x="2315" y="16833"/>
                    <a:pt x="2060" y="16833"/>
                  </a:cubicBezTo>
                  <a:cubicBezTo>
                    <a:pt x="1511" y="16833"/>
                    <a:pt x="1511" y="16833"/>
                    <a:pt x="1511" y="16833"/>
                  </a:cubicBezTo>
                  <a:cubicBezTo>
                    <a:pt x="1511" y="14152"/>
                    <a:pt x="1511" y="14152"/>
                    <a:pt x="1511" y="14152"/>
                  </a:cubicBezTo>
                  <a:cubicBezTo>
                    <a:pt x="2040" y="14152"/>
                    <a:pt x="2040" y="14152"/>
                    <a:pt x="2040" y="14152"/>
                  </a:cubicBezTo>
                  <a:cubicBezTo>
                    <a:pt x="2295" y="14152"/>
                    <a:pt x="2472" y="14599"/>
                    <a:pt x="2472" y="15492"/>
                  </a:cubicBezTo>
                  <a:close/>
                  <a:moveTo>
                    <a:pt x="3002" y="15418"/>
                  </a:moveTo>
                  <a:cubicBezTo>
                    <a:pt x="3002" y="15343"/>
                    <a:pt x="3002" y="15343"/>
                    <a:pt x="3002" y="15343"/>
                  </a:cubicBezTo>
                  <a:cubicBezTo>
                    <a:pt x="3002" y="14524"/>
                    <a:pt x="2943" y="13779"/>
                    <a:pt x="2805" y="13258"/>
                  </a:cubicBezTo>
                  <a:cubicBezTo>
                    <a:pt x="2629" y="12662"/>
                    <a:pt x="2393" y="12290"/>
                    <a:pt x="2080" y="12290"/>
                  </a:cubicBezTo>
                  <a:cubicBezTo>
                    <a:pt x="961" y="12290"/>
                    <a:pt x="961" y="12290"/>
                    <a:pt x="961" y="12290"/>
                  </a:cubicBezTo>
                  <a:cubicBezTo>
                    <a:pt x="961" y="21600"/>
                    <a:pt x="961" y="21600"/>
                    <a:pt x="961" y="21600"/>
                  </a:cubicBezTo>
                  <a:cubicBezTo>
                    <a:pt x="1511" y="21600"/>
                    <a:pt x="1511" y="21600"/>
                    <a:pt x="1511" y="21600"/>
                  </a:cubicBezTo>
                  <a:cubicBezTo>
                    <a:pt x="1511" y="18621"/>
                    <a:pt x="1511" y="18621"/>
                    <a:pt x="1511" y="18621"/>
                  </a:cubicBezTo>
                  <a:cubicBezTo>
                    <a:pt x="1923" y="18621"/>
                    <a:pt x="1923" y="18621"/>
                    <a:pt x="1923" y="18621"/>
                  </a:cubicBezTo>
                  <a:cubicBezTo>
                    <a:pt x="2452" y="21600"/>
                    <a:pt x="2452" y="21600"/>
                    <a:pt x="2452" y="21600"/>
                  </a:cubicBezTo>
                  <a:cubicBezTo>
                    <a:pt x="3080" y="21600"/>
                    <a:pt x="3080" y="21600"/>
                    <a:pt x="3080" y="21600"/>
                  </a:cubicBezTo>
                  <a:cubicBezTo>
                    <a:pt x="2492" y="18248"/>
                    <a:pt x="2492" y="18248"/>
                    <a:pt x="2492" y="18248"/>
                  </a:cubicBezTo>
                  <a:cubicBezTo>
                    <a:pt x="2786" y="17801"/>
                    <a:pt x="3002" y="16908"/>
                    <a:pt x="3002" y="15418"/>
                  </a:cubicBezTo>
                  <a:moveTo>
                    <a:pt x="20" y="21600"/>
                  </a:moveTo>
                  <a:cubicBezTo>
                    <a:pt x="549" y="21600"/>
                    <a:pt x="549" y="21600"/>
                    <a:pt x="549" y="21600"/>
                  </a:cubicBezTo>
                  <a:cubicBezTo>
                    <a:pt x="549" y="12290"/>
                    <a:pt x="549" y="12290"/>
                    <a:pt x="549" y="12290"/>
                  </a:cubicBezTo>
                  <a:cubicBezTo>
                    <a:pt x="20" y="12290"/>
                    <a:pt x="20" y="12290"/>
                    <a:pt x="20" y="12290"/>
                  </a:cubicBezTo>
                  <a:lnTo>
                    <a:pt x="20" y="21600"/>
                  </a:lnTo>
                  <a:close/>
                  <a:moveTo>
                    <a:pt x="20266" y="7597"/>
                  </a:moveTo>
                  <a:cubicBezTo>
                    <a:pt x="20266" y="5661"/>
                    <a:pt x="20266" y="5661"/>
                    <a:pt x="20266" y="5661"/>
                  </a:cubicBezTo>
                  <a:cubicBezTo>
                    <a:pt x="21423" y="5661"/>
                    <a:pt x="21423" y="5661"/>
                    <a:pt x="21423" y="5661"/>
                  </a:cubicBezTo>
                  <a:cubicBezTo>
                    <a:pt x="21423" y="3873"/>
                    <a:pt x="21423" y="3873"/>
                    <a:pt x="21423" y="3873"/>
                  </a:cubicBezTo>
                  <a:cubicBezTo>
                    <a:pt x="20266" y="3873"/>
                    <a:pt x="20266" y="3873"/>
                    <a:pt x="20266" y="3873"/>
                  </a:cubicBezTo>
                  <a:cubicBezTo>
                    <a:pt x="20266" y="1937"/>
                    <a:pt x="20266" y="1937"/>
                    <a:pt x="20266" y="1937"/>
                  </a:cubicBezTo>
                  <a:cubicBezTo>
                    <a:pt x="21580" y="1937"/>
                    <a:pt x="21580" y="1937"/>
                    <a:pt x="21580" y="1937"/>
                  </a:cubicBezTo>
                  <a:cubicBezTo>
                    <a:pt x="21580" y="149"/>
                    <a:pt x="21580" y="149"/>
                    <a:pt x="21580" y="149"/>
                  </a:cubicBezTo>
                  <a:cubicBezTo>
                    <a:pt x="19736" y="149"/>
                    <a:pt x="19736" y="149"/>
                    <a:pt x="19736" y="149"/>
                  </a:cubicBezTo>
                  <a:cubicBezTo>
                    <a:pt x="19736" y="9385"/>
                    <a:pt x="19736" y="9385"/>
                    <a:pt x="19736" y="9385"/>
                  </a:cubicBezTo>
                  <a:cubicBezTo>
                    <a:pt x="21600" y="9385"/>
                    <a:pt x="21600" y="9385"/>
                    <a:pt x="21600" y="9385"/>
                  </a:cubicBezTo>
                  <a:cubicBezTo>
                    <a:pt x="21600" y="7597"/>
                    <a:pt x="21600" y="7597"/>
                    <a:pt x="21600" y="7597"/>
                  </a:cubicBezTo>
                  <a:lnTo>
                    <a:pt x="20266" y="7597"/>
                  </a:lnTo>
                  <a:close/>
                  <a:moveTo>
                    <a:pt x="18598" y="3873"/>
                  </a:moveTo>
                  <a:cubicBezTo>
                    <a:pt x="18186" y="3426"/>
                    <a:pt x="18069" y="3277"/>
                    <a:pt x="18069" y="2607"/>
                  </a:cubicBezTo>
                  <a:cubicBezTo>
                    <a:pt x="18069" y="2607"/>
                    <a:pt x="18069" y="2607"/>
                    <a:pt x="18069" y="2607"/>
                  </a:cubicBezTo>
                  <a:cubicBezTo>
                    <a:pt x="18069" y="2160"/>
                    <a:pt x="18186" y="1788"/>
                    <a:pt x="18383" y="1788"/>
                  </a:cubicBezTo>
                  <a:cubicBezTo>
                    <a:pt x="18598" y="1788"/>
                    <a:pt x="18814" y="2160"/>
                    <a:pt x="19030" y="2756"/>
                  </a:cubicBezTo>
                  <a:cubicBezTo>
                    <a:pt x="19305" y="1192"/>
                    <a:pt x="19305" y="1192"/>
                    <a:pt x="19305" y="1192"/>
                  </a:cubicBezTo>
                  <a:cubicBezTo>
                    <a:pt x="19050" y="447"/>
                    <a:pt x="18755" y="0"/>
                    <a:pt x="18402" y="0"/>
                  </a:cubicBezTo>
                  <a:cubicBezTo>
                    <a:pt x="17892" y="0"/>
                    <a:pt x="17539" y="1117"/>
                    <a:pt x="17539" y="2830"/>
                  </a:cubicBezTo>
                  <a:cubicBezTo>
                    <a:pt x="17539" y="2830"/>
                    <a:pt x="17539" y="2830"/>
                    <a:pt x="17539" y="2830"/>
                  </a:cubicBezTo>
                  <a:cubicBezTo>
                    <a:pt x="17539" y="4692"/>
                    <a:pt x="17853" y="5214"/>
                    <a:pt x="18343" y="5661"/>
                  </a:cubicBezTo>
                  <a:cubicBezTo>
                    <a:pt x="18755" y="6033"/>
                    <a:pt x="18834" y="6331"/>
                    <a:pt x="18834" y="6852"/>
                  </a:cubicBezTo>
                  <a:cubicBezTo>
                    <a:pt x="18834" y="6852"/>
                    <a:pt x="18834" y="6852"/>
                    <a:pt x="18834" y="6852"/>
                  </a:cubicBezTo>
                  <a:cubicBezTo>
                    <a:pt x="18834" y="7448"/>
                    <a:pt x="18716" y="7746"/>
                    <a:pt x="18481" y="7746"/>
                  </a:cubicBezTo>
                  <a:cubicBezTo>
                    <a:pt x="18206" y="7746"/>
                    <a:pt x="17990" y="7299"/>
                    <a:pt x="17755" y="6629"/>
                  </a:cubicBezTo>
                  <a:cubicBezTo>
                    <a:pt x="17441" y="8044"/>
                    <a:pt x="17441" y="8044"/>
                    <a:pt x="17441" y="8044"/>
                  </a:cubicBezTo>
                  <a:cubicBezTo>
                    <a:pt x="17735" y="9087"/>
                    <a:pt x="18108" y="9534"/>
                    <a:pt x="18481" y="9534"/>
                  </a:cubicBezTo>
                  <a:cubicBezTo>
                    <a:pt x="19010" y="9534"/>
                    <a:pt x="19383" y="8491"/>
                    <a:pt x="19383" y="6703"/>
                  </a:cubicBezTo>
                  <a:cubicBezTo>
                    <a:pt x="19383" y="6629"/>
                    <a:pt x="19383" y="6629"/>
                    <a:pt x="19383" y="6629"/>
                  </a:cubicBezTo>
                  <a:cubicBezTo>
                    <a:pt x="19383" y="5065"/>
                    <a:pt x="19089" y="4320"/>
                    <a:pt x="18598" y="3873"/>
                  </a:cubicBezTo>
                  <a:moveTo>
                    <a:pt x="16538" y="9385"/>
                  </a:moveTo>
                  <a:cubicBezTo>
                    <a:pt x="17088" y="9385"/>
                    <a:pt x="17088" y="9385"/>
                    <a:pt x="17088" y="9385"/>
                  </a:cubicBezTo>
                  <a:cubicBezTo>
                    <a:pt x="17088" y="149"/>
                    <a:pt x="17088" y="149"/>
                    <a:pt x="17088" y="149"/>
                  </a:cubicBezTo>
                  <a:cubicBezTo>
                    <a:pt x="16538" y="149"/>
                    <a:pt x="16538" y="149"/>
                    <a:pt x="16538" y="149"/>
                  </a:cubicBezTo>
                  <a:lnTo>
                    <a:pt x="16538" y="9385"/>
                  </a:lnTo>
                  <a:close/>
                  <a:moveTo>
                    <a:pt x="15557" y="3352"/>
                  </a:moveTo>
                  <a:cubicBezTo>
                    <a:pt x="15557" y="4097"/>
                    <a:pt x="15420" y="4618"/>
                    <a:pt x="15146" y="4618"/>
                  </a:cubicBezTo>
                  <a:cubicBezTo>
                    <a:pt x="14616" y="4618"/>
                    <a:pt x="14616" y="4618"/>
                    <a:pt x="14616" y="4618"/>
                  </a:cubicBezTo>
                  <a:cubicBezTo>
                    <a:pt x="14616" y="2011"/>
                    <a:pt x="14616" y="2011"/>
                    <a:pt x="14616" y="2011"/>
                  </a:cubicBezTo>
                  <a:cubicBezTo>
                    <a:pt x="15146" y="2011"/>
                    <a:pt x="15146" y="2011"/>
                    <a:pt x="15146" y="2011"/>
                  </a:cubicBezTo>
                  <a:cubicBezTo>
                    <a:pt x="15401" y="2011"/>
                    <a:pt x="15557" y="2458"/>
                    <a:pt x="15557" y="3277"/>
                  </a:cubicBezTo>
                  <a:lnTo>
                    <a:pt x="15557" y="3352"/>
                  </a:lnTo>
                  <a:close/>
                  <a:moveTo>
                    <a:pt x="16107" y="3203"/>
                  </a:moveTo>
                  <a:cubicBezTo>
                    <a:pt x="16107" y="3203"/>
                    <a:pt x="16107" y="3203"/>
                    <a:pt x="16107" y="3203"/>
                  </a:cubicBezTo>
                  <a:cubicBezTo>
                    <a:pt x="16107" y="2309"/>
                    <a:pt x="16028" y="1564"/>
                    <a:pt x="15911" y="1043"/>
                  </a:cubicBezTo>
                  <a:cubicBezTo>
                    <a:pt x="15734" y="447"/>
                    <a:pt x="15499" y="149"/>
                    <a:pt x="15185" y="149"/>
                  </a:cubicBezTo>
                  <a:cubicBezTo>
                    <a:pt x="14066" y="149"/>
                    <a:pt x="14066" y="149"/>
                    <a:pt x="14066" y="149"/>
                  </a:cubicBezTo>
                  <a:cubicBezTo>
                    <a:pt x="14066" y="9385"/>
                    <a:pt x="14066" y="9385"/>
                    <a:pt x="14066" y="9385"/>
                  </a:cubicBezTo>
                  <a:cubicBezTo>
                    <a:pt x="14616" y="9385"/>
                    <a:pt x="14616" y="9385"/>
                    <a:pt x="14616" y="9385"/>
                  </a:cubicBezTo>
                  <a:cubicBezTo>
                    <a:pt x="14616" y="6480"/>
                    <a:pt x="14616" y="6480"/>
                    <a:pt x="14616" y="6480"/>
                  </a:cubicBezTo>
                  <a:cubicBezTo>
                    <a:pt x="15028" y="6480"/>
                    <a:pt x="15028" y="6480"/>
                    <a:pt x="15028" y="6480"/>
                  </a:cubicBezTo>
                  <a:cubicBezTo>
                    <a:pt x="15557" y="9385"/>
                    <a:pt x="15557" y="9385"/>
                    <a:pt x="15557" y="9385"/>
                  </a:cubicBezTo>
                  <a:cubicBezTo>
                    <a:pt x="16185" y="9385"/>
                    <a:pt x="16185" y="9385"/>
                    <a:pt x="16185" y="9385"/>
                  </a:cubicBezTo>
                  <a:cubicBezTo>
                    <a:pt x="15597" y="6108"/>
                    <a:pt x="15597" y="6108"/>
                    <a:pt x="15597" y="6108"/>
                  </a:cubicBezTo>
                  <a:cubicBezTo>
                    <a:pt x="15891" y="5661"/>
                    <a:pt x="16107" y="4692"/>
                    <a:pt x="16107" y="3203"/>
                  </a:cubicBezTo>
                  <a:moveTo>
                    <a:pt x="13203" y="3426"/>
                  </a:moveTo>
                  <a:cubicBezTo>
                    <a:pt x="13203" y="4171"/>
                    <a:pt x="13046" y="4841"/>
                    <a:pt x="12772" y="4841"/>
                  </a:cubicBezTo>
                  <a:cubicBezTo>
                    <a:pt x="12360" y="4841"/>
                    <a:pt x="12360" y="4841"/>
                    <a:pt x="12360" y="4841"/>
                  </a:cubicBezTo>
                  <a:cubicBezTo>
                    <a:pt x="12360" y="2011"/>
                    <a:pt x="12360" y="2011"/>
                    <a:pt x="12360" y="2011"/>
                  </a:cubicBezTo>
                  <a:cubicBezTo>
                    <a:pt x="12772" y="2011"/>
                    <a:pt x="12772" y="2011"/>
                    <a:pt x="12772" y="2011"/>
                  </a:cubicBezTo>
                  <a:cubicBezTo>
                    <a:pt x="13027" y="2011"/>
                    <a:pt x="13203" y="2458"/>
                    <a:pt x="13203" y="3352"/>
                  </a:cubicBezTo>
                  <a:lnTo>
                    <a:pt x="13203" y="3426"/>
                  </a:lnTo>
                  <a:close/>
                  <a:moveTo>
                    <a:pt x="13753" y="3352"/>
                  </a:moveTo>
                  <a:cubicBezTo>
                    <a:pt x="13753" y="3352"/>
                    <a:pt x="13753" y="3352"/>
                    <a:pt x="13753" y="3352"/>
                  </a:cubicBezTo>
                  <a:cubicBezTo>
                    <a:pt x="13753" y="1415"/>
                    <a:pt x="13399" y="149"/>
                    <a:pt x="12811" y="149"/>
                  </a:cubicBezTo>
                  <a:cubicBezTo>
                    <a:pt x="11810" y="149"/>
                    <a:pt x="11810" y="149"/>
                    <a:pt x="11810" y="149"/>
                  </a:cubicBezTo>
                  <a:cubicBezTo>
                    <a:pt x="11810" y="9385"/>
                    <a:pt x="11810" y="9385"/>
                    <a:pt x="11810" y="9385"/>
                  </a:cubicBezTo>
                  <a:cubicBezTo>
                    <a:pt x="12360" y="9385"/>
                    <a:pt x="12360" y="9385"/>
                    <a:pt x="12360" y="9385"/>
                  </a:cubicBezTo>
                  <a:cubicBezTo>
                    <a:pt x="12360" y="6629"/>
                    <a:pt x="12360" y="6629"/>
                    <a:pt x="12360" y="6629"/>
                  </a:cubicBezTo>
                  <a:cubicBezTo>
                    <a:pt x="12752" y="6629"/>
                    <a:pt x="12752" y="6629"/>
                    <a:pt x="12752" y="6629"/>
                  </a:cubicBezTo>
                  <a:cubicBezTo>
                    <a:pt x="13301" y="6629"/>
                    <a:pt x="13753" y="5512"/>
                    <a:pt x="13753" y="3352"/>
                  </a:cubicBezTo>
                  <a:moveTo>
                    <a:pt x="10457" y="4618"/>
                  </a:moveTo>
                  <a:cubicBezTo>
                    <a:pt x="9907" y="4618"/>
                    <a:pt x="9907" y="4618"/>
                    <a:pt x="9907" y="4618"/>
                  </a:cubicBezTo>
                  <a:cubicBezTo>
                    <a:pt x="9907" y="2011"/>
                    <a:pt x="9907" y="2011"/>
                    <a:pt x="9907" y="2011"/>
                  </a:cubicBezTo>
                  <a:cubicBezTo>
                    <a:pt x="10457" y="2011"/>
                    <a:pt x="10457" y="2011"/>
                    <a:pt x="10457" y="2011"/>
                  </a:cubicBezTo>
                  <a:cubicBezTo>
                    <a:pt x="10712" y="2011"/>
                    <a:pt x="10869" y="2458"/>
                    <a:pt x="10869" y="3277"/>
                  </a:cubicBezTo>
                  <a:cubicBezTo>
                    <a:pt x="10869" y="3352"/>
                    <a:pt x="10869" y="3352"/>
                    <a:pt x="10869" y="3352"/>
                  </a:cubicBezTo>
                  <a:cubicBezTo>
                    <a:pt x="10869" y="4097"/>
                    <a:pt x="10712" y="4618"/>
                    <a:pt x="10457" y="4618"/>
                  </a:cubicBezTo>
                  <a:moveTo>
                    <a:pt x="11496" y="9385"/>
                  </a:moveTo>
                  <a:cubicBezTo>
                    <a:pt x="10888" y="6108"/>
                    <a:pt x="10888" y="6108"/>
                    <a:pt x="10888" y="6108"/>
                  </a:cubicBezTo>
                  <a:cubicBezTo>
                    <a:pt x="11202" y="5661"/>
                    <a:pt x="11418" y="4692"/>
                    <a:pt x="11418" y="3203"/>
                  </a:cubicBezTo>
                  <a:cubicBezTo>
                    <a:pt x="11418" y="3203"/>
                    <a:pt x="11418" y="3203"/>
                    <a:pt x="11418" y="3203"/>
                  </a:cubicBezTo>
                  <a:cubicBezTo>
                    <a:pt x="11418" y="2309"/>
                    <a:pt x="11340" y="1564"/>
                    <a:pt x="11202" y="1043"/>
                  </a:cubicBezTo>
                  <a:cubicBezTo>
                    <a:pt x="11045" y="447"/>
                    <a:pt x="10810" y="149"/>
                    <a:pt x="10496" y="149"/>
                  </a:cubicBezTo>
                  <a:cubicBezTo>
                    <a:pt x="9378" y="149"/>
                    <a:pt x="9378" y="149"/>
                    <a:pt x="9378" y="149"/>
                  </a:cubicBezTo>
                  <a:cubicBezTo>
                    <a:pt x="9378" y="9385"/>
                    <a:pt x="9378" y="9385"/>
                    <a:pt x="9378" y="9385"/>
                  </a:cubicBezTo>
                  <a:cubicBezTo>
                    <a:pt x="9907" y="9385"/>
                    <a:pt x="9907" y="9385"/>
                    <a:pt x="9907" y="9385"/>
                  </a:cubicBezTo>
                  <a:cubicBezTo>
                    <a:pt x="9907" y="6480"/>
                    <a:pt x="9907" y="6480"/>
                    <a:pt x="9907" y="6480"/>
                  </a:cubicBezTo>
                  <a:cubicBezTo>
                    <a:pt x="10339" y="6480"/>
                    <a:pt x="10339" y="6480"/>
                    <a:pt x="10339" y="6480"/>
                  </a:cubicBezTo>
                  <a:cubicBezTo>
                    <a:pt x="10869" y="9385"/>
                    <a:pt x="10869" y="9385"/>
                    <a:pt x="10869" y="9385"/>
                  </a:cubicBezTo>
                  <a:lnTo>
                    <a:pt x="11496" y="9385"/>
                  </a:lnTo>
                  <a:close/>
                  <a:moveTo>
                    <a:pt x="9025" y="7597"/>
                  </a:moveTo>
                  <a:cubicBezTo>
                    <a:pt x="7690" y="7597"/>
                    <a:pt x="7690" y="7597"/>
                    <a:pt x="7690" y="7597"/>
                  </a:cubicBezTo>
                  <a:cubicBezTo>
                    <a:pt x="7690" y="5661"/>
                    <a:pt x="7690" y="5661"/>
                    <a:pt x="7690" y="5661"/>
                  </a:cubicBezTo>
                  <a:cubicBezTo>
                    <a:pt x="8848" y="5661"/>
                    <a:pt x="8848" y="5661"/>
                    <a:pt x="8848" y="5661"/>
                  </a:cubicBezTo>
                  <a:cubicBezTo>
                    <a:pt x="8848" y="3873"/>
                    <a:pt x="8848" y="3873"/>
                    <a:pt x="8848" y="3873"/>
                  </a:cubicBezTo>
                  <a:cubicBezTo>
                    <a:pt x="7690" y="3873"/>
                    <a:pt x="7690" y="3873"/>
                    <a:pt x="7690" y="3873"/>
                  </a:cubicBezTo>
                  <a:cubicBezTo>
                    <a:pt x="7690" y="1937"/>
                    <a:pt x="7690" y="1937"/>
                    <a:pt x="7690" y="1937"/>
                  </a:cubicBezTo>
                  <a:cubicBezTo>
                    <a:pt x="9005" y="1937"/>
                    <a:pt x="9005" y="1937"/>
                    <a:pt x="9005" y="1937"/>
                  </a:cubicBezTo>
                  <a:cubicBezTo>
                    <a:pt x="9005" y="149"/>
                    <a:pt x="9005" y="149"/>
                    <a:pt x="9005" y="149"/>
                  </a:cubicBezTo>
                  <a:cubicBezTo>
                    <a:pt x="7161" y="149"/>
                    <a:pt x="7161" y="149"/>
                    <a:pt x="7161" y="149"/>
                  </a:cubicBezTo>
                  <a:cubicBezTo>
                    <a:pt x="7161" y="9385"/>
                    <a:pt x="7161" y="9385"/>
                    <a:pt x="7161" y="9385"/>
                  </a:cubicBezTo>
                  <a:cubicBezTo>
                    <a:pt x="9025" y="9385"/>
                    <a:pt x="9025" y="9385"/>
                    <a:pt x="9025" y="9385"/>
                  </a:cubicBezTo>
                  <a:lnTo>
                    <a:pt x="9025" y="7597"/>
                  </a:lnTo>
                  <a:close/>
                  <a:moveTo>
                    <a:pt x="6043" y="9385"/>
                  </a:moveTo>
                  <a:cubicBezTo>
                    <a:pt x="6043" y="2011"/>
                    <a:pt x="6043" y="2011"/>
                    <a:pt x="6043" y="2011"/>
                  </a:cubicBezTo>
                  <a:cubicBezTo>
                    <a:pt x="6788" y="2011"/>
                    <a:pt x="6788" y="2011"/>
                    <a:pt x="6788" y="2011"/>
                  </a:cubicBezTo>
                  <a:cubicBezTo>
                    <a:pt x="6788" y="149"/>
                    <a:pt x="6788" y="149"/>
                    <a:pt x="6788" y="149"/>
                  </a:cubicBezTo>
                  <a:cubicBezTo>
                    <a:pt x="4767" y="149"/>
                    <a:pt x="4767" y="149"/>
                    <a:pt x="4767" y="149"/>
                  </a:cubicBezTo>
                  <a:cubicBezTo>
                    <a:pt x="4767" y="2011"/>
                    <a:pt x="4767" y="2011"/>
                    <a:pt x="4767" y="2011"/>
                  </a:cubicBezTo>
                  <a:cubicBezTo>
                    <a:pt x="5513" y="2011"/>
                    <a:pt x="5513" y="2011"/>
                    <a:pt x="5513" y="2011"/>
                  </a:cubicBezTo>
                  <a:cubicBezTo>
                    <a:pt x="5513" y="9385"/>
                    <a:pt x="5513" y="9385"/>
                    <a:pt x="5513" y="9385"/>
                  </a:cubicBezTo>
                  <a:lnTo>
                    <a:pt x="6043" y="9385"/>
                  </a:lnTo>
                  <a:close/>
                  <a:moveTo>
                    <a:pt x="2766" y="3501"/>
                  </a:moveTo>
                  <a:cubicBezTo>
                    <a:pt x="3943" y="9385"/>
                    <a:pt x="3943" y="9385"/>
                    <a:pt x="3943" y="9385"/>
                  </a:cubicBezTo>
                  <a:cubicBezTo>
                    <a:pt x="4414" y="9385"/>
                    <a:pt x="4414" y="9385"/>
                    <a:pt x="4414" y="9385"/>
                  </a:cubicBezTo>
                  <a:cubicBezTo>
                    <a:pt x="4414" y="149"/>
                    <a:pt x="4414" y="149"/>
                    <a:pt x="4414" y="149"/>
                  </a:cubicBezTo>
                  <a:cubicBezTo>
                    <a:pt x="3865" y="149"/>
                    <a:pt x="3865" y="149"/>
                    <a:pt x="3865" y="149"/>
                  </a:cubicBezTo>
                  <a:cubicBezTo>
                    <a:pt x="3865" y="5884"/>
                    <a:pt x="3865" y="5884"/>
                    <a:pt x="3865" y="5884"/>
                  </a:cubicBezTo>
                  <a:cubicBezTo>
                    <a:pt x="2727" y="149"/>
                    <a:pt x="2727" y="149"/>
                    <a:pt x="2727" y="149"/>
                  </a:cubicBezTo>
                  <a:cubicBezTo>
                    <a:pt x="2237" y="149"/>
                    <a:pt x="2237" y="149"/>
                    <a:pt x="2237" y="149"/>
                  </a:cubicBezTo>
                  <a:cubicBezTo>
                    <a:pt x="2237" y="9385"/>
                    <a:pt x="2237" y="9385"/>
                    <a:pt x="2237" y="9385"/>
                  </a:cubicBezTo>
                  <a:cubicBezTo>
                    <a:pt x="2766" y="9385"/>
                    <a:pt x="2766" y="9385"/>
                    <a:pt x="2766" y="9385"/>
                  </a:cubicBezTo>
                  <a:lnTo>
                    <a:pt x="2766" y="3501"/>
                  </a:lnTo>
                  <a:close/>
                  <a:moveTo>
                    <a:pt x="1864" y="7597"/>
                  </a:moveTo>
                  <a:cubicBezTo>
                    <a:pt x="530" y="7597"/>
                    <a:pt x="530" y="7597"/>
                    <a:pt x="530" y="7597"/>
                  </a:cubicBezTo>
                  <a:cubicBezTo>
                    <a:pt x="530" y="5661"/>
                    <a:pt x="530" y="5661"/>
                    <a:pt x="530" y="5661"/>
                  </a:cubicBezTo>
                  <a:cubicBezTo>
                    <a:pt x="1687" y="5661"/>
                    <a:pt x="1687" y="5661"/>
                    <a:pt x="1687" y="5661"/>
                  </a:cubicBezTo>
                  <a:cubicBezTo>
                    <a:pt x="1687" y="3873"/>
                    <a:pt x="1687" y="3873"/>
                    <a:pt x="1687" y="3873"/>
                  </a:cubicBezTo>
                  <a:cubicBezTo>
                    <a:pt x="530" y="3873"/>
                    <a:pt x="530" y="3873"/>
                    <a:pt x="530" y="3873"/>
                  </a:cubicBezTo>
                  <a:cubicBezTo>
                    <a:pt x="530" y="1937"/>
                    <a:pt x="530" y="1937"/>
                    <a:pt x="530" y="1937"/>
                  </a:cubicBezTo>
                  <a:cubicBezTo>
                    <a:pt x="1844" y="1937"/>
                    <a:pt x="1844" y="1937"/>
                    <a:pt x="1844" y="1937"/>
                  </a:cubicBezTo>
                  <a:cubicBezTo>
                    <a:pt x="1844" y="149"/>
                    <a:pt x="1844" y="149"/>
                    <a:pt x="1844" y="149"/>
                  </a:cubicBezTo>
                  <a:cubicBezTo>
                    <a:pt x="0" y="149"/>
                    <a:pt x="0" y="149"/>
                    <a:pt x="0" y="149"/>
                  </a:cubicBezTo>
                  <a:cubicBezTo>
                    <a:pt x="0" y="9385"/>
                    <a:pt x="0" y="9385"/>
                    <a:pt x="0" y="9385"/>
                  </a:cubicBezTo>
                  <a:cubicBezTo>
                    <a:pt x="1864" y="9385"/>
                    <a:pt x="1864" y="9385"/>
                    <a:pt x="1864" y="9385"/>
                  </a:cubicBezTo>
                  <a:lnTo>
                    <a:pt x="1864" y="7597"/>
                  </a:lnTo>
                  <a:close/>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sp>
          <p:nvSpPr>
            <p:cNvPr id="439" name="Freeform 6"/>
            <p:cNvSpPr/>
            <p:nvPr/>
          </p:nvSpPr>
          <p:spPr>
            <a:xfrm>
              <a:off x="466725" y="427037"/>
              <a:ext cx="1368426" cy="69851"/>
            </a:xfrm>
            <a:custGeom>
              <a:avLst/>
              <a:gdLst/>
              <a:ahLst/>
              <a:cxnLst>
                <a:cxn ang="0">
                  <a:pos x="wd2" y="hd2"/>
                </a:cxn>
                <a:cxn ang="5400000">
                  <a:pos x="wd2" y="hd2"/>
                </a:cxn>
                <a:cxn ang="10800000">
                  <a:pos x="wd2" y="hd2"/>
                </a:cxn>
                <a:cxn ang="16200000">
                  <a:pos x="wd2" y="hd2"/>
                </a:cxn>
              </a:cxnLst>
              <a:rect l="0" t="0" r="r" b="b"/>
              <a:pathLst>
                <a:path w="21600" h="21600" extrusionOk="0">
                  <a:moveTo>
                    <a:pt x="21160" y="9818"/>
                  </a:moveTo>
                  <a:cubicBezTo>
                    <a:pt x="21160" y="8640"/>
                    <a:pt x="21200" y="7855"/>
                    <a:pt x="21280" y="7855"/>
                  </a:cubicBezTo>
                  <a:cubicBezTo>
                    <a:pt x="21380" y="7855"/>
                    <a:pt x="21420" y="8247"/>
                    <a:pt x="21480" y="9818"/>
                  </a:cubicBezTo>
                  <a:cubicBezTo>
                    <a:pt x="21560" y="8640"/>
                    <a:pt x="21560" y="8640"/>
                    <a:pt x="21560" y="8640"/>
                  </a:cubicBezTo>
                  <a:cubicBezTo>
                    <a:pt x="21500" y="7069"/>
                    <a:pt x="21400" y="5891"/>
                    <a:pt x="21300" y="5891"/>
                  </a:cubicBezTo>
                  <a:cubicBezTo>
                    <a:pt x="21160" y="5891"/>
                    <a:pt x="21041" y="7462"/>
                    <a:pt x="21041" y="9818"/>
                  </a:cubicBezTo>
                  <a:cubicBezTo>
                    <a:pt x="21041" y="15316"/>
                    <a:pt x="21500" y="13353"/>
                    <a:pt x="21500" y="17280"/>
                  </a:cubicBezTo>
                  <a:cubicBezTo>
                    <a:pt x="21500" y="18458"/>
                    <a:pt x="21440" y="19636"/>
                    <a:pt x="21320" y="19636"/>
                  </a:cubicBezTo>
                  <a:cubicBezTo>
                    <a:pt x="21220" y="19636"/>
                    <a:pt x="21160" y="18851"/>
                    <a:pt x="21100" y="17673"/>
                  </a:cubicBezTo>
                  <a:cubicBezTo>
                    <a:pt x="21021" y="18851"/>
                    <a:pt x="21021" y="18851"/>
                    <a:pt x="21021" y="18851"/>
                  </a:cubicBezTo>
                  <a:cubicBezTo>
                    <a:pt x="21100" y="20422"/>
                    <a:pt x="21200" y="21600"/>
                    <a:pt x="21320" y="21600"/>
                  </a:cubicBezTo>
                  <a:cubicBezTo>
                    <a:pt x="21460" y="21600"/>
                    <a:pt x="21600" y="20029"/>
                    <a:pt x="21600" y="17280"/>
                  </a:cubicBezTo>
                  <a:cubicBezTo>
                    <a:pt x="21600" y="11389"/>
                    <a:pt x="21160" y="13353"/>
                    <a:pt x="21160" y="9818"/>
                  </a:cubicBezTo>
                  <a:moveTo>
                    <a:pt x="20481" y="9818"/>
                  </a:moveTo>
                  <a:cubicBezTo>
                    <a:pt x="20481" y="8640"/>
                    <a:pt x="20541" y="7855"/>
                    <a:pt x="20621" y="7855"/>
                  </a:cubicBezTo>
                  <a:cubicBezTo>
                    <a:pt x="20721" y="7855"/>
                    <a:pt x="20761" y="8247"/>
                    <a:pt x="20821" y="9818"/>
                  </a:cubicBezTo>
                  <a:cubicBezTo>
                    <a:pt x="20901" y="8640"/>
                    <a:pt x="20901" y="8640"/>
                    <a:pt x="20901" y="8640"/>
                  </a:cubicBezTo>
                  <a:cubicBezTo>
                    <a:pt x="20841" y="7069"/>
                    <a:pt x="20741" y="5891"/>
                    <a:pt x="20641" y="5891"/>
                  </a:cubicBezTo>
                  <a:cubicBezTo>
                    <a:pt x="20481" y="5891"/>
                    <a:pt x="20381" y="7462"/>
                    <a:pt x="20381" y="9818"/>
                  </a:cubicBezTo>
                  <a:cubicBezTo>
                    <a:pt x="20381" y="15316"/>
                    <a:pt x="20821" y="13353"/>
                    <a:pt x="20821" y="17280"/>
                  </a:cubicBezTo>
                  <a:cubicBezTo>
                    <a:pt x="20821" y="18458"/>
                    <a:pt x="20781" y="19636"/>
                    <a:pt x="20661" y="19636"/>
                  </a:cubicBezTo>
                  <a:cubicBezTo>
                    <a:pt x="20561" y="19636"/>
                    <a:pt x="20501" y="18851"/>
                    <a:pt x="20441" y="17673"/>
                  </a:cubicBezTo>
                  <a:cubicBezTo>
                    <a:pt x="20361" y="18851"/>
                    <a:pt x="20361" y="18851"/>
                    <a:pt x="20361" y="18851"/>
                  </a:cubicBezTo>
                  <a:cubicBezTo>
                    <a:pt x="20441" y="20422"/>
                    <a:pt x="20541" y="21600"/>
                    <a:pt x="20661" y="21600"/>
                  </a:cubicBezTo>
                  <a:cubicBezTo>
                    <a:pt x="20801" y="21600"/>
                    <a:pt x="20941" y="20029"/>
                    <a:pt x="20941" y="17280"/>
                  </a:cubicBezTo>
                  <a:cubicBezTo>
                    <a:pt x="20941" y="11389"/>
                    <a:pt x="20481" y="13353"/>
                    <a:pt x="20481" y="9818"/>
                  </a:cubicBezTo>
                  <a:moveTo>
                    <a:pt x="19962" y="7855"/>
                  </a:moveTo>
                  <a:cubicBezTo>
                    <a:pt x="20081" y="7855"/>
                    <a:pt x="20141" y="9425"/>
                    <a:pt x="20141" y="12567"/>
                  </a:cubicBezTo>
                  <a:cubicBezTo>
                    <a:pt x="19742" y="12567"/>
                    <a:pt x="19742" y="12567"/>
                    <a:pt x="19742" y="12567"/>
                  </a:cubicBezTo>
                  <a:cubicBezTo>
                    <a:pt x="19762" y="9425"/>
                    <a:pt x="19822" y="7855"/>
                    <a:pt x="19962" y="7855"/>
                  </a:cubicBezTo>
                  <a:moveTo>
                    <a:pt x="19981" y="19636"/>
                  </a:moveTo>
                  <a:cubicBezTo>
                    <a:pt x="19842" y="19636"/>
                    <a:pt x="19742" y="17673"/>
                    <a:pt x="19742" y="14138"/>
                  </a:cubicBezTo>
                  <a:cubicBezTo>
                    <a:pt x="20241" y="14138"/>
                    <a:pt x="20241" y="14138"/>
                    <a:pt x="20241" y="14138"/>
                  </a:cubicBezTo>
                  <a:cubicBezTo>
                    <a:pt x="20241" y="12960"/>
                    <a:pt x="20241" y="12960"/>
                    <a:pt x="20241" y="12960"/>
                  </a:cubicBezTo>
                  <a:cubicBezTo>
                    <a:pt x="20241" y="7855"/>
                    <a:pt x="20121" y="5891"/>
                    <a:pt x="19962" y="5891"/>
                  </a:cubicBezTo>
                  <a:cubicBezTo>
                    <a:pt x="19762" y="5891"/>
                    <a:pt x="19642" y="9033"/>
                    <a:pt x="19642" y="13745"/>
                  </a:cubicBezTo>
                  <a:cubicBezTo>
                    <a:pt x="19642" y="19244"/>
                    <a:pt x="19802" y="21600"/>
                    <a:pt x="19981" y="21600"/>
                  </a:cubicBezTo>
                  <a:cubicBezTo>
                    <a:pt x="20141" y="21600"/>
                    <a:pt x="20221" y="19636"/>
                    <a:pt x="20261" y="18065"/>
                  </a:cubicBezTo>
                  <a:cubicBezTo>
                    <a:pt x="20181" y="17280"/>
                    <a:pt x="20181" y="17280"/>
                    <a:pt x="20181" y="17280"/>
                  </a:cubicBezTo>
                  <a:cubicBezTo>
                    <a:pt x="20141" y="18851"/>
                    <a:pt x="20061" y="19636"/>
                    <a:pt x="19981" y="19636"/>
                  </a:cubicBezTo>
                  <a:moveTo>
                    <a:pt x="19222" y="5891"/>
                  </a:moveTo>
                  <a:cubicBezTo>
                    <a:pt x="19142" y="5891"/>
                    <a:pt x="19062" y="7069"/>
                    <a:pt x="19002" y="8247"/>
                  </a:cubicBezTo>
                  <a:cubicBezTo>
                    <a:pt x="19002" y="8247"/>
                    <a:pt x="19002" y="8247"/>
                    <a:pt x="19002" y="8247"/>
                  </a:cubicBezTo>
                  <a:cubicBezTo>
                    <a:pt x="19002" y="6284"/>
                    <a:pt x="19002" y="6284"/>
                    <a:pt x="19002" y="6284"/>
                  </a:cubicBezTo>
                  <a:cubicBezTo>
                    <a:pt x="18883" y="6284"/>
                    <a:pt x="18883" y="6284"/>
                    <a:pt x="18883" y="6284"/>
                  </a:cubicBezTo>
                  <a:cubicBezTo>
                    <a:pt x="18883" y="21207"/>
                    <a:pt x="18883" y="21207"/>
                    <a:pt x="18883" y="21207"/>
                  </a:cubicBezTo>
                  <a:cubicBezTo>
                    <a:pt x="19002" y="21207"/>
                    <a:pt x="19002" y="21207"/>
                    <a:pt x="19002" y="21207"/>
                  </a:cubicBezTo>
                  <a:cubicBezTo>
                    <a:pt x="19002" y="10211"/>
                    <a:pt x="19002" y="10211"/>
                    <a:pt x="19002" y="10211"/>
                  </a:cubicBezTo>
                  <a:cubicBezTo>
                    <a:pt x="19042" y="9033"/>
                    <a:pt x="19142" y="7855"/>
                    <a:pt x="19222" y="7855"/>
                  </a:cubicBezTo>
                  <a:cubicBezTo>
                    <a:pt x="19282" y="7855"/>
                    <a:pt x="19342" y="8247"/>
                    <a:pt x="19342" y="10211"/>
                  </a:cubicBezTo>
                  <a:cubicBezTo>
                    <a:pt x="19342" y="21207"/>
                    <a:pt x="19342" y="21207"/>
                    <a:pt x="19342" y="21207"/>
                  </a:cubicBezTo>
                  <a:cubicBezTo>
                    <a:pt x="19442" y="21207"/>
                    <a:pt x="19442" y="21207"/>
                    <a:pt x="19442" y="21207"/>
                  </a:cubicBezTo>
                  <a:cubicBezTo>
                    <a:pt x="19442" y="10211"/>
                    <a:pt x="19442" y="10211"/>
                    <a:pt x="19442" y="10211"/>
                  </a:cubicBezTo>
                  <a:cubicBezTo>
                    <a:pt x="19442" y="7069"/>
                    <a:pt x="19342" y="5891"/>
                    <a:pt x="19222" y="5891"/>
                  </a:cubicBezTo>
                  <a:moveTo>
                    <a:pt x="18503" y="21207"/>
                  </a:moveTo>
                  <a:cubicBezTo>
                    <a:pt x="18603" y="21207"/>
                    <a:pt x="18603" y="21207"/>
                    <a:pt x="18603" y="21207"/>
                  </a:cubicBezTo>
                  <a:cubicBezTo>
                    <a:pt x="18603" y="6284"/>
                    <a:pt x="18603" y="6284"/>
                    <a:pt x="18603" y="6284"/>
                  </a:cubicBezTo>
                  <a:cubicBezTo>
                    <a:pt x="18503" y="6284"/>
                    <a:pt x="18503" y="6284"/>
                    <a:pt x="18503" y="6284"/>
                  </a:cubicBezTo>
                  <a:lnTo>
                    <a:pt x="18503" y="21207"/>
                  </a:lnTo>
                  <a:close/>
                  <a:moveTo>
                    <a:pt x="18503" y="2749"/>
                  </a:moveTo>
                  <a:cubicBezTo>
                    <a:pt x="18603" y="2749"/>
                    <a:pt x="18603" y="2749"/>
                    <a:pt x="18603" y="2749"/>
                  </a:cubicBezTo>
                  <a:cubicBezTo>
                    <a:pt x="18603" y="0"/>
                    <a:pt x="18603" y="0"/>
                    <a:pt x="18603" y="0"/>
                  </a:cubicBezTo>
                  <a:cubicBezTo>
                    <a:pt x="18503" y="0"/>
                    <a:pt x="18503" y="0"/>
                    <a:pt x="18503" y="0"/>
                  </a:cubicBezTo>
                  <a:lnTo>
                    <a:pt x="18503" y="2749"/>
                  </a:lnTo>
                  <a:close/>
                  <a:moveTo>
                    <a:pt x="17843" y="9818"/>
                  </a:moveTo>
                  <a:cubicBezTo>
                    <a:pt x="17843" y="8640"/>
                    <a:pt x="17903" y="7855"/>
                    <a:pt x="17983" y="7855"/>
                  </a:cubicBezTo>
                  <a:cubicBezTo>
                    <a:pt x="18063" y="7855"/>
                    <a:pt x="18123" y="8247"/>
                    <a:pt x="18183" y="9818"/>
                  </a:cubicBezTo>
                  <a:cubicBezTo>
                    <a:pt x="18263" y="8640"/>
                    <a:pt x="18263" y="8640"/>
                    <a:pt x="18263" y="8640"/>
                  </a:cubicBezTo>
                  <a:cubicBezTo>
                    <a:pt x="18203" y="7069"/>
                    <a:pt x="18103" y="5891"/>
                    <a:pt x="18003" y="5891"/>
                  </a:cubicBezTo>
                  <a:cubicBezTo>
                    <a:pt x="17843" y="5891"/>
                    <a:pt x="17744" y="7462"/>
                    <a:pt x="17744" y="9818"/>
                  </a:cubicBezTo>
                  <a:cubicBezTo>
                    <a:pt x="17724" y="15316"/>
                    <a:pt x="18183" y="13353"/>
                    <a:pt x="18183" y="17280"/>
                  </a:cubicBezTo>
                  <a:cubicBezTo>
                    <a:pt x="18183" y="18458"/>
                    <a:pt x="18143" y="19636"/>
                    <a:pt x="18023" y="19636"/>
                  </a:cubicBezTo>
                  <a:cubicBezTo>
                    <a:pt x="17923" y="19636"/>
                    <a:pt x="17843" y="18851"/>
                    <a:pt x="17804" y="17673"/>
                  </a:cubicBezTo>
                  <a:cubicBezTo>
                    <a:pt x="17724" y="18851"/>
                    <a:pt x="17724" y="18851"/>
                    <a:pt x="17724" y="18851"/>
                  </a:cubicBezTo>
                  <a:cubicBezTo>
                    <a:pt x="17784" y="20422"/>
                    <a:pt x="17903" y="21600"/>
                    <a:pt x="18023" y="21600"/>
                  </a:cubicBezTo>
                  <a:cubicBezTo>
                    <a:pt x="18163" y="21600"/>
                    <a:pt x="18283" y="20029"/>
                    <a:pt x="18283" y="17280"/>
                  </a:cubicBezTo>
                  <a:cubicBezTo>
                    <a:pt x="18283" y="11389"/>
                    <a:pt x="17843" y="13353"/>
                    <a:pt x="17843" y="9818"/>
                  </a:cubicBezTo>
                  <a:moveTo>
                    <a:pt x="17444" y="17673"/>
                  </a:moveTo>
                  <a:cubicBezTo>
                    <a:pt x="17384" y="18458"/>
                    <a:pt x="17304" y="19636"/>
                    <a:pt x="17224" y="19636"/>
                  </a:cubicBezTo>
                  <a:cubicBezTo>
                    <a:pt x="17144" y="19636"/>
                    <a:pt x="17104" y="19244"/>
                    <a:pt x="17104" y="17280"/>
                  </a:cubicBezTo>
                  <a:cubicBezTo>
                    <a:pt x="17104" y="6284"/>
                    <a:pt x="17104" y="6284"/>
                    <a:pt x="17104" y="6284"/>
                  </a:cubicBezTo>
                  <a:cubicBezTo>
                    <a:pt x="16984" y="6284"/>
                    <a:pt x="16984" y="6284"/>
                    <a:pt x="16984" y="6284"/>
                  </a:cubicBezTo>
                  <a:cubicBezTo>
                    <a:pt x="16984" y="17280"/>
                    <a:pt x="16984" y="17280"/>
                    <a:pt x="16984" y="17280"/>
                  </a:cubicBezTo>
                  <a:cubicBezTo>
                    <a:pt x="16984" y="20422"/>
                    <a:pt x="17104" y="21600"/>
                    <a:pt x="17204" y="21600"/>
                  </a:cubicBezTo>
                  <a:cubicBezTo>
                    <a:pt x="17304" y="21600"/>
                    <a:pt x="17384" y="20422"/>
                    <a:pt x="17444" y="19244"/>
                  </a:cubicBezTo>
                  <a:cubicBezTo>
                    <a:pt x="17444" y="19244"/>
                    <a:pt x="17444" y="19244"/>
                    <a:pt x="17444" y="19244"/>
                  </a:cubicBezTo>
                  <a:cubicBezTo>
                    <a:pt x="17444" y="21207"/>
                    <a:pt x="17444" y="21207"/>
                    <a:pt x="17444" y="21207"/>
                  </a:cubicBezTo>
                  <a:cubicBezTo>
                    <a:pt x="17544" y="21207"/>
                    <a:pt x="17544" y="21207"/>
                    <a:pt x="17544" y="21207"/>
                  </a:cubicBezTo>
                  <a:cubicBezTo>
                    <a:pt x="17544" y="6284"/>
                    <a:pt x="17544" y="6284"/>
                    <a:pt x="17544" y="6284"/>
                  </a:cubicBezTo>
                  <a:cubicBezTo>
                    <a:pt x="17444" y="6284"/>
                    <a:pt x="17444" y="6284"/>
                    <a:pt x="17444" y="6284"/>
                  </a:cubicBezTo>
                  <a:lnTo>
                    <a:pt x="17444" y="17673"/>
                  </a:lnTo>
                  <a:close/>
                  <a:moveTo>
                    <a:pt x="16465" y="19636"/>
                  </a:moveTo>
                  <a:cubicBezTo>
                    <a:pt x="16385" y="19636"/>
                    <a:pt x="16345" y="19244"/>
                    <a:pt x="16265" y="17673"/>
                  </a:cubicBezTo>
                  <a:cubicBezTo>
                    <a:pt x="16265" y="9818"/>
                    <a:pt x="16265" y="9818"/>
                    <a:pt x="16265" y="9818"/>
                  </a:cubicBezTo>
                  <a:cubicBezTo>
                    <a:pt x="16325" y="8640"/>
                    <a:pt x="16405" y="7855"/>
                    <a:pt x="16465" y="7855"/>
                  </a:cubicBezTo>
                  <a:cubicBezTo>
                    <a:pt x="16585" y="7855"/>
                    <a:pt x="16685" y="9425"/>
                    <a:pt x="16685" y="13745"/>
                  </a:cubicBezTo>
                  <a:cubicBezTo>
                    <a:pt x="16685" y="17673"/>
                    <a:pt x="16585" y="19636"/>
                    <a:pt x="16465" y="19636"/>
                  </a:cubicBezTo>
                  <a:moveTo>
                    <a:pt x="16485" y="5891"/>
                  </a:moveTo>
                  <a:cubicBezTo>
                    <a:pt x="16405" y="5891"/>
                    <a:pt x="16325" y="6676"/>
                    <a:pt x="16265" y="7462"/>
                  </a:cubicBezTo>
                  <a:cubicBezTo>
                    <a:pt x="16265" y="7855"/>
                    <a:pt x="16265" y="7855"/>
                    <a:pt x="16265" y="7855"/>
                  </a:cubicBezTo>
                  <a:cubicBezTo>
                    <a:pt x="16265" y="393"/>
                    <a:pt x="16265" y="393"/>
                    <a:pt x="16265" y="393"/>
                  </a:cubicBezTo>
                  <a:cubicBezTo>
                    <a:pt x="16165" y="393"/>
                    <a:pt x="16165" y="393"/>
                    <a:pt x="16165" y="393"/>
                  </a:cubicBezTo>
                  <a:cubicBezTo>
                    <a:pt x="16165" y="18065"/>
                    <a:pt x="16165" y="18065"/>
                    <a:pt x="16165" y="18065"/>
                  </a:cubicBezTo>
                  <a:cubicBezTo>
                    <a:pt x="16165" y="19244"/>
                    <a:pt x="16165" y="20029"/>
                    <a:pt x="16145" y="21207"/>
                  </a:cubicBezTo>
                  <a:cubicBezTo>
                    <a:pt x="16225" y="21207"/>
                    <a:pt x="16225" y="21207"/>
                    <a:pt x="16225" y="21207"/>
                  </a:cubicBezTo>
                  <a:cubicBezTo>
                    <a:pt x="16245" y="19636"/>
                    <a:pt x="16245" y="19636"/>
                    <a:pt x="16245" y="19636"/>
                  </a:cubicBezTo>
                  <a:cubicBezTo>
                    <a:pt x="16305" y="20815"/>
                    <a:pt x="16385" y="21600"/>
                    <a:pt x="16465" y="21600"/>
                  </a:cubicBezTo>
                  <a:cubicBezTo>
                    <a:pt x="16605" y="21600"/>
                    <a:pt x="16784" y="19636"/>
                    <a:pt x="16784" y="13745"/>
                  </a:cubicBezTo>
                  <a:cubicBezTo>
                    <a:pt x="16784" y="7855"/>
                    <a:pt x="16605" y="5891"/>
                    <a:pt x="16485" y="5891"/>
                  </a:cubicBezTo>
                  <a:moveTo>
                    <a:pt x="15086" y="9818"/>
                  </a:moveTo>
                  <a:cubicBezTo>
                    <a:pt x="15086" y="8640"/>
                    <a:pt x="15126" y="7855"/>
                    <a:pt x="15226" y="7855"/>
                  </a:cubicBezTo>
                  <a:cubicBezTo>
                    <a:pt x="15306" y="7855"/>
                    <a:pt x="15366" y="8247"/>
                    <a:pt x="15426" y="9818"/>
                  </a:cubicBezTo>
                  <a:cubicBezTo>
                    <a:pt x="15486" y="8640"/>
                    <a:pt x="15486" y="8640"/>
                    <a:pt x="15486" y="8640"/>
                  </a:cubicBezTo>
                  <a:cubicBezTo>
                    <a:pt x="15446" y="7069"/>
                    <a:pt x="15326" y="5891"/>
                    <a:pt x="15226" y="5891"/>
                  </a:cubicBezTo>
                  <a:cubicBezTo>
                    <a:pt x="15086" y="5891"/>
                    <a:pt x="14986" y="7462"/>
                    <a:pt x="14966" y="9818"/>
                  </a:cubicBezTo>
                  <a:cubicBezTo>
                    <a:pt x="14966" y="15316"/>
                    <a:pt x="15426" y="13353"/>
                    <a:pt x="15426" y="17280"/>
                  </a:cubicBezTo>
                  <a:cubicBezTo>
                    <a:pt x="15426" y="18458"/>
                    <a:pt x="15366" y="19636"/>
                    <a:pt x="15246" y="19636"/>
                  </a:cubicBezTo>
                  <a:cubicBezTo>
                    <a:pt x="15166" y="19636"/>
                    <a:pt x="15086" y="18851"/>
                    <a:pt x="15026" y="17673"/>
                  </a:cubicBezTo>
                  <a:cubicBezTo>
                    <a:pt x="14946" y="18851"/>
                    <a:pt x="14946" y="18851"/>
                    <a:pt x="14946" y="18851"/>
                  </a:cubicBezTo>
                  <a:cubicBezTo>
                    <a:pt x="15026" y="20422"/>
                    <a:pt x="15146" y="21600"/>
                    <a:pt x="15266" y="21600"/>
                  </a:cubicBezTo>
                  <a:cubicBezTo>
                    <a:pt x="15406" y="21600"/>
                    <a:pt x="15526" y="20029"/>
                    <a:pt x="15526" y="17280"/>
                  </a:cubicBezTo>
                  <a:cubicBezTo>
                    <a:pt x="15526" y="11389"/>
                    <a:pt x="15086" y="13353"/>
                    <a:pt x="15086" y="9818"/>
                  </a:cubicBezTo>
                  <a:moveTo>
                    <a:pt x="14567" y="5891"/>
                  </a:moveTo>
                  <a:cubicBezTo>
                    <a:pt x="14467" y="5891"/>
                    <a:pt x="14387" y="7069"/>
                    <a:pt x="14327" y="8247"/>
                  </a:cubicBezTo>
                  <a:cubicBezTo>
                    <a:pt x="14327" y="8247"/>
                    <a:pt x="14327" y="8247"/>
                    <a:pt x="14327" y="8247"/>
                  </a:cubicBezTo>
                  <a:cubicBezTo>
                    <a:pt x="14327" y="6284"/>
                    <a:pt x="14327" y="6284"/>
                    <a:pt x="14327" y="6284"/>
                  </a:cubicBezTo>
                  <a:cubicBezTo>
                    <a:pt x="14227" y="6284"/>
                    <a:pt x="14227" y="6284"/>
                    <a:pt x="14227" y="6284"/>
                  </a:cubicBezTo>
                  <a:cubicBezTo>
                    <a:pt x="14227" y="21207"/>
                    <a:pt x="14227" y="21207"/>
                    <a:pt x="14227" y="21207"/>
                  </a:cubicBezTo>
                  <a:cubicBezTo>
                    <a:pt x="14327" y="21207"/>
                    <a:pt x="14327" y="21207"/>
                    <a:pt x="14327" y="21207"/>
                  </a:cubicBezTo>
                  <a:cubicBezTo>
                    <a:pt x="14327" y="10211"/>
                    <a:pt x="14327" y="10211"/>
                    <a:pt x="14327" y="10211"/>
                  </a:cubicBezTo>
                  <a:cubicBezTo>
                    <a:pt x="14367" y="9033"/>
                    <a:pt x="14467" y="7855"/>
                    <a:pt x="14547" y="7855"/>
                  </a:cubicBezTo>
                  <a:cubicBezTo>
                    <a:pt x="14626" y="7855"/>
                    <a:pt x="14666" y="8247"/>
                    <a:pt x="14666" y="10211"/>
                  </a:cubicBezTo>
                  <a:cubicBezTo>
                    <a:pt x="14666" y="21207"/>
                    <a:pt x="14666" y="21207"/>
                    <a:pt x="14666" y="21207"/>
                  </a:cubicBezTo>
                  <a:cubicBezTo>
                    <a:pt x="14786" y="21207"/>
                    <a:pt x="14786" y="21207"/>
                    <a:pt x="14786" y="21207"/>
                  </a:cubicBezTo>
                  <a:cubicBezTo>
                    <a:pt x="14786" y="10211"/>
                    <a:pt x="14786" y="10211"/>
                    <a:pt x="14786" y="10211"/>
                  </a:cubicBezTo>
                  <a:cubicBezTo>
                    <a:pt x="14786" y="7069"/>
                    <a:pt x="14666" y="5891"/>
                    <a:pt x="14567" y="5891"/>
                  </a:cubicBezTo>
                  <a:moveTo>
                    <a:pt x="13887" y="17280"/>
                  </a:moveTo>
                  <a:cubicBezTo>
                    <a:pt x="13807" y="18851"/>
                    <a:pt x="13727" y="19636"/>
                    <a:pt x="13647" y="19636"/>
                  </a:cubicBezTo>
                  <a:cubicBezTo>
                    <a:pt x="13587" y="19636"/>
                    <a:pt x="13507" y="18851"/>
                    <a:pt x="13507" y="17673"/>
                  </a:cubicBezTo>
                  <a:cubicBezTo>
                    <a:pt x="13507" y="15316"/>
                    <a:pt x="13627" y="14138"/>
                    <a:pt x="13887" y="13353"/>
                  </a:cubicBezTo>
                  <a:lnTo>
                    <a:pt x="13887" y="17280"/>
                  </a:lnTo>
                  <a:close/>
                  <a:moveTo>
                    <a:pt x="13987" y="10604"/>
                  </a:moveTo>
                  <a:cubicBezTo>
                    <a:pt x="13987" y="7069"/>
                    <a:pt x="13847" y="5891"/>
                    <a:pt x="13727" y="5891"/>
                  </a:cubicBezTo>
                  <a:cubicBezTo>
                    <a:pt x="13567" y="5891"/>
                    <a:pt x="13488" y="7462"/>
                    <a:pt x="13428" y="9033"/>
                  </a:cubicBezTo>
                  <a:cubicBezTo>
                    <a:pt x="13527" y="10211"/>
                    <a:pt x="13527" y="10211"/>
                    <a:pt x="13527" y="10211"/>
                  </a:cubicBezTo>
                  <a:cubicBezTo>
                    <a:pt x="13547" y="9033"/>
                    <a:pt x="13607" y="7855"/>
                    <a:pt x="13727" y="7855"/>
                  </a:cubicBezTo>
                  <a:cubicBezTo>
                    <a:pt x="13807" y="7855"/>
                    <a:pt x="13887" y="8640"/>
                    <a:pt x="13887" y="10604"/>
                  </a:cubicBezTo>
                  <a:cubicBezTo>
                    <a:pt x="13887" y="11389"/>
                    <a:pt x="13887" y="11389"/>
                    <a:pt x="13887" y="11389"/>
                  </a:cubicBezTo>
                  <a:cubicBezTo>
                    <a:pt x="13547" y="12567"/>
                    <a:pt x="13408" y="14138"/>
                    <a:pt x="13408" y="17280"/>
                  </a:cubicBezTo>
                  <a:cubicBezTo>
                    <a:pt x="13408" y="20029"/>
                    <a:pt x="13507" y="21600"/>
                    <a:pt x="13627" y="21600"/>
                  </a:cubicBezTo>
                  <a:cubicBezTo>
                    <a:pt x="13747" y="21600"/>
                    <a:pt x="13827" y="20422"/>
                    <a:pt x="13887" y="19244"/>
                  </a:cubicBezTo>
                  <a:cubicBezTo>
                    <a:pt x="13887" y="21207"/>
                    <a:pt x="13887" y="21207"/>
                    <a:pt x="13887" y="21207"/>
                  </a:cubicBezTo>
                  <a:cubicBezTo>
                    <a:pt x="14007" y="21207"/>
                    <a:pt x="14007" y="21207"/>
                    <a:pt x="14007" y="21207"/>
                  </a:cubicBezTo>
                  <a:cubicBezTo>
                    <a:pt x="13987" y="20422"/>
                    <a:pt x="13987" y="19636"/>
                    <a:pt x="13987" y="18065"/>
                  </a:cubicBezTo>
                  <a:lnTo>
                    <a:pt x="13987" y="10604"/>
                  </a:lnTo>
                  <a:close/>
                  <a:moveTo>
                    <a:pt x="12988" y="7855"/>
                  </a:moveTo>
                  <a:cubicBezTo>
                    <a:pt x="13088" y="7855"/>
                    <a:pt x="13168" y="9425"/>
                    <a:pt x="13168" y="12567"/>
                  </a:cubicBezTo>
                  <a:cubicBezTo>
                    <a:pt x="12768" y="12567"/>
                    <a:pt x="12768" y="12567"/>
                    <a:pt x="12768" y="12567"/>
                  </a:cubicBezTo>
                  <a:cubicBezTo>
                    <a:pt x="12788" y="9425"/>
                    <a:pt x="12848" y="7855"/>
                    <a:pt x="12988" y="7855"/>
                  </a:cubicBezTo>
                  <a:moveTo>
                    <a:pt x="12988" y="19636"/>
                  </a:moveTo>
                  <a:cubicBezTo>
                    <a:pt x="12868" y="19636"/>
                    <a:pt x="12768" y="17673"/>
                    <a:pt x="12768" y="14138"/>
                  </a:cubicBezTo>
                  <a:cubicBezTo>
                    <a:pt x="13268" y="14138"/>
                    <a:pt x="13268" y="14138"/>
                    <a:pt x="13268" y="14138"/>
                  </a:cubicBezTo>
                  <a:cubicBezTo>
                    <a:pt x="13268" y="12960"/>
                    <a:pt x="13268" y="12960"/>
                    <a:pt x="13268" y="12960"/>
                  </a:cubicBezTo>
                  <a:cubicBezTo>
                    <a:pt x="13268" y="7855"/>
                    <a:pt x="13128" y="5891"/>
                    <a:pt x="12968" y="5891"/>
                  </a:cubicBezTo>
                  <a:cubicBezTo>
                    <a:pt x="12788" y="5891"/>
                    <a:pt x="12668" y="9033"/>
                    <a:pt x="12668" y="13745"/>
                  </a:cubicBezTo>
                  <a:cubicBezTo>
                    <a:pt x="12668" y="19244"/>
                    <a:pt x="12828" y="21600"/>
                    <a:pt x="12988" y="21600"/>
                  </a:cubicBezTo>
                  <a:cubicBezTo>
                    <a:pt x="13168" y="21600"/>
                    <a:pt x="13248" y="19636"/>
                    <a:pt x="13288" y="18065"/>
                  </a:cubicBezTo>
                  <a:cubicBezTo>
                    <a:pt x="13208" y="17280"/>
                    <a:pt x="13208" y="17280"/>
                    <a:pt x="13208" y="17280"/>
                  </a:cubicBezTo>
                  <a:cubicBezTo>
                    <a:pt x="13168" y="18851"/>
                    <a:pt x="13088" y="19636"/>
                    <a:pt x="12988" y="19636"/>
                  </a:cubicBezTo>
                  <a:moveTo>
                    <a:pt x="12269" y="5891"/>
                  </a:moveTo>
                  <a:cubicBezTo>
                    <a:pt x="12169" y="5891"/>
                    <a:pt x="12089" y="7069"/>
                    <a:pt x="12029" y="8247"/>
                  </a:cubicBezTo>
                  <a:cubicBezTo>
                    <a:pt x="11989" y="7069"/>
                    <a:pt x="11929" y="5891"/>
                    <a:pt x="11829" y="5891"/>
                  </a:cubicBezTo>
                  <a:cubicBezTo>
                    <a:pt x="11749" y="5891"/>
                    <a:pt x="11669" y="6676"/>
                    <a:pt x="11609" y="8247"/>
                  </a:cubicBezTo>
                  <a:cubicBezTo>
                    <a:pt x="11589" y="8247"/>
                    <a:pt x="11589" y="8247"/>
                    <a:pt x="11589" y="8247"/>
                  </a:cubicBezTo>
                  <a:cubicBezTo>
                    <a:pt x="11589" y="6284"/>
                    <a:pt x="11589" y="6284"/>
                    <a:pt x="11589" y="6284"/>
                  </a:cubicBezTo>
                  <a:cubicBezTo>
                    <a:pt x="11489" y="6284"/>
                    <a:pt x="11489" y="6284"/>
                    <a:pt x="11489" y="6284"/>
                  </a:cubicBezTo>
                  <a:cubicBezTo>
                    <a:pt x="11489" y="21207"/>
                    <a:pt x="11489" y="21207"/>
                    <a:pt x="11489" y="21207"/>
                  </a:cubicBezTo>
                  <a:cubicBezTo>
                    <a:pt x="11589" y="21207"/>
                    <a:pt x="11589" y="21207"/>
                    <a:pt x="11589" y="21207"/>
                  </a:cubicBezTo>
                  <a:cubicBezTo>
                    <a:pt x="11589" y="10211"/>
                    <a:pt x="11589" y="10211"/>
                    <a:pt x="11589" y="10211"/>
                  </a:cubicBezTo>
                  <a:cubicBezTo>
                    <a:pt x="11649" y="9033"/>
                    <a:pt x="11709" y="7855"/>
                    <a:pt x="11809" y="7855"/>
                  </a:cubicBezTo>
                  <a:cubicBezTo>
                    <a:pt x="11889" y="7855"/>
                    <a:pt x="11929" y="8640"/>
                    <a:pt x="11929" y="10604"/>
                  </a:cubicBezTo>
                  <a:cubicBezTo>
                    <a:pt x="11929" y="21207"/>
                    <a:pt x="11929" y="21207"/>
                    <a:pt x="11929" y="21207"/>
                  </a:cubicBezTo>
                  <a:cubicBezTo>
                    <a:pt x="12029" y="21207"/>
                    <a:pt x="12029" y="21207"/>
                    <a:pt x="12029" y="21207"/>
                  </a:cubicBezTo>
                  <a:cubicBezTo>
                    <a:pt x="12029" y="10211"/>
                    <a:pt x="12029" y="10211"/>
                    <a:pt x="12029" y="10211"/>
                  </a:cubicBezTo>
                  <a:cubicBezTo>
                    <a:pt x="12089" y="9033"/>
                    <a:pt x="12149" y="7855"/>
                    <a:pt x="12249" y="7855"/>
                  </a:cubicBezTo>
                  <a:cubicBezTo>
                    <a:pt x="12329" y="7855"/>
                    <a:pt x="12369" y="8640"/>
                    <a:pt x="12369" y="10604"/>
                  </a:cubicBezTo>
                  <a:cubicBezTo>
                    <a:pt x="12369" y="21207"/>
                    <a:pt x="12369" y="21207"/>
                    <a:pt x="12369" y="21207"/>
                  </a:cubicBezTo>
                  <a:cubicBezTo>
                    <a:pt x="12468" y="21207"/>
                    <a:pt x="12468" y="21207"/>
                    <a:pt x="12468" y="21207"/>
                  </a:cubicBezTo>
                  <a:cubicBezTo>
                    <a:pt x="12468" y="10604"/>
                    <a:pt x="12468" y="10604"/>
                    <a:pt x="12468" y="10604"/>
                  </a:cubicBezTo>
                  <a:cubicBezTo>
                    <a:pt x="12468" y="6676"/>
                    <a:pt x="12369" y="5891"/>
                    <a:pt x="12269" y="5891"/>
                  </a:cubicBezTo>
                  <a:moveTo>
                    <a:pt x="10550" y="5891"/>
                  </a:moveTo>
                  <a:cubicBezTo>
                    <a:pt x="10470" y="5891"/>
                    <a:pt x="10390" y="7069"/>
                    <a:pt x="10330" y="8247"/>
                  </a:cubicBezTo>
                  <a:cubicBezTo>
                    <a:pt x="10330" y="8247"/>
                    <a:pt x="10330" y="8247"/>
                    <a:pt x="10330" y="8247"/>
                  </a:cubicBezTo>
                  <a:cubicBezTo>
                    <a:pt x="10330" y="6284"/>
                    <a:pt x="10330" y="6284"/>
                    <a:pt x="10330" y="6284"/>
                  </a:cubicBezTo>
                  <a:cubicBezTo>
                    <a:pt x="10231" y="6284"/>
                    <a:pt x="10231" y="6284"/>
                    <a:pt x="10231" y="6284"/>
                  </a:cubicBezTo>
                  <a:cubicBezTo>
                    <a:pt x="10231" y="21207"/>
                    <a:pt x="10231" y="21207"/>
                    <a:pt x="10231" y="21207"/>
                  </a:cubicBezTo>
                  <a:cubicBezTo>
                    <a:pt x="10330" y="21207"/>
                    <a:pt x="10330" y="21207"/>
                    <a:pt x="10330" y="21207"/>
                  </a:cubicBezTo>
                  <a:cubicBezTo>
                    <a:pt x="10330" y="10211"/>
                    <a:pt x="10330" y="10211"/>
                    <a:pt x="10330" y="10211"/>
                  </a:cubicBezTo>
                  <a:cubicBezTo>
                    <a:pt x="10370" y="9033"/>
                    <a:pt x="10470" y="7855"/>
                    <a:pt x="10550" y="7855"/>
                  </a:cubicBezTo>
                  <a:cubicBezTo>
                    <a:pt x="10630" y="7855"/>
                    <a:pt x="10670" y="8247"/>
                    <a:pt x="10670" y="10211"/>
                  </a:cubicBezTo>
                  <a:cubicBezTo>
                    <a:pt x="10670" y="21207"/>
                    <a:pt x="10670" y="21207"/>
                    <a:pt x="10670" y="21207"/>
                  </a:cubicBezTo>
                  <a:cubicBezTo>
                    <a:pt x="10770" y="21207"/>
                    <a:pt x="10770" y="21207"/>
                    <a:pt x="10770" y="21207"/>
                  </a:cubicBezTo>
                  <a:cubicBezTo>
                    <a:pt x="10770" y="10211"/>
                    <a:pt x="10770" y="10211"/>
                    <a:pt x="10770" y="10211"/>
                  </a:cubicBezTo>
                  <a:cubicBezTo>
                    <a:pt x="10770" y="7069"/>
                    <a:pt x="10670" y="5891"/>
                    <a:pt x="10550" y="5891"/>
                  </a:cubicBezTo>
                  <a:moveTo>
                    <a:pt x="9711" y="19636"/>
                  </a:moveTo>
                  <a:cubicBezTo>
                    <a:pt x="9591" y="19636"/>
                    <a:pt x="9511" y="17673"/>
                    <a:pt x="9511" y="13745"/>
                  </a:cubicBezTo>
                  <a:cubicBezTo>
                    <a:pt x="9511" y="9818"/>
                    <a:pt x="9591" y="7855"/>
                    <a:pt x="9711" y="7855"/>
                  </a:cubicBezTo>
                  <a:cubicBezTo>
                    <a:pt x="9851" y="7855"/>
                    <a:pt x="9931" y="9818"/>
                    <a:pt x="9931" y="13745"/>
                  </a:cubicBezTo>
                  <a:cubicBezTo>
                    <a:pt x="9931" y="17673"/>
                    <a:pt x="9851" y="19636"/>
                    <a:pt x="9711" y="19636"/>
                  </a:cubicBezTo>
                  <a:moveTo>
                    <a:pt x="9711" y="5891"/>
                  </a:moveTo>
                  <a:cubicBezTo>
                    <a:pt x="9511" y="5891"/>
                    <a:pt x="9411" y="9425"/>
                    <a:pt x="9411" y="13745"/>
                  </a:cubicBezTo>
                  <a:cubicBezTo>
                    <a:pt x="9411" y="18065"/>
                    <a:pt x="9511" y="21600"/>
                    <a:pt x="9711" y="21600"/>
                  </a:cubicBezTo>
                  <a:cubicBezTo>
                    <a:pt x="9931" y="21600"/>
                    <a:pt x="10031" y="18065"/>
                    <a:pt x="10031" y="13745"/>
                  </a:cubicBezTo>
                  <a:cubicBezTo>
                    <a:pt x="10031" y="9425"/>
                    <a:pt x="9931" y="5891"/>
                    <a:pt x="9711" y="5891"/>
                  </a:cubicBezTo>
                  <a:moveTo>
                    <a:pt x="9092" y="21207"/>
                  </a:moveTo>
                  <a:cubicBezTo>
                    <a:pt x="9191" y="21207"/>
                    <a:pt x="9191" y="21207"/>
                    <a:pt x="9191" y="21207"/>
                  </a:cubicBezTo>
                  <a:cubicBezTo>
                    <a:pt x="9191" y="6284"/>
                    <a:pt x="9191" y="6284"/>
                    <a:pt x="9191" y="6284"/>
                  </a:cubicBezTo>
                  <a:cubicBezTo>
                    <a:pt x="9092" y="6284"/>
                    <a:pt x="9092" y="6284"/>
                    <a:pt x="9092" y="6284"/>
                  </a:cubicBezTo>
                  <a:lnTo>
                    <a:pt x="9092" y="21207"/>
                  </a:lnTo>
                  <a:close/>
                  <a:moveTo>
                    <a:pt x="9092" y="2749"/>
                  </a:moveTo>
                  <a:cubicBezTo>
                    <a:pt x="9191" y="2749"/>
                    <a:pt x="9191" y="2749"/>
                    <a:pt x="9191" y="2749"/>
                  </a:cubicBezTo>
                  <a:cubicBezTo>
                    <a:pt x="9191" y="0"/>
                    <a:pt x="9191" y="0"/>
                    <a:pt x="9191" y="0"/>
                  </a:cubicBezTo>
                  <a:cubicBezTo>
                    <a:pt x="9092" y="0"/>
                    <a:pt x="9092" y="0"/>
                    <a:pt x="9092" y="0"/>
                  </a:cubicBezTo>
                  <a:lnTo>
                    <a:pt x="9092" y="2749"/>
                  </a:lnTo>
                  <a:close/>
                  <a:moveTo>
                    <a:pt x="8692" y="18851"/>
                  </a:moveTo>
                  <a:cubicBezTo>
                    <a:pt x="8692" y="7855"/>
                    <a:pt x="8692" y="7855"/>
                    <a:pt x="8692" y="7855"/>
                  </a:cubicBezTo>
                  <a:cubicBezTo>
                    <a:pt x="8872" y="7855"/>
                    <a:pt x="8872" y="7855"/>
                    <a:pt x="8872" y="7855"/>
                  </a:cubicBezTo>
                  <a:cubicBezTo>
                    <a:pt x="8872" y="6284"/>
                    <a:pt x="8872" y="6284"/>
                    <a:pt x="8872" y="6284"/>
                  </a:cubicBezTo>
                  <a:cubicBezTo>
                    <a:pt x="8692" y="6284"/>
                    <a:pt x="8692" y="6284"/>
                    <a:pt x="8692" y="6284"/>
                  </a:cubicBezTo>
                  <a:cubicBezTo>
                    <a:pt x="8692" y="1178"/>
                    <a:pt x="8692" y="1178"/>
                    <a:pt x="8692" y="1178"/>
                  </a:cubicBezTo>
                  <a:cubicBezTo>
                    <a:pt x="8592" y="1178"/>
                    <a:pt x="8592" y="1178"/>
                    <a:pt x="8592" y="1178"/>
                  </a:cubicBezTo>
                  <a:cubicBezTo>
                    <a:pt x="8592" y="6284"/>
                    <a:pt x="8592" y="6284"/>
                    <a:pt x="8592" y="6284"/>
                  </a:cubicBezTo>
                  <a:cubicBezTo>
                    <a:pt x="8452" y="6284"/>
                    <a:pt x="8452" y="6284"/>
                    <a:pt x="8452" y="6284"/>
                  </a:cubicBezTo>
                  <a:cubicBezTo>
                    <a:pt x="8452" y="7855"/>
                    <a:pt x="8452" y="7855"/>
                    <a:pt x="8452" y="7855"/>
                  </a:cubicBezTo>
                  <a:cubicBezTo>
                    <a:pt x="8592" y="7855"/>
                    <a:pt x="8592" y="7855"/>
                    <a:pt x="8592" y="7855"/>
                  </a:cubicBezTo>
                  <a:cubicBezTo>
                    <a:pt x="8592" y="19244"/>
                    <a:pt x="8592" y="19244"/>
                    <a:pt x="8592" y="19244"/>
                  </a:cubicBezTo>
                  <a:cubicBezTo>
                    <a:pt x="8592" y="21207"/>
                    <a:pt x="8632" y="21600"/>
                    <a:pt x="8752" y="21600"/>
                  </a:cubicBezTo>
                  <a:cubicBezTo>
                    <a:pt x="8812" y="21600"/>
                    <a:pt x="8852" y="21600"/>
                    <a:pt x="8872" y="21207"/>
                  </a:cubicBezTo>
                  <a:cubicBezTo>
                    <a:pt x="8872" y="19636"/>
                    <a:pt x="8872" y="19636"/>
                    <a:pt x="8872" y="19636"/>
                  </a:cubicBezTo>
                  <a:cubicBezTo>
                    <a:pt x="8852" y="19636"/>
                    <a:pt x="8812" y="19636"/>
                    <a:pt x="8772" y="19636"/>
                  </a:cubicBezTo>
                  <a:cubicBezTo>
                    <a:pt x="8712" y="19636"/>
                    <a:pt x="8692" y="19636"/>
                    <a:pt x="8692" y="18851"/>
                  </a:cubicBezTo>
                  <a:moveTo>
                    <a:pt x="8232" y="17280"/>
                  </a:moveTo>
                  <a:cubicBezTo>
                    <a:pt x="8152" y="18851"/>
                    <a:pt x="8073" y="19636"/>
                    <a:pt x="7993" y="19636"/>
                  </a:cubicBezTo>
                  <a:cubicBezTo>
                    <a:pt x="7933" y="19636"/>
                    <a:pt x="7853" y="18851"/>
                    <a:pt x="7853" y="17673"/>
                  </a:cubicBezTo>
                  <a:cubicBezTo>
                    <a:pt x="7853" y="15316"/>
                    <a:pt x="7973" y="14138"/>
                    <a:pt x="8232" y="13353"/>
                  </a:cubicBezTo>
                  <a:lnTo>
                    <a:pt x="8232" y="17280"/>
                  </a:lnTo>
                  <a:close/>
                  <a:moveTo>
                    <a:pt x="8332" y="10604"/>
                  </a:moveTo>
                  <a:cubicBezTo>
                    <a:pt x="8332" y="7069"/>
                    <a:pt x="8192" y="5891"/>
                    <a:pt x="8073" y="5891"/>
                  </a:cubicBezTo>
                  <a:cubicBezTo>
                    <a:pt x="7913" y="5891"/>
                    <a:pt x="7833" y="7462"/>
                    <a:pt x="7773" y="9033"/>
                  </a:cubicBezTo>
                  <a:cubicBezTo>
                    <a:pt x="7873" y="10211"/>
                    <a:pt x="7873" y="10211"/>
                    <a:pt x="7873" y="10211"/>
                  </a:cubicBezTo>
                  <a:cubicBezTo>
                    <a:pt x="7893" y="9033"/>
                    <a:pt x="7953" y="7855"/>
                    <a:pt x="8073" y="7855"/>
                  </a:cubicBezTo>
                  <a:cubicBezTo>
                    <a:pt x="8152" y="7855"/>
                    <a:pt x="8232" y="8640"/>
                    <a:pt x="8232" y="10604"/>
                  </a:cubicBezTo>
                  <a:cubicBezTo>
                    <a:pt x="8232" y="11389"/>
                    <a:pt x="8232" y="11389"/>
                    <a:pt x="8232" y="11389"/>
                  </a:cubicBezTo>
                  <a:cubicBezTo>
                    <a:pt x="7893" y="12567"/>
                    <a:pt x="7753" y="14138"/>
                    <a:pt x="7753" y="17280"/>
                  </a:cubicBezTo>
                  <a:cubicBezTo>
                    <a:pt x="7753" y="20029"/>
                    <a:pt x="7853" y="21600"/>
                    <a:pt x="7973" y="21600"/>
                  </a:cubicBezTo>
                  <a:cubicBezTo>
                    <a:pt x="8093" y="21600"/>
                    <a:pt x="8172" y="20422"/>
                    <a:pt x="8232" y="19244"/>
                  </a:cubicBezTo>
                  <a:cubicBezTo>
                    <a:pt x="8232" y="21207"/>
                    <a:pt x="8232" y="21207"/>
                    <a:pt x="8232" y="21207"/>
                  </a:cubicBezTo>
                  <a:cubicBezTo>
                    <a:pt x="8352" y="21207"/>
                    <a:pt x="8352" y="21207"/>
                    <a:pt x="8352" y="21207"/>
                  </a:cubicBezTo>
                  <a:cubicBezTo>
                    <a:pt x="8332" y="20422"/>
                    <a:pt x="8332" y="19636"/>
                    <a:pt x="8332" y="18065"/>
                  </a:cubicBezTo>
                  <a:lnTo>
                    <a:pt x="8332" y="10604"/>
                  </a:lnTo>
                  <a:close/>
                  <a:moveTo>
                    <a:pt x="7353" y="18851"/>
                  </a:moveTo>
                  <a:cubicBezTo>
                    <a:pt x="7353" y="18851"/>
                    <a:pt x="7353" y="18851"/>
                    <a:pt x="7353" y="18851"/>
                  </a:cubicBezTo>
                  <a:cubicBezTo>
                    <a:pt x="7173" y="6284"/>
                    <a:pt x="7173" y="6284"/>
                    <a:pt x="7173" y="6284"/>
                  </a:cubicBezTo>
                  <a:cubicBezTo>
                    <a:pt x="7053" y="6284"/>
                    <a:pt x="7053" y="6284"/>
                    <a:pt x="7053" y="6284"/>
                  </a:cubicBezTo>
                  <a:cubicBezTo>
                    <a:pt x="7293" y="21207"/>
                    <a:pt x="7293" y="21207"/>
                    <a:pt x="7293" y="21207"/>
                  </a:cubicBezTo>
                  <a:cubicBezTo>
                    <a:pt x="7433" y="21207"/>
                    <a:pt x="7433" y="21207"/>
                    <a:pt x="7433" y="21207"/>
                  </a:cubicBezTo>
                  <a:cubicBezTo>
                    <a:pt x="7673" y="6284"/>
                    <a:pt x="7673" y="6284"/>
                    <a:pt x="7673" y="6284"/>
                  </a:cubicBezTo>
                  <a:cubicBezTo>
                    <a:pt x="7553" y="6284"/>
                    <a:pt x="7553" y="6284"/>
                    <a:pt x="7553" y="6284"/>
                  </a:cubicBezTo>
                  <a:lnTo>
                    <a:pt x="7353" y="18851"/>
                  </a:lnTo>
                  <a:close/>
                  <a:moveTo>
                    <a:pt x="6654" y="19636"/>
                  </a:moveTo>
                  <a:cubicBezTo>
                    <a:pt x="6534" y="19636"/>
                    <a:pt x="6454" y="17673"/>
                    <a:pt x="6454" y="13745"/>
                  </a:cubicBezTo>
                  <a:cubicBezTo>
                    <a:pt x="6454" y="9818"/>
                    <a:pt x="6534" y="7855"/>
                    <a:pt x="6654" y="7855"/>
                  </a:cubicBezTo>
                  <a:cubicBezTo>
                    <a:pt x="6794" y="7855"/>
                    <a:pt x="6874" y="9818"/>
                    <a:pt x="6874" y="13745"/>
                  </a:cubicBezTo>
                  <a:cubicBezTo>
                    <a:pt x="6874" y="17673"/>
                    <a:pt x="6794" y="19636"/>
                    <a:pt x="6654" y="19636"/>
                  </a:cubicBezTo>
                  <a:moveTo>
                    <a:pt x="6654" y="5891"/>
                  </a:moveTo>
                  <a:cubicBezTo>
                    <a:pt x="6454" y="5891"/>
                    <a:pt x="6354" y="9425"/>
                    <a:pt x="6354" y="13745"/>
                  </a:cubicBezTo>
                  <a:cubicBezTo>
                    <a:pt x="6354" y="18065"/>
                    <a:pt x="6454" y="21600"/>
                    <a:pt x="6654" y="21600"/>
                  </a:cubicBezTo>
                  <a:cubicBezTo>
                    <a:pt x="6874" y="21600"/>
                    <a:pt x="6974" y="18065"/>
                    <a:pt x="6974" y="13745"/>
                  </a:cubicBezTo>
                  <a:cubicBezTo>
                    <a:pt x="6974" y="9425"/>
                    <a:pt x="6874" y="5891"/>
                    <a:pt x="6654" y="5891"/>
                  </a:cubicBezTo>
                  <a:moveTo>
                    <a:pt x="5935" y="5891"/>
                  </a:moveTo>
                  <a:cubicBezTo>
                    <a:pt x="5855" y="5891"/>
                    <a:pt x="5775" y="7069"/>
                    <a:pt x="5715" y="8247"/>
                  </a:cubicBezTo>
                  <a:cubicBezTo>
                    <a:pt x="5695" y="8247"/>
                    <a:pt x="5695" y="8247"/>
                    <a:pt x="5695" y="8247"/>
                  </a:cubicBezTo>
                  <a:cubicBezTo>
                    <a:pt x="5695" y="6284"/>
                    <a:pt x="5695" y="6284"/>
                    <a:pt x="5695" y="6284"/>
                  </a:cubicBezTo>
                  <a:cubicBezTo>
                    <a:pt x="5595" y="6284"/>
                    <a:pt x="5595" y="6284"/>
                    <a:pt x="5595" y="6284"/>
                  </a:cubicBezTo>
                  <a:cubicBezTo>
                    <a:pt x="5595" y="21207"/>
                    <a:pt x="5595" y="21207"/>
                    <a:pt x="5595" y="21207"/>
                  </a:cubicBezTo>
                  <a:cubicBezTo>
                    <a:pt x="5695" y="21207"/>
                    <a:pt x="5695" y="21207"/>
                    <a:pt x="5695" y="21207"/>
                  </a:cubicBezTo>
                  <a:cubicBezTo>
                    <a:pt x="5695" y="10211"/>
                    <a:pt x="5695" y="10211"/>
                    <a:pt x="5695" y="10211"/>
                  </a:cubicBezTo>
                  <a:cubicBezTo>
                    <a:pt x="5755" y="9033"/>
                    <a:pt x="5835" y="7855"/>
                    <a:pt x="5915" y="7855"/>
                  </a:cubicBezTo>
                  <a:cubicBezTo>
                    <a:pt x="5994" y="7855"/>
                    <a:pt x="6054" y="8247"/>
                    <a:pt x="6054" y="10211"/>
                  </a:cubicBezTo>
                  <a:cubicBezTo>
                    <a:pt x="6054" y="21207"/>
                    <a:pt x="6054" y="21207"/>
                    <a:pt x="6054" y="21207"/>
                  </a:cubicBezTo>
                  <a:cubicBezTo>
                    <a:pt x="6154" y="21207"/>
                    <a:pt x="6154" y="21207"/>
                    <a:pt x="6154" y="21207"/>
                  </a:cubicBezTo>
                  <a:cubicBezTo>
                    <a:pt x="6154" y="10211"/>
                    <a:pt x="6154" y="10211"/>
                    <a:pt x="6154" y="10211"/>
                  </a:cubicBezTo>
                  <a:cubicBezTo>
                    <a:pt x="6154" y="7069"/>
                    <a:pt x="6054" y="5891"/>
                    <a:pt x="5935" y="5891"/>
                  </a:cubicBezTo>
                  <a:moveTo>
                    <a:pt x="5115" y="5891"/>
                  </a:moveTo>
                  <a:cubicBezTo>
                    <a:pt x="5015" y="5891"/>
                    <a:pt x="4935" y="7069"/>
                    <a:pt x="4875" y="8247"/>
                  </a:cubicBezTo>
                  <a:cubicBezTo>
                    <a:pt x="4875" y="8247"/>
                    <a:pt x="4875" y="8247"/>
                    <a:pt x="4875" y="8247"/>
                  </a:cubicBezTo>
                  <a:cubicBezTo>
                    <a:pt x="4875" y="6284"/>
                    <a:pt x="4875" y="6284"/>
                    <a:pt x="4875" y="6284"/>
                  </a:cubicBezTo>
                  <a:cubicBezTo>
                    <a:pt x="4776" y="6284"/>
                    <a:pt x="4776" y="6284"/>
                    <a:pt x="4776" y="6284"/>
                  </a:cubicBezTo>
                  <a:cubicBezTo>
                    <a:pt x="4776" y="21207"/>
                    <a:pt x="4776" y="21207"/>
                    <a:pt x="4776" y="21207"/>
                  </a:cubicBezTo>
                  <a:cubicBezTo>
                    <a:pt x="4875" y="21207"/>
                    <a:pt x="4875" y="21207"/>
                    <a:pt x="4875" y="21207"/>
                  </a:cubicBezTo>
                  <a:cubicBezTo>
                    <a:pt x="4875" y="10211"/>
                    <a:pt x="4875" y="10211"/>
                    <a:pt x="4875" y="10211"/>
                  </a:cubicBezTo>
                  <a:cubicBezTo>
                    <a:pt x="4915" y="9033"/>
                    <a:pt x="5015" y="7855"/>
                    <a:pt x="5095" y="7855"/>
                  </a:cubicBezTo>
                  <a:cubicBezTo>
                    <a:pt x="5175" y="7855"/>
                    <a:pt x="5215" y="8247"/>
                    <a:pt x="5215" y="10211"/>
                  </a:cubicBezTo>
                  <a:cubicBezTo>
                    <a:pt x="5215" y="21207"/>
                    <a:pt x="5215" y="21207"/>
                    <a:pt x="5215" y="21207"/>
                  </a:cubicBezTo>
                  <a:cubicBezTo>
                    <a:pt x="5335" y="21207"/>
                    <a:pt x="5335" y="21207"/>
                    <a:pt x="5335" y="21207"/>
                  </a:cubicBezTo>
                  <a:cubicBezTo>
                    <a:pt x="5335" y="10211"/>
                    <a:pt x="5335" y="10211"/>
                    <a:pt x="5335" y="10211"/>
                  </a:cubicBezTo>
                  <a:cubicBezTo>
                    <a:pt x="5335" y="7069"/>
                    <a:pt x="5215" y="5891"/>
                    <a:pt x="5115" y="5891"/>
                  </a:cubicBezTo>
                  <a:moveTo>
                    <a:pt x="4376" y="2749"/>
                  </a:moveTo>
                  <a:cubicBezTo>
                    <a:pt x="4476" y="2749"/>
                    <a:pt x="4476" y="2749"/>
                    <a:pt x="4476" y="2749"/>
                  </a:cubicBezTo>
                  <a:cubicBezTo>
                    <a:pt x="4476" y="0"/>
                    <a:pt x="4476" y="0"/>
                    <a:pt x="4476" y="0"/>
                  </a:cubicBezTo>
                  <a:cubicBezTo>
                    <a:pt x="4376" y="0"/>
                    <a:pt x="4376" y="0"/>
                    <a:pt x="4376" y="0"/>
                  </a:cubicBezTo>
                  <a:lnTo>
                    <a:pt x="4376" y="2749"/>
                  </a:lnTo>
                  <a:close/>
                  <a:moveTo>
                    <a:pt x="4376" y="21207"/>
                  </a:moveTo>
                  <a:cubicBezTo>
                    <a:pt x="4476" y="21207"/>
                    <a:pt x="4476" y="21207"/>
                    <a:pt x="4476" y="21207"/>
                  </a:cubicBezTo>
                  <a:cubicBezTo>
                    <a:pt x="4476" y="6284"/>
                    <a:pt x="4476" y="6284"/>
                    <a:pt x="4476" y="6284"/>
                  </a:cubicBezTo>
                  <a:cubicBezTo>
                    <a:pt x="4376" y="6284"/>
                    <a:pt x="4376" y="6284"/>
                    <a:pt x="4376" y="6284"/>
                  </a:cubicBezTo>
                  <a:lnTo>
                    <a:pt x="4376" y="21207"/>
                  </a:lnTo>
                  <a:close/>
                  <a:moveTo>
                    <a:pt x="3397" y="7855"/>
                  </a:moveTo>
                  <a:cubicBezTo>
                    <a:pt x="3517" y="7855"/>
                    <a:pt x="3577" y="9425"/>
                    <a:pt x="3577" y="12567"/>
                  </a:cubicBezTo>
                  <a:cubicBezTo>
                    <a:pt x="3197" y="12567"/>
                    <a:pt x="3197" y="12567"/>
                    <a:pt x="3197" y="12567"/>
                  </a:cubicBezTo>
                  <a:cubicBezTo>
                    <a:pt x="3197" y="9425"/>
                    <a:pt x="3277" y="7855"/>
                    <a:pt x="3397" y="7855"/>
                  </a:cubicBezTo>
                  <a:moveTo>
                    <a:pt x="3417" y="19636"/>
                  </a:moveTo>
                  <a:cubicBezTo>
                    <a:pt x="3297" y="19636"/>
                    <a:pt x="3197" y="17673"/>
                    <a:pt x="3197" y="14138"/>
                  </a:cubicBezTo>
                  <a:cubicBezTo>
                    <a:pt x="3697" y="14138"/>
                    <a:pt x="3697" y="14138"/>
                    <a:pt x="3697" y="14138"/>
                  </a:cubicBezTo>
                  <a:cubicBezTo>
                    <a:pt x="3697" y="12960"/>
                    <a:pt x="3697" y="12960"/>
                    <a:pt x="3697" y="12960"/>
                  </a:cubicBezTo>
                  <a:cubicBezTo>
                    <a:pt x="3697" y="7855"/>
                    <a:pt x="3557" y="5891"/>
                    <a:pt x="3397" y="5891"/>
                  </a:cubicBezTo>
                  <a:cubicBezTo>
                    <a:pt x="3217" y="5891"/>
                    <a:pt x="3077" y="9033"/>
                    <a:pt x="3077" y="13745"/>
                  </a:cubicBezTo>
                  <a:cubicBezTo>
                    <a:pt x="3077" y="19244"/>
                    <a:pt x="3257" y="21600"/>
                    <a:pt x="3417" y="21600"/>
                  </a:cubicBezTo>
                  <a:cubicBezTo>
                    <a:pt x="3597" y="21600"/>
                    <a:pt x="3657" y="19636"/>
                    <a:pt x="3717" y="18065"/>
                  </a:cubicBezTo>
                  <a:cubicBezTo>
                    <a:pt x="3637" y="17280"/>
                    <a:pt x="3637" y="17280"/>
                    <a:pt x="3637" y="17280"/>
                  </a:cubicBezTo>
                  <a:cubicBezTo>
                    <a:pt x="3597" y="18851"/>
                    <a:pt x="3517" y="19636"/>
                    <a:pt x="3417" y="19636"/>
                  </a:cubicBezTo>
                  <a:moveTo>
                    <a:pt x="2737" y="9033"/>
                  </a:moveTo>
                  <a:cubicBezTo>
                    <a:pt x="2737" y="9033"/>
                    <a:pt x="2737" y="9033"/>
                    <a:pt x="2737" y="9033"/>
                  </a:cubicBezTo>
                  <a:cubicBezTo>
                    <a:pt x="2737" y="6284"/>
                    <a:pt x="2737" y="6284"/>
                    <a:pt x="2737" y="6284"/>
                  </a:cubicBezTo>
                  <a:cubicBezTo>
                    <a:pt x="2638" y="6284"/>
                    <a:pt x="2638" y="6284"/>
                    <a:pt x="2638" y="6284"/>
                  </a:cubicBezTo>
                  <a:cubicBezTo>
                    <a:pt x="2638" y="21207"/>
                    <a:pt x="2638" y="21207"/>
                    <a:pt x="2638" y="21207"/>
                  </a:cubicBezTo>
                  <a:cubicBezTo>
                    <a:pt x="2737" y="21207"/>
                    <a:pt x="2737" y="21207"/>
                    <a:pt x="2737" y="21207"/>
                  </a:cubicBezTo>
                  <a:cubicBezTo>
                    <a:pt x="2737" y="12960"/>
                    <a:pt x="2737" y="12960"/>
                    <a:pt x="2737" y="12960"/>
                  </a:cubicBezTo>
                  <a:cubicBezTo>
                    <a:pt x="2797" y="9818"/>
                    <a:pt x="2857" y="8247"/>
                    <a:pt x="2997" y="8247"/>
                  </a:cubicBezTo>
                  <a:cubicBezTo>
                    <a:pt x="2997" y="5891"/>
                    <a:pt x="2997" y="5891"/>
                    <a:pt x="2997" y="5891"/>
                  </a:cubicBezTo>
                  <a:cubicBezTo>
                    <a:pt x="2857" y="5891"/>
                    <a:pt x="2797" y="7069"/>
                    <a:pt x="2737" y="9033"/>
                  </a:cubicBezTo>
                  <a:moveTo>
                    <a:pt x="2158" y="7855"/>
                  </a:moveTo>
                  <a:cubicBezTo>
                    <a:pt x="2278" y="7855"/>
                    <a:pt x="2338" y="9425"/>
                    <a:pt x="2338" y="12567"/>
                  </a:cubicBezTo>
                  <a:cubicBezTo>
                    <a:pt x="1958" y="12567"/>
                    <a:pt x="1958" y="12567"/>
                    <a:pt x="1958" y="12567"/>
                  </a:cubicBezTo>
                  <a:cubicBezTo>
                    <a:pt x="1958" y="9425"/>
                    <a:pt x="2038" y="7855"/>
                    <a:pt x="2158" y="7855"/>
                  </a:cubicBezTo>
                  <a:moveTo>
                    <a:pt x="2178" y="19636"/>
                  </a:moveTo>
                  <a:cubicBezTo>
                    <a:pt x="2058" y="19636"/>
                    <a:pt x="1958" y="17673"/>
                    <a:pt x="1958" y="14138"/>
                  </a:cubicBezTo>
                  <a:cubicBezTo>
                    <a:pt x="2458" y="14138"/>
                    <a:pt x="2458" y="14138"/>
                    <a:pt x="2458" y="14138"/>
                  </a:cubicBezTo>
                  <a:cubicBezTo>
                    <a:pt x="2458" y="12960"/>
                    <a:pt x="2458" y="12960"/>
                    <a:pt x="2458" y="12960"/>
                  </a:cubicBezTo>
                  <a:cubicBezTo>
                    <a:pt x="2458" y="7855"/>
                    <a:pt x="2318" y="5891"/>
                    <a:pt x="2158" y="5891"/>
                  </a:cubicBezTo>
                  <a:cubicBezTo>
                    <a:pt x="1978" y="5891"/>
                    <a:pt x="1838" y="9033"/>
                    <a:pt x="1838" y="13745"/>
                  </a:cubicBezTo>
                  <a:cubicBezTo>
                    <a:pt x="1838" y="19244"/>
                    <a:pt x="2018" y="21600"/>
                    <a:pt x="2178" y="21600"/>
                  </a:cubicBezTo>
                  <a:cubicBezTo>
                    <a:pt x="2358" y="21600"/>
                    <a:pt x="2418" y="19636"/>
                    <a:pt x="2478" y="18065"/>
                  </a:cubicBezTo>
                  <a:cubicBezTo>
                    <a:pt x="2398" y="17280"/>
                    <a:pt x="2398" y="17280"/>
                    <a:pt x="2398" y="17280"/>
                  </a:cubicBezTo>
                  <a:cubicBezTo>
                    <a:pt x="2358" y="18851"/>
                    <a:pt x="2278" y="19636"/>
                    <a:pt x="2178" y="19636"/>
                  </a:cubicBezTo>
                  <a:moveTo>
                    <a:pt x="1439" y="5891"/>
                  </a:moveTo>
                  <a:cubicBezTo>
                    <a:pt x="1339" y="5891"/>
                    <a:pt x="1259" y="7069"/>
                    <a:pt x="1199" y="8247"/>
                  </a:cubicBezTo>
                  <a:cubicBezTo>
                    <a:pt x="1199" y="8247"/>
                    <a:pt x="1199" y="8247"/>
                    <a:pt x="1199" y="8247"/>
                  </a:cubicBezTo>
                  <a:cubicBezTo>
                    <a:pt x="1199" y="393"/>
                    <a:pt x="1199" y="393"/>
                    <a:pt x="1199" y="393"/>
                  </a:cubicBezTo>
                  <a:cubicBezTo>
                    <a:pt x="1099" y="393"/>
                    <a:pt x="1099" y="393"/>
                    <a:pt x="1099" y="393"/>
                  </a:cubicBezTo>
                  <a:cubicBezTo>
                    <a:pt x="1099" y="21207"/>
                    <a:pt x="1099" y="21207"/>
                    <a:pt x="1099" y="21207"/>
                  </a:cubicBezTo>
                  <a:cubicBezTo>
                    <a:pt x="1199" y="21207"/>
                    <a:pt x="1199" y="21207"/>
                    <a:pt x="1199" y="21207"/>
                  </a:cubicBezTo>
                  <a:cubicBezTo>
                    <a:pt x="1199" y="10211"/>
                    <a:pt x="1199" y="10211"/>
                    <a:pt x="1199" y="10211"/>
                  </a:cubicBezTo>
                  <a:cubicBezTo>
                    <a:pt x="1239" y="9033"/>
                    <a:pt x="1339" y="7855"/>
                    <a:pt x="1419" y="7855"/>
                  </a:cubicBezTo>
                  <a:cubicBezTo>
                    <a:pt x="1499" y="7855"/>
                    <a:pt x="1539" y="8247"/>
                    <a:pt x="1539" y="10211"/>
                  </a:cubicBezTo>
                  <a:cubicBezTo>
                    <a:pt x="1539" y="21207"/>
                    <a:pt x="1539" y="21207"/>
                    <a:pt x="1539" y="21207"/>
                  </a:cubicBezTo>
                  <a:cubicBezTo>
                    <a:pt x="1658" y="21207"/>
                    <a:pt x="1658" y="21207"/>
                    <a:pt x="1658" y="21207"/>
                  </a:cubicBezTo>
                  <a:cubicBezTo>
                    <a:pt x="1658" y="10211"/>
                    <a:pt x="1658" y="10211"/>
                    <a:pt x="1658" y="10211"/>
                  </a:cubicBezTo>
                  <a:cubicBezTo>
                    <a:pt x="1658" y="7069"/>
                    <a:pt x="1539" y="5891"/>
                    <a:pt x="1439" y="5891"/>
                  </a:cubicBezTo>
                  <a:moveTo>
                    <a:pt x="679" y="18065"/>
                  </a:moveTo>
                  <a:cubicBezTo>
                    <a:pt x="679" y="18065"/>
                    <a:pt x="679" y="18065"/>
                    <a:pt x="679" y="18065"/>
                  </a:cubicBezTo>
                  <a:cubicBezTo>
                    <a:pt x="520" y="6284"/>
                    <a:pt x="520" y="6284"/>
                    <a:pt x="520" y="6284"/>
                  </a:cubicBezTo>
                  <a:cubicBezTo>
                    <a:pt x="420" y="6284"/>
                    <a:pt x="420" y="6284"/>
                    <a:pt x="420" y="6284"/>
                  </a:cubicBezTo>
                  <a:cubicBezTo>
                    <a:pt x="260" y="17673"/>
                    <a:pt x="260" y="17673"/>
                    <a:pt x="260" y="17673"/>
                  </a:cubicBezTo>
                  <a:cubicBezTo>
                    <a:pt x="260" y="17673"/>
                    <a:pt x="260" y="17673"/>
                    <a:pt x="260" y="17673"/>
                  </a:cubicBezTo>
                  <a:cubicBezTo>
                    <a:pt x="100" y="6284"/>
                    <a:pt x="100" y="6284"/>
                    <a:pt x="100" y="6284"/>
                  </a:cubicBezTo>
                  <a:cubicBezTo>
                    <a:pt x="0" y="6284"/>
                    <a:pt x="0" y="6284"/>
                    <a:pt x="0" y="6284"/>
                  </a:cubicBezTo>
                  <a:cubicBezTo>
                    <a:pt x="200" y="21207"/>
                    <a:pt x="200" y="21207"/>
                    <a:pt x="200" y="21207"/>
                  </a:cubicBezTo>
                  <a:cubicBezTo>
                    <a:pt x="320" y="21207"/>
                    <a:pt x="320" y="21207"/>
                    <a:pt x="320" y="21207"/>
                  </a:cubicBezTo>
                  <a:cubicBezTo>
                    <a:pt x="460" y="9818"/>
                    <a:pt x="460" y="9818"/>
                    <a:pt x="460" y="9818"/>
                  </a:cubicBezTo>
                  <a:cubicBezTo>
                    <a:pt x="460" y="9818"/>
                    <a:pt x="460" y="9818"/>
                    <a:pt x="460" y="9818"/>
                  </a:cubicBezTo>
                  <a:cubicBezTo>
                    <a:pt x="619" y="21207"/>
                    <a:pt x="619" y="21207"/>
                    <a:pt x="619" y="21207"/>
                  </a:cubicBezTo>
                  <a:cubicBezTo>
                    <a:pt x="719" y="21207"/>
                    <a:pt x="719" y="21207"/>
                    <a:pt x="719" y="21207"/>
                  </a:cubicBezTo>
                  <a:cubicBezTo>
                    <a:pt x="939" y="6284"/>
                    <a:pt x="939" y="6284"/>
                    <a:pt x="939" y="6284"/>
                  </a:cubicBezTo>
                  <a:cubicBezTo>
                    <a:pt x="819" y="6284"/>
                    <a:pt x="819" y="6284"/>
                    <a:pt x="819" y="6284"/>
                  </a:cubicBezTo>
                  <a:lnTo>
                    <a:pt x="679" y="18065"/>
                  </a:lnTo>
                  <a:close/>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sp>
          <p:nvSpPr>
            <p:cNvPr id="440" name="Freeform 7"/>
            <p:cNvSpPr/>
            <p:nvPr/>
          </p:nvSpPr>
          <p:spPr>
            <a:xfrm>
              <a:off x="-1" y="82549"/>
              <a:ext cx="363539" cy="303214"/>
            </a:xfrm>
            <a:custGeom>
              <a:avLst/>
              <a:gdLst/>
              <a:ahLst/>
              <a:cxnLst>
                <a:cxn ang="0">
                  <a:pos x="wd2" y="hd2"/>
                </a:cxn>
                <a:cxn ang="5400000">
                  <a:pos x="wd2" y="hd2"/>
                </a:cxn>
                <a:cxn ang="10800000">
                  <a:pos x="wd2" y="hd2"/>
                </a:cxn>
                <a:cxn ang="16200000">
                  <a:pos x="wd2" y="hd2"/>
                </a:cxn>
              </a:cxnLst>
              <a:rect l="0" t="0" r="r" b="b"/>
              <a:pathLst>
                <a:path w="21600" h="21600" extrusionOk="0">
                  <a:moveTo>
                    <a:pt x="20095" y="5445"/>
                  </a:moveTo>
                  <a:cubicBezTo>
                    <a:pt x="20020" y="5445"/>
                    <a:pt x="20020" y="5445"/>
                    <a:pt x="20020" y="5445"/>
                  </a:cubicBezTo>
                  <a:cubicBezTo>
                    <a:pt x="19192" y="5445"/>
                    <a:pt x="18514" y="6353"/>
                    <a:pt x="18514" y="7351"/>
                  </a:cubicBezTo>
                  <a:cubicBezTo>
                    <a:pt x="18514" y="13160"/>
                    <a:pt x="14601" y="17879"/>
                    <a:pt x="9784" y="17879"/>
                  </a:cubicBezTo>
                  <a:cubicBezTo>
                    <a:pt x="6096" y="17879"/>
                    <a:pt x="3086" y="14249"/>
                    <a:pt x="3086" y="9802"/>
                  </a:cubicBezTo>
                  <a:cubicBezTo>
                    <a:pt x="3086" y="6444"/>
                    <a:pt x="5344" y="3721"/>
                    <a:pt x="8128" y="3721"/>
                  </a:cubicBezTo>
                  <a:cubicBezTo>
                    <a:pt x="10236" y="3721"/>
                    <a:pt x="11891" y="5718"/>
                    <a:pt x="11891" y="8168"/>
                  </a:cubicBezTo>
                  <a:cubicBezTo>
                    <a:pt x="11891" y="8440"/>
                    <a:pt x="11816" y="8531"/>
                    <a:pt x="11816" y="8622"/>
                  </a:cubicBezTo>
                  <a:cubicBezTo>
                    <a:pt x="11666" y="8713"/>
                    <a:pt x="11214" y="8713"/>
                    <a:pt x="10762" y="8713"/>
                  </a:cubicBezTo>
                  <a:cubicBezTo>
                    <a:pt x="10537" y="8713"/>
                    <a:pt x="10311" y="8713"/>
                    <a:pt x="10085" y="8713"/>
                  </a:cubicBezTo>
                  <a:cubicBezTo>
                    <a:pt x="9784" y="8713"/>
                    <a:pt x="9483" y="8713"/>
                    <a:pt x="9182" y="8713"/>
                  </a:cubicBezTo>
                  <a:cubicBezTo>
                    <a:pt x="8354" y="8713"/>
                    <a:pt x="7677" y="9529"/>
                    <a:pt x="7677" y="10528"/>
                  </a:cubicBezTo>
                  <a:cubicBezTo>
                    <a:pt x="7677" y="10528"/>
                    <a:pt x="7677" y="10528"/>
                    <a:pt x="7677" y="10528"/>
                  </a:cubicBezTo>
                  <a:cubicBezTo>
                    <a:pt x="7677" y="11526"/>
                    <a:pt x="8354" y="12434"/>
                    <a:pt x="9182" y="12434"/>
                  </a:cubicBezTo>
                  <a:cubicBezTo>
                    <a:pt x="9483" y="12434"/>
                    <a:pt x="9784" y="12434"/>
                    <a:pt x="10010" y="12434"/>
                  </a:cubicBezTo>
                  <a:cubicBezTo>
                    <a:pt x="10311" y="12434"/>
                    <a:pt x="10537" y="12434"/>
                    <a:pt x="10838" y="12434"/>
                  </a:cubicBezTo>
                  <a:cubicBezTo>
                    <a:pt x="12042" y="12434"/>
                    <a:pt x="13171" y="12252"/>
                    <a:pt x="13999" y="11254"/>
                  </a:cubicBezTo>
                  <a:cubicBezTo>
                    <a:pt x="14601" y="10528"/>
                    <a:pt x="14977" y="9529"/>
                    <a:pt x="14977" y="8168"/>
                  </a:cubicBezTo>
                  <a:cubicBezTo>
                    <a:pt x="14977" y="3721"/>
                    <a:pt x="11891" y="0"/>
                    <a:pt x="8128" y="0"/>
                  </a:cubicBezTo>
                  <a:cubicBezTo>
                    <a:pt x="3688" y="0"/>
                    <a:pt x="0" y="4447"/>
                    <a:pt x="0" y="9802"/>
                  </a:cubicBezTo>
                  <a:cubicBezTo>
                    <a:pt x="0" y="16245"/>
                    <a:pt x="4440" y="21600"/>
                    <a:pt x="9784" y="21600"/>
                  </a:cubicBezTo>
                  <a:cubicBezTo>
                    <a:pt x="16256" y="21600"/>
                    <a:pt x="21600" y="15156"/>
                    <a:pt x="21600" y="7351"/>
                  </a:cubicBezTo>
                  <a:cubicBezTo>
                    <a:pt x="21600" y="6353"/>
                    <a:pt x="20923" y="5445"/>
                    <a:pt x="20095" y="5445"/>
                  </a:cubicBezTo>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sp>
          <p:nvSpPr>
            <p:cNvPr id="441" name="Freeform 8"/>
            <p:cNvSpPr/>
            <p:nvPr/>
          </p:nvSpPr>
          <p:spPr>
            <a:xfrm>
              <a:off x="295275" y="-1"/>
              <a:ext cx="85726" cy="87314"/>
            </a:xfrm>
            <a:custGeom>
              <a:avLst/>
              <a:gdLst/>
              <a:ahLst/>
              <a:cxnLst>
                <a:cxn ang="0">
                  <a:pos x="wd2" y="hd2"/>
                </a:cxn>
                <a:cxn ang="5400000">
                  <a:pos x="wd2" y="hd2"/>
                </a:cxn>
                <a:cxn ang="10800000">
                  <a:pos x="wd2" y="hd2"/>
                </a:cxn>
                <a:cxn ang="16200000">
                  <a:pos x="wd2" y="hd2"/>
                </a:cxn>
              </a:cxnLst>
              <a:rect l="0" t="0" r="r" b="b"/>
              <a:pathLst>
                <a:path w="21600" h="21600" extrusionOk="0">
                  <a:moveTo>
                    <a:pt x="10800" y="15247"/>
                  </a:moveTo>
                  <a:cubicBezTo>
                    <a:pt x="8259" y="15247"/>
                    <a:pt x="6353" y="13341"/>
                    <a:pt x="6353" y="10800"/>
                  </a:cubicBezTo>
                  <a:cubicBezTo>
                    <a:pt x="6353" y="8576"/>
                    <a:pt x="8259" y="6671"/>
                    <a:pt x="10800" y="6671"/>
                  </a:cubicBezTo>
                  <a:cubicBezTo>
                    <a:pt x="13024" y="6671"/>
                    <a:pt x="14929" y="8576"/>
                    <a:pt x="14929" y="10800"/>
                  </a:cubicBezTo>
                  <a:cubicBezTo>
                    <a:pt x="14929" y="13341"/>
                    <a:pt x="13024" y="15247"/>
                    <a:pt x="10800" y="15247"/>
                  </a:cubicBezTo>
                  <a:moveTo>
                    <a:pt x="10800" y="0"/>
                  </a:moveTo>
                  <a:cubicBezTo>
                    <a:pt x="10800" y="0"/>
                    <a:pt x="10800" y="0"/>
                    <a:pt x="10800" y="0"/>
                  </a:cubicBezTo>
                  <a:cubicBezTo>
                    <a:pt x="4765" y="0"/>
                    <a:pt x="0" y="4765"/>
                    <a:pt x="0" y="10800"/>
                  </a:cubicBezTo>
                  <a:cubicBezTo>
                    <a:pt x="0" y="16835"/>
                    <a:pt x="4765" y="21600"/>
                    <a:pt x="10800" y="21600"/>
                  </a:cubicBezTo>
                  <a:cubicBezTo>
                    <a:pt x="16835" y="21600"/>
                    <a:pt x="21600" y="16835"/>
                    <a:pt x="21600" y="10800"/>
                  </a:cubicBezTo>
                  <a:cubicBezTo>
                    <a:pt x="21600" y="4765"/>
                    <a:pt x="16835" y="0"/>
                    <a:pt x="10800" y="0"/>
                  </a:cubicBezTo>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grpSp>
      <p:sp>
        <p:nvSpPr>
          <p:cNvPr id="443" name="Title Text"/>
          <p:cNvSpPr txBox="1">
            <a:spLocks noGrp="1"/>
          </p:cNvSpPr>
          <p:nvPr>
            <p:ph type="title"/>
          </p:nvPr>
        </p:nvSpPr>
        <p:spPr>
          <a:xfrm>
            <a:off x="1775521" y="764707"/>
            <a:ext cx="9313035" cy="605484"/>
          </a:xfrm>
          <a:prstGeom prst="rect">
            <a:avLst/>
          </a:prstGeom>
        </p:spPr>
        <p:txBody>
          <a:bodyPr/>
          <a:lstStyle>
            <a:lvl1pPr>
              <a:defRPr sz="2400" b="1">
                <a:solidFill>
                  <a:srgbClr val="FFCA05"/>
                </a:solidFill>
                <a:latin typeface="Arial"/>
                <a:ea typeface="Arial"/>
                <a:cs typeface="Arial"/>
                <a:sym typeface="Arial"/>
              </a:defRPr>
            </a:lvl1pPr>
          </a:lstStyle>
          <a:p>
            <a:r>
              <a:t>Title Text</a:t>
            </a:r>
          </a:p>
        </p:txBody>
      </p:sp>
      <p:sp>
        <p:nvSpPr>
          <p:cNvPr id="444" name="Body Level One…"/>
          <p:cNvSpPr txBox="1">
            <a:spLocks noGrp="1"/>
          </p:cNvSpPr>
          <p:nvPr>
            <p:ph type="body" sz="half" idx="1"/>
          </p:nvPr>
        </p:nvSpPr>
        <p:spPr>
          <a:xfrm>
            <a:off x="1775521" y="1370112"/>
            <a:ext cx="9313035" cy="1944292"/>
          </a:xfrm>
          <a:prstGeom prst="rect">
            <a:avLst/>
          </a:prstGeom>
        </p:spPr>
        <p:txBody>
          <a:bodyPr/>
          <a:lstStyle>
            <a:lvl1pPr>
              <a:buClr>
                <a:srgbClr val="FFCA05"/>
              </a:buClr>
              <a:defRPr sz="1800">
                <a:latin typeface="Arial"/>
                <a:ea typeface="Arial"/>
                <a:cs typeface="Arial"/>
                <a:sym typeface="Arial"/>
              </a:defRPr>
            </a:lvl1pPr>
            <a:lvl2pPr marL="628650" indent="-171450">
              <a:buClr>
                <a:srgbClr val="FFCA05"/>
              </a:buClr>
              <a:defRPr sz="1800">
                <a:latin typeface="Arial"/>
                <a:ea typeface="Arial"/>
                <a:cs typeface="Arial"/>
                <a:sym typeface="Arial"/>
              </a:defRPr>
            </a:lvl2pPr>
            <a:lvl3pPr marL="1120139" indent="-205739">
              <a:buClr>
                <a:srgbClr val="FFCA05"/>
              </a:buClr>
              <a:defRPr sz="1800">
                <a:latin typeface="Arial"/>
                <a:ea typeface="Arial"/>
                <a:cs typeface="Arial"/>
                <a:sym typeface="Arial"/>
              </a:defRPr>
            </a:lvl3pPr>
            <a:lvl4pPr marL="1600200" indent="-228600">
              <a:buClr>
                <a:srgbClr val="FFCA05"/>
              </a:buClr>
              <a:defRPr sz="1800">
                <a:latin typeface="Arial"/>
                <a:ea typeface="Arial"/>
                <a:cs typeface="Arial"/>
                <a:sym typeface="Arial"/>
              </a:defRPr>
            </a:lvl4pPr>
            <a:lvl5pPr marL="2057400" indent="-228600">
              <a:buClr>
                <a:srgbClr val="FFCA05"/>
              </a:buClr>
              <a:defRPr sz="1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45"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1_Custom Layout">
    <p:bg>
      <p:bgPr>
        <a:gradFill flip="none" rotWithShape="1">
          <a:gsLst>
            <a:gs pos="50000">
              <a:srgbClr val="E5E5E2"/>
            </a:gs>
            <a:gs pos="100000">
              <a:srgbClr val="CECEC7"/>
            </a:gs>
          </a:gsLst>
          <a:lin ang="5400000" scaled="0"/>
        </a:gradFill>
        <a:effectLst/>
      </p:bgPr>
    </p:bg>
    <p:spTree>
      <p:nvGrpSpPr>
        <p:cNvPr id="1" name=""/>
        <p:cNvGrpSpPr/>
        <p:nvPr/>
      </p:nvGrpSpPr>
      <p:grpSpPr>
        <a:xfrm>
          <a:off x="0" y="0"/>
          <a:ext cx="0" cy="0"/>
          <a:chOff x="0" y="0"/>
          <a:chExt cx="0" cy="0"/>
        </a:xfrm>
      </p:grpSpPr>
      <p:pic>
        <p:nvPicPr>
          <p:cNvPr id="452" name="Picture 8" descr="Picture 8"/>
          <p:cNvPicPr>
            <a:picLocks noChangeAspect="1"/>
          </p:cNvPicPr>
          <p:nvPr/>
        </p:nvPicPr>
        <p:blipFill>
          <a:blip r:embed="rId2"/>
          <a:srcRect b="9396"/>
          <a:stretch>
            <a:fillRect/>
          </a:stretch>
        </p:blipFill>
        <p:spPr>
          <a:xfrm>
            <a:off x="0" y="-1"/>
            <a:ext cx="12192000" cy="6858001"/>
          </a:xfrm>
          <a:prstGeom prst="rect">
            <a:avLst/>
          </a:prstGeom>
          <a:ln w="12700">
            <a:miter lim="400000"/>
          </a:ln>
        </p:spPr>
      </p:pic>
      <p:pic>
        <p:nvPicPr>
          <p:cNvPr id="453" name="Picture 6" descr="Picture 6"/>
          <p:cNvPicPr>
            <a:picLocks noChangeAspect="1"/>
          </p:cNvPicPr>
          <p:nvPr/>
        </p:nvPicPr>
        <p:blipFill>
          <a:blip r:embed="rId3"/>
          <a:srcRect b="87606"/>
          <a:stretch>
            <a:fillRect/>
          </a:stretch>
        </p:blipFill>
        <p:spPr>
          <a:xfrm>
            <a:off x="0" y="-1"/>
            <a:ext cx="12192000" cy="931818"/>
          </a:xfrm>
          <a:prstGeom prst="rect">
            <a:avLst/>
          </a:prstGeom>
          <a:ln w="12700">
            <a:miter lim="400000"/>
          </a:ln>
        </p:spPr>
      </p:pic>
      <p:grpSp>
        <p:nvGrpSpPr>
          <p:cNvPr id="458" name="Group 4"/>
          <p:cNvGrpSpPr/>
          <p:nvPr/>
        </p:nvGrpSpPr>
        <p:grpSpPr>
          <a:xfrm>
            <a:off x="10056814" y="238125"/>
            <a:ext cx="1858965" cy="496888"/>
            <a:chOff x="0" y="0"/>
            <a:chExt cx="1858963" cy="496887"/>
          </a:xfrm>
        </p:grpSpPr>
        <p:sp>
          <p:nvSpPr>
            <p:cNvPr id="454" name="Freeform 5"/>
            <p:cNvSpPr/>
            <p:nvPr/>
          </p:nvSpPr>
          <p:spPr>
            <a:xfrm>
              <a:off x="465137" y="-1"/>
              <a:ext cx="1393827" cy="369889"/>
            </a:xfrm>
            <a:custGeom>
              <a:avLst/>
              <a:gdLst/>
              <a:ahLst/>
              <a:cxnLst>
                <a:cxn ang="0">
                  <a:pos x="wd2" y="hd2"/>
                </a:cxn>
                <a:cxn ang="5400000">
                  <a:pos x="wd2" y="hd2"/>
                </a:cxn>
                <a:cxn ang="10800000">
                  <a:pos x="wd2" y="hd2"/>
                </a:cxn>
                <a:cxn ang="16200000">
                  <a:pos x="wd2" y="hd2"/>
                </a:cxn>
              </a:cxnLst>
              <a:rect l="0" t="0" r="r" b="b"/>
              <a:pathLst>
                <a:path w="21600" h="21600" extrusionOk="0">
                  <a:moveTo>
                    <a:pt x="14753" y="16982"/>
                  </a:moveTo>
                  <a:cubicBezTo>
                    <a:pt x="14753" y="18621"/>
                    <a:pt x="14439" y="19738"/>
                    <a:pt x="14008" y="19738"/>
                  </a:cubicBezTo>
                  <a:cubicBezTo>
                    <a:pt x="13596" y="19738"/>
                    <a:pt x="13596" y="19738"/>
                    <a:pt x="13596" y="19738"/>
                  </a:cubicBezTo>
                  <a:cubicBezTo>
                    <a:pt x="13596" y="14152"/>
                    <a:pt x="13596" y="14152"/>
                    <a:pt x="13596" y="14152"/>
                  </a:cubicBezTo>
                  <a:cubicBezTo>
                    <a:pt x="14008" y="14152"/>
                    <a:pt x="14008" y="14152"/>
                    <a:pt x="14008" y="14152"/>
                  </a:cubicBezTo>
                  <a:cubicBezTo>
                    <a:pt x="14439" y="14152"/>
                    <a:pt x="14753" y="15269"/>
                    <a:pt x="14753" y="16908"/>
                  </a:cubicBezTo>
                  <a:lnTo>
                    <a:pt x="14753" y="16982"/>
                  </a:lnTo>
                  <a:close/>
                  <a:moveTo>
                    <a:pt x="14008" y="12290"/>
                  </a:moveTo>
                  <a:cubicBezTo>
                    <a:pt x="13046" y="12290"/>
                    <a:pt x="13046" y="12290"/>
                    <a:pt x="13046" y="12290"/>
                  </a:cubicBezTo>
                  <a:cubicBezTo>
                    <a:pt x="13046" y="21600"/>
                    <a:pt x="13046" y="21600"/>
                    <a:pt x="13046" y="21600"/>
                  </a:cubicBezTo>
                  <a:cubicBezTo>
                    <a:pt x="14008" y="21600"/>
                    <a:pt x="14008" y="21600"/>
                    <a:pt x="14008" y="21600"/>
                  </a:cubicBezTo>
                  <a:cubicBezTo>
                    <a:pt x="14773" y="21600"/>
                    <a:pt x="15302" y="19589"/>
                    <a:pt x="15302" y="16908"/>
                  </a:cubicBezTo>
                  <a:cubicBezTo>
                    <a:pt x="15302" y="16908"/>
                    <a:pt x="15302" y="16908"/>
                    <a:pt x="15302" y="16908"/>
                  </a:cubicBezTo>
                  <a:cubicBezTo>
                    <a:pt x="15302" y="14301"/>
                    <a:pt x="14773" y="12290"/>
                    <a:pt x="14008" y="12290"/>
                  </a:cubicBezTo>
                  <a:moveTo>
                    <a:pt x="12105" y="18025"/>
                  </a:moveTo>
                  <a:cubicBezTo>
                    <a:pt x="10967" y="12290"/>
                    <a:pt x="10967" y="12290"/>
                    <a:pt x="10967" y="12290"/>
                  </a:cubicBezTo>
                  <a:cubicBezTo>
                    <a:pt x="10476" y="12290"/>
                    <a:pt x="10476" y="12290"/>
                    <a:pt x="10476" y="12290"/>
                  </a:cubicBezTo>
                  <a:cubicBezTo>
                    <a:pt x="10476" y="21600"/>
                    <a:pt x="10476" y="21600"/>
                    <a:pt x="10476" y="21600"/>
                  </a:cubicBezTo>
                  <a:cubicBezTo>
                    <a:pt x="11006" y="21600"/>
                    <a:pt x="11006" y="21600"/>
                    <a:pt x="11006" y="21600"/>
                  </a:cubicBezTo>
                  <a:cubicBezTo>
                    <a:pt x="11006" y="15716"/>
                    <a:pt x="11006" y="15716"/>
                    <a:pt x="11006" y="15716"/>
                  </a:cubicBezTo>
                  <a:cubicBezTo>
                    <a:pt x="12183" y="21600"/>
                    <a:pt x="12183" y="21600"/>
                    <a:pt x="12183" y="21600"/>
                  </a:cubicBezTo>
                  <a:cubicBezTo>
                    <a:pt x="12634" y="21600"/>
                    <a:pt x="12634" y="21600"/>
                    <a:pt x="12634" y="21600"/>
                  </a:cubicBezTo>
                  <a:cubicBezTo>
                    <a:pt x="12634" y="12290"/>
                    <a:pt x="12634" y="12290"/>
                    <a:pt x="12634" y="12290"/>
                  </a:cubicBezTo>
                  <a:cubicBezTo>
                    <a:pt x="12105" y="12290"/>
                    <a:pt x="12105" y="12290"/>
                    <a:pt x="12105" y="12290"/>
                  </a:cubicBezTo>
                  <a:lnTo>
                    <a:pt x="12105" y="18025"/>
                  </a:lnTo>
                  <a:close/>
                  <a:moveTo>
                    <a:pt x="8573" y="17727"/>
                  </a:moveTo>
                  <a:cubicBezTo>
                    <a:pt x="8907" y="14673"/>
                    <a:pt x="8907" y="14673"/>
                    <a:pt x="8907" y="14673"/>
                  </a:cubicBezTo>
                  <a:cubicBezTo>
                    <a:pt x="9221" y="17727"/>
                    <a:pt x="9221" y="17727"/>
                    <a:pt x="9221" y="17727"/>
                  </a:cubicBezTo>
                  <a:lnTo>
                    <a:pt x="8573" y="17727"/>
                  </a:lnTo>
                  <a:close/>
                  <a:moveTo>
                    <a:pt x="8671" y="12215"/>
                  </a:moveTo>
                  <a:cubicBezTo>
                    <a:pt x="7612" y="21600"/>
                    <a:pt x="7612" y="21600"/>
                    <a:pt x="7612" y="21600"/>
                  </a:cubicBezTo>
                  <a:cubicBezTo>
                    <a:pt x="8161" y="21600"/>
                    <a:pt x="8161" y="21600"/>
                    <a:pt x="8161" y="21600"/>
                  </a:cubicBezTo>
                  <a:cubicBezTo>
                    <a:pt x="8397" y="19514"/>
                    <a:pt x="8397" y="19514"/>
                    <a:pt x="8397" y="19514"/>
                  </a:cubicBezTo>
                  <a:cubicBezTo>
                    <a:pt x="9417" y="19514"/>
                    <a:pt x="9417" y="19514"/>
                    <a:pt x="9417" y="19514"/>
                  </a:cubicBezTo>
                  <a:cubicBezTo>
                    <a:pt x="9652" y="21600"/>
                    <a:pt x="9652" y="21600"/>
                    <a:pt x="9652" y="21600"/>
                  </a:cubicBezTo>
                  <a:cubicBezTo>
                    <a:pt x="10202" y="21600"/>
                    <a:pt x="10202" y="21600"/>
                    <a:pt x="10202" y="21600"/>
                  </a:cubicBezTo>
                  <a:cubicBezTo>
                    <a:pt x="9162" y="12215"/>
                    <a:pt x="9162" y="12215"/>
                    <a:pt x="9162" y="12215"/>
                  </a:cubicBezTo>
                  <a:lnTo>
                    <a:pt x="8671" y="12215"/>
                  </a:lnTo>
                  <a:close/>
                  <a:moveTo>
                    <a:pt x="6180" y="12290"/>
                  </a:moveTo>
                  <a:cubicBezTo>
                    <a:pt x="5650" y="12290"/>
                    <a:pt x="5650" y="12290"/>
                    <a:pt x="5650" y="12290"/>
                  </a:cubicBezTo>
                  <a:cubicBezTo>
                    <a:pt x="5650" y="21600"/>
                    <a:pt x="5650" y="21600"/>
                    <a:pt x="5650" y="21600"/>
                  </a:cubicBezTo>
                  <a:cubicBezTo>
                    <a:pt x="7396" y="21600"/>
                    <a:pt x="7396" y="21600"/>
                    <a:pt x="7396" y="21600"/>
                  </a:cubicBezTo>
                  <a:cubicBezTo>
                    <a:pt x="7396" y="19738"/>
                    <a:pt x="7396" y="19738"/>
                    <a:pt x="7396" y="19738"/>
                  </a:cubicBezTo>
                  <a:cubicBezTo>
                    <a:pt x="6180" y="19738"/>
                    <a:pt x="6180" y="19738"/>
                    <a:pt x="6180" y="19738"/>
                  </a:cubicBezTo>
                  <a:lnTo>
                    <a:pt x="6180" y="12290"/>
                  </a:lnTo>
                  <a:close/>
                  <a:moveTo>
                    <a:pt x="3943" y="17801"/>
                  </a:moveTo>
                  <a:cubicBezTo>
                    <a:pt x="5081" y="17801"/>
                    <a:pt x="5081" y="17801"/>
                    <a:pt x="5081" y="17801"/>
                  </a:cubicBezTo>
                  <a:cubicBezTo>
                    <a:pt x="5081" y="16014"/>
                    <a:pt x="5081" y="16014"/>
                    <a:pt x="5081" y="16014"/>
                  </a:cubicBezTo>
                  <a:cubicBezTo>
                    <a:pt x="3943" y="16014"/>
                    <a:pt x="3943" y="16014"/>
                    <a:pt x="3943" y="16014"/>
                  </a:cubicBezTo>
                  <a:cubicBezTo>
                    <a:pt x="3943" y="14152"/>
                    <a:pt x="3943" y="14152"/>
                    <a:pt x="3943" y="14152"/>
                  </a:cubicBezTo>
                  <a:cubicBezTo>
                    <a:pt x="5238" y="14152"/>
                    <a:pt x="5238" y="14152"/>
                    <a:pt x="5238" y="14152"/>
                  </a:cubicBezTo>
                  <a:cubicBezTo>
                    <a:pt x="5238" y="12290"/>
                    <a:pt x="5238" y="12290"/>
                    <a:pt x="5238" y="12290"/>
                  </a:cubicBezTo>
                  <a:cubicBezTo>
                    <a:pt x="3394" y="12290"/>
                    <a:pt x="3394" y="12290"/>
                    <a:pt x="3394" y="12290"/>
                  </a:cubicBezTo>
                  <a:cubicBezTo>
                    <a:pt x="3394" y="21600"/>
                    <a:pt x="3394" y="21600"/>
                    <a:pt x="3394" y="21600"/>
                  </a:cubicBezTo>
                  <a:cubicBezTo>
                    <a:pt x="5258" y="21600"/>
                    <a:pt x="5258" y="21600"/>
                    <a:pt x="5258" y="21600"/>
                  </a:cubicBezTo>
                  <a:cubicBezTo>
                    <a:pt x="5258" y="19738"/>
                    <a:pt x="5258" y="19738"/>
                    <a:pt x="5258" y="19738"/>
                  </a:cubicBezTo>
                  <a:cubicBezTo>
                    <a:pt x="3943" y="19738"/>
                    <a:pt x="3943" y="19738"/>
                    <a:pt x="3943" y="19738"/>
                  </a:cubicBezTo>
                  <a:lnTo>
                    <a:pt x="3943" y="17801"/>
                  </a:lnTo>
                  <a:close/>
                  <a:moveTo>
                    <a:pt x="2472" y="15492"/>
                  </a:moveTo>
                  <a:cubicBezTo>
                    <a:pt x="2472" y="16312"/>
                    <a:pt x="2315" y="16833"/>
                    <a:pt x="2060" y="16833"/>
                  </a:cubicBezTo>
                  <a:cubicBezTo>
                    <a:pt x="1511" y="16833"/>
                    <a:pt x="1511" y="16833"/>
                    <a:pt x="1511" y="16833"/>
                  </a:cubicBezTo>
                  <a:cubicBezTo>
                    <a:pt x="1511" y="14152"/>
                    <a:pt x="1511" y="14152"/>
                    <a:pt x="1511" y="14152"/>
                  </a:cubicBezTo>
                  <a:cubicBezTo>
                    <a:pt x="2040" y="14152"/>
                    <a:pt x="2040" y="14152"/>
                    <a:pt x="2040" y="14152"/>
                  </a:cubicBezTo>
                  <a:cubicBezTo>
                    <a:pt x="2295" y="14152"/>
                    <a:pt x="2472" y="14599"/>
                    <a:pt x="2472" y="15492"/>
                  </a:cubicBezTo>
                  <a:close/>
                  <a:moveTo>
                    <a:pt x="3002" y="15418"/>
                  </a:moveTo>
                  <a:cubicBezTo>
                    <a:pt x="3002" y="15343"/>
                    <a:pt x="3002" y="15343"/>
                    <a:pt x="3002" y="15343"/>
                  </a:cubicBezTo>
                  <a:cubicBezTo>
                    <a:pt x="3002" y="14524"/>
                    <a:pt x="2943" y="13779"/>
                    <a:pt x="2805" y="13258"/>
                  </a:cubicBezTo>
                  <a:cubicBezTo>
                    <a:pt x="2629" y="12662"/>
                    <a:pt x="2393" y="12290"/>
                    <a:pt x="2080" y="12290"/>
                  </a:cubicBezTo>
                  <a:cubicBezTo>
                    <a:pt x="961" y="12290"/>
                    <a:pt x="961" y="12290"/>
                    <a:pt x="961" y="12290"/>
                  </a:cubicBezTo>
                  <a:cubicBezTo>
                    <a:pt x="961" y="21600"/>
                    <a:pt x="961" y="21600"/>
                    <a:pt x="961" y="21600"/>
                  </a:cubicBezTo>
                  <a:cubicBezTo>
                    <a:pt x="1511" y="21600"/>
                    <a:pt x="1511" y="21600"/>
                    <a:pt x="1511" y="21600"/>
                  </a:cubicBezTo>
                  <a:cubicBezTo>
                    <a:pt x="1511" y="18621"/>
                    <a:pt x="1511" y="18621"/>
                    <a:pt x="1511" y="18621"/>
                  </a:cubicBezTo>
                  <a:cubicBezTo>
                    <a:pt x="1923" y="18621"/>
                    <a:pt x="1923" y="18621"/>
                    <a:pt x="1923" y="18621"/>
                  </a:cubicBezTo>
                  <a:cubicBezTo>
                    <a:pt x="2452" y="21600"/>
                    <a:pt x="2452" y="21600"/>
                    <a:pt x="2452" y="21600"/>
                  </a:cubicBezTo>
                  <a:cubicBezTo>
                    <a:pt x="3080" y="21600"/>
                    <a:pt x="3080" y="21600"/>
                    <a:pt x="3080" y="21600"/>
                  </a:cubicBezTo>
                  <a:cubicBezTo>
                    <a:pt x="2492" y="18248"/>
                    <a:pt x="2492" y="18248"/>
                    <a:pt x="2492" y="18248"/>
                  </a:cubicBezTo>
                  <a:cubicBezTo>
                    <a:pt x="2786" y="17801"/>
                    <a:pt x="3002" y="16908"/>
                    <a:pt x="3002" y="15418"/>
                  </a:cubicBezTo>
                  <a:moveTo>
                    <a:pt x="20" y="21600"/>
                  </a:moveTo>
                  <a:cubicBezTo>
                    <a:pt x="549" y="21600"/>
                    <a:pt x="549" y="21600"/>
                    <a:pt x="549" y="21600"/>
                  </a:cubicBezTo>
                  <a:cubicBezTo>
                    <a:pt x="549" y="12290"/>
                    <a:pt x="549" y="12290"/>
                    <a:pt x="549" y="12290"/>
                  </a:cubicBezTo>
                  <a:cubicBezTo>
                    <a:pt x="20" y="12290"/>
                    <a:pt x="20" y="12290"/>
                    <a:pt x="20" y="12290"/>
                  </a:cubicBezTo>
                  <a:lnTo>
                    <a:pt x="20" y="21600"/>
                  </a:lnTo>
                  <a:close/>
                  <a:moveTo>
                    <a:pt x="20266" y="7597"/>
                  </a:moveTo>
                  <a:cubicBezTo>
                    <a:pt x="20266" y="5661"/>
                    <a:pt x="20266" y="5661"/>
                    <a:pt x="20266" y="5661"/>
                  </a:cubicBezTo>
                  <a:cubicBezTo>
                    <a:pt x="21423" y="5661"/>
                    <a:pt x="21423" y="5661"/>
                    <a:pt x="21423" y="5661"/>
                  </a:cubicBezTo>
                  <a:cubicBezTo>
                    <a:pt x="21423" y="3873"/>
                    <a:pt x="21423" y="3873"/>
                    <a:pt x="21423" y="3873"/>
                  </a:cubicBezTo>
                  <a:cubicBezTo>
                    <a:pt x="20266" y="3873"/>
                    <a:pt x="20266" y="3873"/>
                    <a:pt x="20266" y="3873"/>
                  </a:cubicBezTo>
                  <a:cubicBezTo>
                    <a:pt x="20266" y="1937"/>
                    <a:pt x="20266" y="1937"/>
                    <a:pt x="20266" y="1937"/>
                  </a:cubicBezTo>
                  <a:cubicBezTo>
                    <a:pt x="21580" y="1937"/>
                    <a:pt x="21580" y="1937"/>
                    <a:pt x="21580" y="1937"/>
                  </a:cubicBezTo>
                  <a:cubicBezTo>
                    <a:pt x="21580" y="149"/>
                    <a:pt x="21580" y="149"/>
                    <a:pt x="21580" y="149"/>
                  </a:cubicBezTo>
                  <a:cubicBezTo>
                    <a:pt x="19736" y="149"/>
                    <a:pt x="19736" y="149"/>
                    <a:pt x="19736" y="149"/>
                  </a:cubicBezTo>
                  <a:cubicBezTo>
                    <a:pt x="19736" y="9385"/>
                    <a:pt x="19736" y="9385"/>
                    <a:pt x="19736" y="9385"/>
                  </a:cubicBezTo>
                  <a:cubicBezTo>
                    <a:pt x="21600" y="9385"/>
                    <a:pt x="21600" y="9385"/>
                    <a:pt x="21600" y="9385"/>
                  </a:cubicBezTo>
                  <a:cubicBezTo>
                    <a:pt x="21600" y="7597"/>
                    <a:pt x="21600" y="7597"/>
                    <a:pt x="21600" y="7597"/>
                  </a:cubicBezTo>
                  <a:lnTo>
                    <a:pt x="20266" y="7597"/>
                  </a:lnTo>
                  <a:close/>
                  <a:moveTo>
                    <a:pt x="18598" y="3873"/>
                  </a:moveTo>
                  <a:cubicBezTo>
                    <a:pt x="18186" y="3426"/>
                    <a:pt x="18069" y="3277"/>
                    <a:pt x="18069" y="2607"/>
                  </a:cubicBezTo>
                  <a:cubicBezTo>
                    <a:pt x="18069" y="2607"/>
                    <a:pt x="18069" y="2607"/>
                    <a:pt x="18069" y="2607"/>
                  </a:cubicBezTo>
                  <a:cubicBezTo>
                    <a:pt x="18069" y="2160"/>
                    <a:pt x="18186" y="1788"/>
                    <a:pt x="18383" y="1788"/>
                  </a:cubicBezTo>
                  <a:cubicBezTo>
                    <a:pt x="18598" y="1788"/>
                    <a:pt x="18814" y="2160"/>
                    <a:pt x="19030" y="2756"/>
                  </a:cubicBezTo>
                  <a:cubicBezTo>
                    <a:pt x="19305" y="1192"/>
                    <a:pt x="19305" y="1192"/>
                    <a:pt x="19305" y="1192"/>
                  </a:cubicBezTo>
                  <a:cubicBezTo>
                    <a:pt x="19050" y="447"/>
                    <a:pt x="18755" y="0"/>
                    <a:pt x="18402" y="0"/>
                  </a:cubicBezTo>
                  <a:cubicBezTo>
                    <a:pt x="17892" y="0"/>
                    <a:pt x="17539" y="1117"/>
                    <a:pt x="17539" y="2830"/>
                  </a:cubicBezTo>
                  <a:cubicBezTo>
                    <a:pt x="17539" y="2830"/>
                    <a:pt x="17539" y="2830"/>
                    <a:pt x="17539" y="2830"/>
                  </a:cubicBezTo>
                  <a:cubicBezTo>
                    <a:pt x="17539" y="4692"/>
                    <a:pt x="17853" y="5214"/>
                    <a:pt x="18343" y="5661"/>
                  </a:cubicBezTo>
                  <a:cubicBezTo>
                    <a:pt x="18755" y="6033"/>
                    <a:pt x="18834" y="6331"/>
                    <a:pt x="18834" y="6852"/>
                  </a:cubicBezTo>
                  <a:cubicBezTo>
                    <a:pt x="18834" y="6852"/>
                    <a:pt x="18834" y="6852"/>
                    <a:pt x="18834" y="6852"/>
                  </a:cubicBezTo>
                  <a:cubicBezTo>
                    <a:pt x="18834" y="7448"/>
                    <a:pt x="18716" y="7746"/>
                    <a:pt x="18481" y="7746"/>
                  </a:cubicBezTo>
                  <a:cubicBezTo>
                    <a:pt x="18206" y="7746"/>
                    <a:pt x="17990" y="7299"/>
                    <a:pt x="17755" y="6629"/>
                  </a:cubicBezTo>
                  <a:cubicBezTo>
                    <a:pt x="17441" y="8044"/>
                    <a:pt x="17441" y="8044"/>
                    <a:pt x="17441" y="8044"/>
                  </a:cubicBezTo>
                  <a:cubicBezTo>
                    <a:pt x="17735" y="9087"/>
                    <a:pt x="18108" y="9534"/>
                    <a:pt x="18481" y="9534"/>
                  </a:cubicBezTo>
                  <a:cubicBezTo>
                    <a:pt x="19010" y="9534"/>
                    <a:pt x="19383" y="8491"/>
                    <a:pt x="19383" y="6703"/>
                  </a:cubicBezTo>
                  <a:cubicBezTo>
                    <a:pt x="19383" y="6629"/>
                    <a:pt x="19383" y="6629"/>
                    <a:pt x="19383" y="6629"/>
                  </a:cubicBezTo>
                  <a:cubicBezTo>
                    <a:pt x="19383" y="5065"/>
                    <a:pt x="19089" y="4320"/>
                    <a:pt x="18598" y="3873"/>
                  </a:cubicBezTo>
                  <a:moveTo>
                    <a:pt x="16538" y="9385"/>
                  </a:moveTo>
                  <a:cubicBezTo>
                    <a:pt x="17088" y="9385"/>
                    <a:pt x="17088" y="9385"/>
                    <a:pt x="17088" y="9385"/>
                  </a:cubicBezTo>
                  <a:cubicBezTo>
                    <a:pt x="17088" y="149"/>
                    <a:pt x="17088" y="149"/>
                    <a:pt x="17088" y="149"/>
                  </a:cubicBezTo>
                  <a:cubicBezTo>
                    <a:pt x="16538" y="149"/>
                    <a:pt x="16538" y="149"/>
                    <a:pt x="16538" y="149"/>
                  </a:cubicBezTo>
                  <a:lnTo>
                    <a:pt x="16538" y="9385"/>
                  </a:lnTo>
                  <a:close/>
                  <a:moveTo>
                    <a:pt x="15557" y="3352"/>
                  </a:moveTo>
                  <a:cubicBezTo>
                    <a:pt x="15557" y="4097"/>
                    <a:pt x="15420" y="4618"/>
                    <a:pt x="15146" y="4618"/>
                  </a:cubicBezTo>
                  <a:cubicBezTo>
                    <a:pt x="14616" y="4618"/>
                    <a:pt x="14616" y="4618"/>
                    <a:pt x="14616" y="4618"/>
                  </a:cubicBezTo>
                  <a:cubicBezTo>
                    <a:pt x="14616" y="2011"/>
                    <a:pt x="14616" y="2011"/>
                    <a:pt x="14616" y="2011"/>
                  </a:cubicBezTo>
                  <a:cubicBezTo>
                    <a:pt x="15146" y="2011"/>
                    <a:pt x="15146" y="2011"/>
                    <a:pt x="15146" y="2011"/>
                  </a:cubicBezTo>
                  <a:cubicBezTo>
                    <a:pt x="15401" y="2011"/>
                    <a:pt x="15557" y="2458"/>
                    <a:pt x="15557" y="3277"/>
                  </a:cubicBezTo>
                  <a:lnTo>
                    <a:pt x="15557" y="3352"/>
                  </a:lnTo>
                  <a:close/>
                  <a:moveTo>
                    <a:pt x="16107" y="3203"/>
                  </a:moveTo>
                  <a:cubicBezTo>
                    <a:pt x="16107" y="3203"/>
                    <a:pt x="16107" y="3203"/>
                    <a:pt x="16107" y="3203"/>
                  </a:cubicBezTo>
                  <a:cubicBezTo>
                    <a:pt x="16107" y="2309"/>
                    <a:pt x="16028" y="1564"/>
                    <a:pt x="15911" y="1043"/>
                  </a:cubicBezTo>
                  <a:cubicBezTo>
                    <a:pt x="15734" y="447"/>
                    <a:pt x="15499" y="149"/>
                    <a:pt x="15185" y="149"/>
                  </a:cubicBezTo>
                  <a:cubicBezTo>
                    <a:pt x="14066" y="149"/>
                    <a:pt x="14066" y="149"/>
                    <a:pt x="14066" y="149"/>
                  </a:cubicBezTo>
                  <a:cubicBezTo>
                    <a:pt x="14066" y="9385"/>
                    <a:pt x="14066" y="9385"/>
                    <a:pt x="14066" y="9385"/>
                  </a:cubicBezTo>
                  <a:cubicBezTo>
                    <a:pt x="14616" y="9385"/>
                    <a:pt x="14616" y="9385"/>
                    <a:pt x="14616" y="9385"/>
                  </a:cubicBezTo>
                  <a:cubicBezTo>
                    <a:pt x="14616" y="6480"/>
                    <a:pt x="14616" y="6480"/>
                    <a:pt x="14616" y="6480"/>
                  </a:cubicBezTo>
                  <a:cubicBezTo>
                    <a:pt x="15028" y="6480"/>
                    <a:pt x="15028" y="6480"/>
                    <a:pt x="15028" y="6480"/>
                  </a:cubicBezTo>
                  <a:cubicBezTo>
                    <a:pt x="15557" y="9385"/>
                    <a:pt x="15557" y="9385"/>
                    <a:pt x="15557" y="9385"/>
                  </a:cubicBezTo>
                  <a:cubicBezTo>
                    <a:pt x="16185" y="9385"/>
                    <a:pt x="16185" y="9385"/>
                    <a:pt x="16185" y="9385"/>
                  </a:cubicBezTo>
                  <a:cubicBezTo>
                    <a:pt x="15597" y="6108"/>
                    <a:pt x="15597" y="6108"/>
                    <a:pt x="15597" y="6108"/>
                  </a:cubicBezTo>
                  <a:cubicBezTo>
                    <a:pt x="15891" y="5661"/>
                    <a:pt x="16107" y="4692"/>
                    <a:pt x="16107" y="3203"/>
                  </a:cubicBezTo>
                  <a:moveTo>
                    <a:pt x="13203" y="3426"/>
                  </a:moveTo>
                  <a:cubicBezTo>
                    <a:pt x="13203" y="4171"/>
                    <a:pt x="13046" y="4841"/>
                    <a:pt x="12772" y="4841"/>
                  </a:cubicBezTo>
                  <a:cubicBezTo>
                    <a:pt x="12360" y="4841"/>
                    <a:pt x="12360" y="4841"/>
                    <a:pt x="12360" y="4841"/>
                  </a:cubicBezTo>
                  <a:cubicBezTo>
                    <a:pt x="12360" y="2011"/>
                    <a:pt x="12360" y="2011"/>
                    <a:pt x="12360" y="2011"/>
                  </a:cubicBezTo>
                  <a:cubicBezTo>
                    <a:pt x="12772" y="2011"/>
                    <a:pt x="12772" y="2011"/>
                    <a:pt x="12772" y="2011"/>
                  </a:cubicBezTo>
                  <a:cubicBezTo>
                    <a:pt x="13027" y="2011"/>
                    <a:pt x="13203" y="2458"/>
                    <a:pt x="13203" y="3352"/>
                  </a:cubicBezTo>
                  <a:lnTo>
                    <a:pt x="13203" y="3426"/>
                  </a:lnTo>
                  <a:close/>
                  <a:moveTo>
                    <a:pt x="13753" y="3352"/>
                  </a:moveTo>
                  <a:cubicBezTo>
                    <a:pt x="13753" y="3352"/>
                    <a:pt x="13753" y="3352"/>
                    <a:pt x="13753" y="3352"/>
                  </a:cubicBezTo>
                  <a:cubicBezTo>
                    <a:pt x="13753" y="1415"/>
                    <a:pt x="13399" y="149"/>
                    <a:pt x="12811" y="149"/>
                  </a:cubicBezTo>
                  <a:cubicBezTo>
                    <a:pt x="11810" y="149"/>
                    <a:pt x="11810" y="149"/>
                    <a:pt x="11810" y="149"/>
                  </a:cubicBezTo>
                  <a:cubicBezTo>
                    <a:pt x="11810" y="9385"/>
                    <a:pt x="11810" y="9385"/>
                    <a:pt x="11810" y="9385"/>
                  </a:cubicBezTo>
                  <a:cubicBezTo>
                    <a:pt x="12360" y="9385"/>
                    <a:pt x="12360" y="9385"/>
                    <a:pt x="12360" y="9385"/>
                  </a:cubicBezTo>
                  <a:cubicBezTo>
                    <a:pt x="12360" y="6629"/>
                    <a:pt x="12360" y="6629"/>
                    <a:pt x="12360" y="6629"/>
                  </a:cubicBezTo>
                  <a:cubicBezTo>
                    <a:pt x="12752" y="6629"/>
                    <a:pt x="12752" y="6629"/>
                    <a:pt x="12752" y="6629"/>
                  </a:cubicBezTo>
                  <a:cubicBezTo>
                    <a:pt x="13301" y="6629"/>
                    <a:pt x="13753" y="5512"/>
                    <a:pt x="13753" y="3352"/>
                  </a:cubicBezTo>
                  <a:moveTo>
                    <a:pt x="10457" y="4618"/>
                  </a:moveTo>
                  <a:cubicBezTo>
                    <a:pt x="9907" y="4618"/>
                    <a:pt x="9907" y="4618"/>
                    <a:pt x="9907" y="4618"/>
                  </a:cubicBezTo>
                  <a:cubicBezTo>
                    <a:pt x="9907" y="2011"/>
                    <a:pt x="9907" y="2011"/>
                    <a:pt x="9907" y="2011"/>
                  </a:cubicBezTo>
                  <a:cubicBezTo>
                    <a:pt x="10457" y="2011"/>
                    <a:pt x="10457" y="2011"/>
                    <a:pt x="10457" y="2011"/>
                  </a:cubicBezTo>
                  <a:cubicBezTo>
                    <a:pt x="10712" y="2011"/>
                    <a:pt x="10869" y="2458"/>
                    <a:pt x="10869" y="3277"/>
                  </a:cubicBezTo>
                  <a:cubicBezTo>
                    <a:pt x="10869" y="3352"/>
                    <a:pt x="10869" y="3352"/>
                    <a:pt x="10869" y="3352"/>
                  </a:cubicBezTo>
                  <a:cubicBezTo>
                    <a:pt x="10869" y="4097"/>
                    <a:pt x="10712" y="4618"/>
                    <a:pt x="10457" y="4618"/>
                  </a:cubicBezTo>
                  <a:moveTo>
                    <a:pt x="11496" y="9385"/>
                  </a:moveTo>
                  <a:cubicBezTo>
                    <a:pt x="10888" y="6108"/>
                    <a:pt x="10888" y="6108"/>
                    <a:pt x="10888" y="6108"/>
                  </a:cubicBezTo>
                  <a:cubicBezTo>
                    <a:pt x="11202" y="5661"/>
                    <a:pt x="11418" y="4692"/>
                    <a:pt x="11418" y="3203"/>
                  </a:cubicBezTo>
                  <a:cubicBezTo>
                    <a:pt x="11418" y="3203"/>
                    <a:pt x="11418" y="3203"/>
                    <a:pt x="11418" y="3203"/>
                  </a:cubicBezTo>
                  <a:cubicBezTo>
                    <a:pt x="11418" y="2309"/>
                    <a:pt x="11340" y="1564"/>
                    <a:pt x="11202" y="1043"/>
                  </a:cubicBezTo>
                  <a:cubicBezTo>
                    <a:pt x="11045" y="447"/>
                    <a:pt x="10810" y="149"/>
                    <a:pt x="10496" y="149"/>
                  </a:cubicBezTo>
                  <a:cubicBezTo>
                    <a:pt x="9378" y="149"/>
                    <a:pt x="9378" y="149"/>
                    <a:pt x="9378" y="149"/>
                  </a:cubicBezTo>
                  <a:cubicBezTo>
                    <a:pt x="9378" y="9385"/>
                    <a:pt x="9378" y="9385"/>
                    <a:pt x="9378" y="9385"/>
                  </a:cubicBezTo>
                  <a:cubicBezTo>
                    <a:pt x="9907" y="9385"/>
                    <a:pt x="9907" y="9385"/>
                    <a:pt x="9907" y="9385"/>
                  </a:cubicBezTo>
                  <a:cubicBezTo>
                    <a:pt x="9907" y="6480"/>
                    <a:pt x="9907" y="6480"/>
                    <a:pt x="9907" y="6480"/>
                  </a:cubicBezTo>
                  <a:cubicBezTo>
                    <a:pt x="10339" y="6480"/>
                    <a:pt x="10339" y="6480"/>
                    <a:pt x="10339" y="6480"/>
                  </a:cubicBezTo>
                  <a:cubicBezTo>
                    <a:pt x="10869" y="9385"/>
                    <a:pt x="10869" y="9385"/>
                    <a:pt x="10869" y="9385"/>
                  </a:cubicBezTo>
                  <a:lnTo>
                    <a:pt x="11496" y="9385"/>
                  </a:lnTo>
                  <a:close/>
                  <a:moveTo>
                    <a:pt x="9025" y="7597"/>
                  </a:moveTo>
                  <a:cubicBezTo>
                    <a:pt x="7690" y="7597"/>
                    <a:pt x="7690" y="7597"/>
                    <a:pt x="7690" y="7597"/>
                  </a:cubicBezTo>
                  <a:cubicBezTo>
                    <a:pt x="7690" y="5661"/>
                    <a:pt x="7690" y="5661"/>
                    <a:pt x="7690" y="5661"/>
                  </a:cubicBezTo>
                  <a:cubicBezTo>
                    <a:pt x="8848" y="5661"/>
                    <a:pt x="8848" y="5661"/>
                    <a:pt x="8848" y="5661"/>
                  </a:cubicBezTo>
                  <a:cubicBezTo>
                    <a:pt x="8848" y="3873"/>
                    <a:pt x="8848" y="3873"/>
                    <a:pt x="8848" y="3873"/>
                  </a:cubicBezTo>
                  <a:cubicBezTo>
                    <a:pt x="7690" y="3873"/>
                    <a:pt x="7690" y="3873"/>
                    <a:pt x="7690" y="3873"/>
                  </a:cubicBezTo>
                  <a:cubicBezTo>
                    <a:pt x="7690" y="1937"/>
                    <a:pt x="7690" y="1937"/>
                    <a:pt x="7690" y="1937"/>
                  </a:cubicBezTo>
                  <a:cubicBezTo>
                    <a:pt x="9005" y="1937"/>
                    <a:pt x="9005" y="1937"/>
                    <a:pt x="9005" y="1937"/>
                  </a:cubicBezTo>
                  <a:cubicBezTo>
                    <a:pt x="9005" y="149"/>
                    <a:pt x="9005" y="149"/>
                    <a:pt x="9005" y="149"/>
                  </a:cubicBezTo>
                  <a:cubicBezTo>
                    <a:pt x="7161" y="149"/>
                    <a:pt x="7161" y="149"/>
                    <a:pt x="7161" y="149"/>
                  </a:cubicBezTo>
                  <a:cubicBezTo>
                    <a:pt x="7161" y="9385"/>
                    <a:pt x="7161" y="9385"/>
                    <a:pt x="7161" y="9385"/>
                  </a:cubicBezTo>
                  <a:cubicBezTo>
                    <a:pt x="9025" y="9385"/>
                    <a:pt x="9025" y="9385"/>
                    <a:pt x="9025" y="9385"/>
                  </a:cubicBezTo>
                  <a:lnTo>
                    <a:pt x="9025" y="7597"/>
                  </a:lnTo>
                  <a:close/>
                  <a:moveTo>
                    <a:pt x="6043" y="9385"/>
                  </a:moveTo>
                  <a:cubicBezTo>
                    <a:pt x="6043" y="2011"/>
                    <a:pt x="6043" y="2011"/>
                    <a:pt x="6043" y="2011"/>
                  </a:cubicBezTo>
                  <a:cubicBezTo>
                    <a:pt x="6788" y="2011"/>
                    <a:pt x="6788" y="2011"/>
                    <a:pt x="6788" y="2011"/>
                  </a:cubicBezTo>
                  <a:cubicBezTo>
                    <a:pt x="6788" y="149"/>
                    <a:pt x="6788" y="149"/>
                    <a:pt x="6788" y="149"/>
                  </a:cubicBezTo>
                  <a:cubicBezTo>
                    <a:pt x="4767" y="149"/>
                    <a:pt x="4767" y="149"/>
                    <a:pt x="4767" y="149"/>
                  </a:cubicBezTo>
                  <a:cubicBezTo>
                    <a:pt x="4767" y="2011"/>
                    <a:pt x="4767" y="2011"/>
                    <a:pt x="4767" y="2011"/>
                  </a:cubicBezTo>
                  <a:cubicBezTo>
                    <a:pt x="5513" y="2011"/>
                    <a:pt x="5513" y="2011"/>
                    <a:pt x="5513" y="2011"/>
                  </a:cubicBezTo>
                  <a:cubicBezTo>
                    <a:pt x="5513" y="9385"/>
                    <a:pt x="5513" y="9385"/>
                    <a:pt x="5513" y="9385"/>
                  </a:cubicBezTo>
                  <a:lnTo>
                    <a:pt x="6043" y="9385"/>
                  </a:lnTo>
                  <a:close/>
                  <a:moveTo>
                    <a:pt x="2766" y="3501"/>
                  </a:moveTo>
                  <a:cubicBezTo>
                    <a:pt x="3943" y="9385"/>
                    <a:pt x="3943" y="9385"/>
                    <a:pt x="3943" y="9385"/>
                  </a:cubicBezTo>
                  <a:cubicBezTo>
                    <a:pt x="4414" y="9385"/>
                    <a:pt x="4414" y="9385"/>
                    <a:pt x="4414" y="9385"/>
                  </a:cubicBezTo>
                  <a:cubicBezTo>
                    <a:pt x="4414" y="149"/>
                    <a:pt x="4414" y="149"/>
                    <a:pt x="4414" y="149"/>
                  </a:cubicBezTo>
                  <a:cubicBezTo>
                    <a:pt x="3865" y="149"/>
                    <a:pt x="3865" y="149"/>
                    <a:pt x="3865" y="149"/>
                  </a:cubicBezTo>
                  <a:cubicBezTo>
                    <a:pt x="3865" y="5884"/>
                    <a:pt x="3865" y="5884"/>
                    <a:pt x="3865" y="5884"/>
                  </a:cubicBezTo>
                  <a:cubicBezTo>
                    <a:pt x="2727" y="149"/>
                    <a:pt x="2727" y="149"/>
                    <a:pt x="2727" y="149"/>
                  </a:cubicBezTo>
                  <a:cubicBezTo>
                    <a:pt x="2237" y="149"/>
                    <a:pt x="2237" y="149"/>
                    <a:pt x="2237" y="149"/>
                  </a:cubicBezTo>
                  <a:cubicBezTo>
                    <a:pt x="2237" y="9385"/>
                    <a:pt x="2237" y="9385"/>
                    <a:pt x="2237" y="9385"/>
                  </a:cubicBezTo>
                  <a:cubicBezTo>
                    <a:pt x="2766" y="9385"/>
                    <a:pt x="2766" y="9385"/>
                    <a:pt x="2766" y="9385"/>
                  </a:cubicBezTo>
                  <a:lnTo>
                    <a:pt x="2766" y="3501"/>
                  </a:lnTo>
                  <a:close/>
                  <a:moveTo>
                    <a:pt x="1864" y="7597"/>
                  </a:moveTo>
                  <a:cubicBezTo>
                    <a:pt x="530" y="7597"/>
                    <a:pt x="530" y="7597"/>
                    <a:pt x="530" y="7597"/>
                  </a:cubicBezTo>
                  <a:cubicBezTo>
                    <a:pt x="530" y="5661"/>
                    <a:pt x="530" y="5661"/>
                    <a:pt x="530" y="5661"/>
                  </a:cubicBezTo>
                  <a:cubicBezTo>
                    <a:pt x="1687" y="5661"/>
                    <a:pt x="1687" y="5661"/>
                    <a:pt x="1687" y="5661"/>
                  </a:cubicBezTo>
                  <a:cubicBezTo>
                    <a:pt x="1687" y="3873"/>
                    <a:pt x="1687" y="3873"/>
                    <a:pt x="1687" y="3873"/>
                  </a:cubicBezTo>
                  <a:cubicBezTo>
                    <a:pt x="530" y="3873"/>
                    <a:pt x="530" y="3873"/>
                    <a:pt x="530" y="3873"/>
                  </a:cubicBezTo>
                  <a:cubicBezTo>
                    <a:pt x="530" y="1937"/>
                    <a:pt x="530" y="1937"/>
                    <a:pt x="530" y="1937"/>
                  </a:cubicBezTo>
                  <a:cubicBezTo>
                    <a:pt x="1844" y="1937"/>
                    <a:pt x="1844" y="1937"/>
                    <a:pt x="1844" y="1937"/>
                  </a:cubicBezTo>
                  <a:cubicBezTo>
                    <a:pt x="1844" y="149"/>
                    <a:pt x="1844" y="149"/>
                    <a:pt x="1844" y="149"/>
                  </a:cubicBezTo>
                  <a:cubicBezTo>
                    <a:pt x="0" y="149"/>
                    <a:pt x="0" y="149"/>
                    <a:pt x="0" y="149"/>
                  </a:cubicBezTo>
                  <a:cubicBezTo>
                    <a:pt x="0" y="9385"/>
                    <a:pt x="0" y="9385"/>
                    <a:pt x="0" y="9385"/>
                  </a:cubicBezTo>
                  <a:cubicBezTo>
                    <a:pt x="1864" y="9385"/>
                    <a:pt x="1864" y="9385"/>
                    <a:pt x="1864" y="9385"/>
                  </a:cubicBezTo>
                  <a:lnTo>
                    <a:pt x="1864" y="7597"/>
                  </a:lnTo>
                  <a:close/>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sp>
          <p:nvSpPr>
            <p:cNvPr id="455" name="Freeform 6"/>
            <p:cNvSpPr/>
            <p:nvPr/>
          </p:nvSpPr>
          <p:spPr>
            <a:xfrm>
              <a:off x="466725" y="427037"/>
              <a:ext cx="1368426" cy="69850"/>
            </a:xfrm>
            <a:custGeom>
              <a:avLst/>
              <a:gdLst/>
              <a:ahLst/>
              <a:cxnLst>
                <a:cxn ang="0">
                  <a:pos x="wd2" y="hd2"/>
                </a:cxn>
                <a:cxn ang="5400000">
                  <a:pos x="wd2" y="hd2"/>
                </a:cxn>
                <a:cxn ang="10800000">
                  <a:pos x="wd2" y="hd2"/>
                </a:cxn>
                <a:cxn ang="16200000">
                  <a:pos x="wd2" y="hd2"/>
                </a:cxn>
              </a:cxnLst>
              <a:rect l="0" t="0" r="r" b="b"/>
              <a:pathLst>
                <a:path w="21600" h="21600" extrusionOk="0">
                  <a:moveTo>
                    <a:pt x="21160" y="9818"/>
                  </a:moveTo>
                  <a:cubicBezTo>
                    <a:pt x="21160" y="8640"/>
                    <a:pt x="21200" y="7855"/>
                    <a:pt x="21280" y="7855"/>
                  </a:cubicBezTo>
                  <a:cubicBezTo>
                    <a:pt x="21380" y="7855"/>
                    <a:pt x="21420" y="8247"/>
                    <a:pt x="21480" y="9818"/>
                  </a:cubicBezTo>
                  <a:cubicBezTo>
                    <a:pt x="21560" y="8640"/>
                    <a:pt x="21560" y="8640"/>
                    <a:pt x="21560" y="8640"/>
                  </a:cubicBezTo>
                  <a:cubicBezTo>
                    <a:pt x="21500" y="7069"/>
                    <a:pt x="21400" y="5891"/>
                    <a:pt x="21300" y="5891"/>
                  </a:cubicBezTo>
                  <a:cubicBezTo>
                    <a:pt x="21160" y="5891"/>
                    <a:pt x="21041" y="7462"/>
                    <a:pt x="21041" y="9818"/>
                  </a:cubicBezTo>
                  <a:cubicBezTo>
                    <a:pt x="21041" y="15316"/>
                    <a:pt x="21500" y="13353"/>
                    <a:pt x="21500" y="17280"/>
                  </a:cubicBezTo>
                  <a:cubicBezTo>
                    <a:pt x="21500" y="18458"/>
                    <a:pt x="21440" y="19636"/>
                    <a:pt x="21320" y="19636"/>
                  </a:cubicBezTo>
                  <a:cubicBezTo>
                    <a:pt x="21220" y="19636"/>
                    <a:pt x="21160" y="18851"/>
                    <a:pt x="21100" y="17673"/>
                  </a:cubicBezTo>
                  <a:cubicBezTo>
                    <a:pt x="21021" y="18851"/>
                    <a:pt x="21021" y="18851"/>
                    <a:pt x="21021" y="18851"/>
                  </a:cubicBezTo>
                  <a:cubicBezTo>
                    <a:pt x="21100" y="20422"/>
                    <a:pt x="21200" y="21600"/>
                    <a:pt x="21320" y="21600"/>
                  </a:cubicBezTo>
                  <a:cubicBezTo>
                    <a:pt x="21460" y="21600"/>
                    <a:pt x="21600" y="20029"/>
                    <a:pt x="21600" y="17280"/>
                  </a:cubicBezTo>
                  <a:cubicBezTo>
                    <a:pt x="21600" y="11389"/>
                    <a:pt x="21160" y="13353"/>
                    <a:pt x="21160" y="9818"/>
                  </a:cubicBezTo>
                  <a:moveTo>
                    <a:pt x="20481" y="9818"/>
                  </a:moveTo>
                  <a:cubicBezTo>
                    <a:pt x="20481" y="8640"/>
                    <a:pt x="20541" y="7855"/>
                    <a:pt x="20621" y="7855"/>
                  </a:cubicBezTo>
                  <a:cubicBezTo>
                    <a:pt x="20721" y="7855"/>
                    <a:pt x="20761" y="8247"/>
                    <a:pt x="20821" y="9818"/>
                  </a:cubicBezTo>
                  <a:cubicBezTo>
                    <a:pt x="20901" y="8640"/>
                    <a:pt x="20901" y="8640"/>
                    <a:pt x="20901" y="8640"/>
                  </a:cubicBezTo>
                  <a:cubicBezTo>
                    <a:pt x="20841" y="7069"/>
                    <a:pt x="20741" y="5891"/>
                    <a:pt x="20641" y="5891"/>
                  </a:cubicBezTo>
                  <a:cubicBezTo>
                    <a:pt x="20481" y="5891"/>
                    <a:pt x="20381" y="7462"/>
                    <a:pt x="20381" y="9818"/>
                  </a:cubicBezTo>
                  <a:cubicBezTo>
                    <a:pt x="20381" y="15316"/>
                    <a:pt x="20821" y="13353"/>
                    <a:pt x="20821" y="17280"/>
                  </a:cubicBezTo>
                  <a:cubicBezTo>
                    <a:pt x="20821" y="18458"/>
                    <a:pt x="20781" y="19636"/>
                    <a:pt x="20661" y="19636"/>
                  </a:cubicBezTo>
                  <a:cubicBezTo>
                    <a:pt x="20561" y="19636"/>
                    <a:pt x="20501" y="18851"/>
                    <a:pt x="20441" y="17673"/>
                  </a:cubicBezTo>
                  <a:cubicBezTo>
                    <a:pt x="20361" y="18851"/>
                    <a:pt x="20361" y="18851"/>
                    <a:pt x="20361" y="18851"/>
                  </a:cubicBezTo>
                  <a:cubicBezTo>
                    <a:pt x="20441" y="20422"/>
                    <a:pt x="20541" y="21600"/>
                    <a:pt x="20661" y="21600"/>
                  </a:cubicBezTo>
                  <a:cubicBezTo>
                    <a:pt x="20801" y="21600"/>
                    <a:pt x="20941" y="20029"/>
                    <a:pt x="20941" y="17280"/>
                  </a:cubicBezTo>
                  <a:cubicBezTo>
                    <a:pt x="20941" y="11389"/>
                    <a:pt x="20481" y="13353"/>
                    <a:pt x="20481" y="9818"/>
                  </a:cubicBezTo>
                  <a:moveTo>
                    <a:pt x="19962" y="7855"/>
                  </a:moveTo>
                  <a:cubicBezTo>
                    <a:pt x="20081" y="7855"/>
                    <a:pt x="20141" y="9425"/>
                    <a:pt x="20141" y="12567"/>
                  </a:cubicBezTo>
                  <a:cubicBezTo>
                    <a:pt x="19742" y="12567"/>
                    <a:pt x="19742" y="12567"/>
                    <a:pt x="19742" y="12567"/>
                  </a:cubicBezTo>
                  <a:cubicBezTo>
                    <a:pt x="19762" y="9425"/>
                    <a:pt x="19822" y="7855"/>
                    <a:pt x="19962" y="7855"/>
                  </a:cubicBezTo>
                  <a:moveTo>
                    <a:pt x="19981" y="19636"/>
                  </a:moveTo>
                  <a:cubicBezTo>
                    <a:pt x="19842" y="19636"/>
                    <a:pt x="19742" y="17673"/>
                    <a:pt x="19742" y="14138"/>
                  </a:cubicBezTo>
                  <a:cubicBezTo>
                    <a:pt x="20241" y="14138"/>
                    <a:pt x="20241" y="14138"/>
                    <a:pt x="20241" y="14138"/>
                  </a:cubicBezTo>
                  <a:cubicBezTo>
                    <a:pt x="20241" y="12960"/>
                    <a:pt x="20241" y="12960"/>
                    <a:pt x="20241" y="12960"/>
                  </a:cubicBezTo>
                  <a:cubicBezTo>
                    <a:pt x="20241" y="7855"/>
                    <a:pt x="20121" y="5891"/>
                    <a:pt x="19962" y="5891"/>
                  </a:cubicBezTo>
                  <a:cubicBezTo>
                    <a:pt x="19762" y="5891"/>
                    <a:pt x="19642" y="9033"/>
                    <a:pt x="19642" y="13745"/>
                  </a:cubicBezTo>
                  <a:cubicBezTo>
                    <a:pt x="19642" y="19244"/>
                    <a:pt x="19802" y="21600"/>
                    <a:pt x="19981" y="21600"/>
                  </a:cubicBezTo>
                  <a:cubicBezTo>
                    <a:pt x="20141" y="21600"/>
                    <a:pt x="20221" y="19636"/>
                    <a:pt x="20261" y="18065"/>
                  </a:cubicBezTo>
                  <a:cubicBezTo>
                    <a:pt x="20181" y="17280"/>
                    <a:pt x="20181" y="17280"/>
                    <a:pt x="20181" y="17280"/>
                  </a:cubicBezTo>
                  <a:cubicBezTo>
                    <a:pt x="20141" y="18851"/>
                    <a:pt x="20061" y="19636"/>
                    <a:pt x="19981" y="19636"/>
                  </a:cubicBezTo>
                  <a:moveTo>
                    <a:pt x="19222" y="5891"/>
                  </a:moveTo>
                  <a:cubicBezTo>
                    <a:pt x="19142" y="5891"/>
                    <a:pt x="19062" y="7069"/>
                    <a:pt x="19002" y="8247"/>
                  </a:cubicBezTo>
                  <a:cubicBezTo>
                    <a:pt x="19002" y="8247"/>
                    <a:pt x="19002" y="8247"/>
                    <a:pt x="19002" y="8247"/>
                  </a:cubicBezTo>
                  <a:cubicBezTo>
                    <a:pt x="19002" y="6284"/>
                    <a:pt x="19002" y="6284"/>
                    <a:pt x="19002" y="6284"/>
                  </a:cubicBezTo>
                  <a:cubicBezTo>
                    <a:pt x="18883" y="6284"/>
                    <a:pt x="18883" y="6284"/>
                    <a:pt x="18883" y="6284"/>
                  </a:cubicBezTo>
                  <a:cubicBezTo>
                    <a:pt x="18883" y="21207"/>
                    <a:pt x="18883" y="21207"/>
                    <a:pt x="18883" y="21207"/>
                  </a:cubicBezTo>
                  <a:cubicBezTo>
                    <a:pt x="19002" y="21207"/>
                    <a:pt x="19002" y="21207"/>
                    <a:pt x="19002" y="21207"/>
                  </a:cubicBezTo>
                  <a:cubicBezTo>
                    <a:pt x="19002" y="10211"/>
                    <a:pt x="19002" y="10211"/>
                    <a:pt x="19002" y="10211"/>
                  </a:cubicBezTo>
                  <a:cubicBezTo>
                    <a:pt x="19042" y="9033"/>
                    <a:pt x="19142" y="7855"/>
                    <a:pt x="19222" y="7855"/>
                  </a:cubicBezTo>
                  <a:cubicBezTo>
                    <a:pt x="19282" y="7855"/>
                    <a:pt x="19342" y="8247"/>
                    <a:pt x="19342" y="10211"/>
                  </a:cubicBezTo>
                  <a:cubicBezTo>
                    <a:pt x="19342" y="21207"/>
                    <a:pt x="19342" y="21207"/>
                    <a:pt x="19342" y="21207"/>
                  </a:cubicBezTo>
                  <a:cubicBezTo>
                    <a:pt x="19442" y="21207"/>
                    <a:pt x="19442" y="21207"/>
                    <a:pt x="19442" y="21207"/>
                  </a:cubicBezTo>
                  <a:cubicBezTo>
                    <a:pt x="19442" y="10211"/>
                    <a:pt x="19442" y="10211"/>
                    <a:pt x="19442" y="10211"/>
                  </a:cubicBezTo>
                  <a:cubicBezTo>
                    <a:pt x="19442" y="7069"/>
                    <a:pt x="19342" y="5891"/>
                    <a:pt x="19222" y="5891"/>
                  </a:cubicBezTo>
                  <a:moveTo>
                    <a:pt x="18503" y="21207"/>
                  </a:moveTo>
                  <a:cubicBezTo>
                    <a:pt x="18603" y="21207"/>
                    <a:pt x="18603" y="21207"/>
                    <a:pt x="18603" y="21207"/>
                  </a:cubicBezTo>
                  <a:cubicBezTo>
                    <a:pt x="18603" y="6284"/>
                    <a:pt x="18603" y="6284"/>
                    <a:pt x="18603" y="6284"/>
                  </a:cubicBezTo>
                  <a:cubicBezTo>
                    <a:pt x="18503" y="6284"/>
                    <a:pt x="18503" y="6284"/>
                    <a:pt x="18503" y="6284"/>
                  </a:cubicBezTo>
                  <a:lnTo>
                    <a:pt x="18503" y="21207"/>
                  </a:lnTo>
                  <a:close/>
                  <a:moveTo>
                    <a:pt x="18503" y="2749"/>
                  </a:moveTo>
                  <a:cubicBezTo>
                    <a:pt x="18603" y="2749"/>
                    <a:pt x="18603" y="2749"/>
                    <a:pt x="18603" y="2749"/>
                  </a:cubicBezTo>
                  <a:cubicBezTo>
                    <a:pt x="18603" y="0"/>
                    <a:pt x="18603" y="0"/>
                    <a:pt x="18603" y="0"/>
                  </a:cubicBezTo>
                  <a:cubicBezTo>
                    <a:pt x="18503" y="0"/>
                    <a:pt x="18503" y="0"/>
                    <a:pt x="18503" y="0"/>
                  </a:cubicBezTo>
                  <a:lnTo>
                    <a:pt x="18503" y="2749"/>
                  </a:lnTo>
                  <a:close/>
                  <a:moveTo>
                    <a:pt x="17843" y="9818"/>
                  </a:moveTo>
                  <a:cubicBezTo>
                    <a:pt x="17843" y="8640"/>
                    <a:pt x="17903" y="7855"/>
                    <a:pt x="17983" y="7855"/>
                  </a:cubicBezTo>
                  <a:cubicBezTo>
                    <a:pt x="18063" y="7855"/>
                    <a:pt x="18123" y="8247"/>
                    <a:pt x="18183" y="9818"/>
                  </a:cubicBezTo>
                  <a:cubicBezTo>
                    <a:pt x="18263" y="8640"/>
                    <a:pt x="18263" y="8640"/>
                    <a:pt x="18263" y="8640"/>
                  </a:cubicBezTo>
                  <a:cubicBezTo>
                    <a:pt x="18203" y="7069"/>
                    <a:pt x="18103" y="5891"/>
                    <a:pt x="18003" y="5891"/>
                  </a:cubicBezTo>
                  <a:cubicBezTo>
                    <a:pt x="17843" y="5891"/>
                    <a:pt x="17744" y="7462"/>
                    <a:pt x="17744" y="9818"/>
                  </a:cubicBezTo>
                  <a:cubicBezTo>
                    <a:pt x="17724" y="15316"/>
                    <a:pt x="18183" y="13353"/>
                    <a:pt x="18183" y="17280"/>
                  </a:cubicBezTo>
                  <a:cubicBezTo>
                    <a:pt x="18183" y="18458"/>
                    <a:pt x="18143" y="19636"/>
                    <a:pt x="18023" y="19636"/>
                  </a:cubicBezTo>
                  <a:cubicBezTo>
                    <a:pt x="17923" y="19636"/>
                    <a:pt x="17843" y="18851"/>
                    <a:pt x="17804" y="17673"/>
                  </a:cubicBezTo>
                  <a:cubicBezTo>
                    <a:pt x="17724" y="18851"/>
                    <a:pt x="17724" y="18851"/>
                    <a:pt x="17724" y="18851"/>
                  </a:cubicBezTo>
                  <a:cubicBezTo>
                    <a:pt x="17784" y="20422"/>
                    <a:pt x="17903" y="21600"/>
                    <a:pt x="18023" y="21600"/>
                  </a:cubicBezTo>
                  <a:cubicBezTo>
                    <a:pt x="18163" y="21600"/>
                    <a:pt x="18283" y="20029"/>
                    <a:pt x="18283" y="17280"/>
                  </a:cubicBezTo>
                  <a:cubicBezTo>
                    <a:pt x="18283" y="11389"/>
                    <a:pt x="17843" y="13353"/>
                    <a:pt x="17843" y="9818"/>
                  </a:cubicBezTo>
                  <a:moveTo>
                    <a:pt x="17444" y="17673"/>
                  </a:moveTo>
                  <a:cubicBezTo>
                    <a:pt x="17384" y="18458"/>
                    <a:pt x="17304" y="19636"/>
                    <a:pt x="17224" y="19636"/>
                  </a:cubicBezTo>
                  <a:cubicBezTo>
                    <a:pt x="17144" y="19636"/>
                    <a:pt x="17104" y="19244"/>
                    <a:pt x="17104" y="17280"/>
                  </a:cubicBezTo>
                  <a:cubicBezTo>
                    <a:pt x="17104" y="6284"/>
                    <a:pt x="17104" y="6284"/>
                    <a:pt x="17104" y="6284"/>
                  </a:cubicBezTo>
                  <a:cubicBezTo>
                    <a:pt x="16984" y="6284"/>
                    <a:pt x="16984" y="6284"/>
                    <a:pt x="16984" y="6284"/>
                  </a:cubicBezTo>
                  <a:cubicBezTo>
                    <a:pt x="16984" y="17280"/>
                    <a:pt x="16984" y="17280"/>
                    <a:pt x="16984" y="17280"/>
                  </a:cubicBezTo>
                  <a:cubicBezTo>
                    <a:pt x="16984" y="20422"/>
                    <a:pt x="17104" y="21600"/>
                    <a:pt x="17204" y="21600"/>
                  </a:cubicBezTo>
                  <a:cubicBezTo>
                    <a:pt x="17304" y="21600"/>
                    <a:pt x="17384" y="20422"/>
                    <a:pt x="17444" y="19244"/>
                  </a:cubicBezTo>
                  <a:cubicBezTo>
                    <a:pt x="17444" y="19244"/>
                    <a:pt x="17444" y="19244"/>
                    <a:pt x="17444" y="19244"/>
                  </a:cubicBezTo>
                  <a:cubicBezTo>
                    <a:pt x="17444" y="21207"/>
                    <a:pt x="17444" y="21207"/>
                    <a:pt x="17444" y="21207"/>
                  </a:cubicBezTo>
                  <a:cubicBezTo>
                    <a:pt x="17544" y="21207"/>
                    <a:pt x="17544" y="21207"/>
                    <a:pt x="17544" y="21207"/>
                  </a:cubicBezTo>
                  <a:cubicBezTo>
                    <a:pt x="17544" y="6284"/>
                    <a:pt x="17544" y="6284"/>
                    <a:pt x="17544" y="6284"/>
                  </a:cubicBezTo>
                  <a:cubicBezTo>
                    <a:pt x="17444" y="6284"/>
                    <a:pt x="17444" y="6284"/>
                    <a:pt x="17444" y="6284"/>
                  </a:cubicBezTo>
                  <a:lnTo>
                    <a:pt x="17444" y="17673"/>
                  </a:lnTo>
                  <a:close/>
                  <a:moveTo>
                    <a:pt x="16465" y="19636"/>
                  </a:moveTo>
                  <a:cubicBezTo>
                    <a:pt x="16385" y="19636"/>
                    <a:pt x="16345" y="19244"/>
                    <a:pt x="16265" y="17673"/>
                  </a:cubicBezTo>
                  <a:cubicBezTo>
                    <a:pt x="16265" y="9818"/>
                    <a:pt x="16265" y="9818"/>
                    <a:pt x="16265" y="9818"/>
                  </a:cubicBezTo>
                  <a:cubicBezTo>
                    <a:pt x="16325" y="8640"/>
                    <a:pt x="16405" y="7855"/>
                    <a:pt x="16465" y="7855"/>
                  </a:cubicBezTo>
                  <a:cubicBezTo>
                    <a:pt x="16585" y="7855"/>
                    <a:pt x="16685" y="9425"/>
                    <a:pt x="16685" y="13745"/>
                  </a:cubicBezTo>
                  <a:cubicBezTo>
                    <a:pt x="16685" y="17673"/>
                    <a:pt x="16585" y="19636"/>
                    <a:pt x="16465" y="19636"/>
                  </a:cubicBezTo>
                  <a:moveTo>
                    <a:pt x="16485" y="5891"/>
                  </a:moveTo>
                  <a:cubicBezTo>
                    <a:pt x="16405" y="5891"/>
                    <a:pt x="16325" y="6676"/>
                    <a:pt x="16265" y="7462"/>
                  </a:cubicBezTo>
                  <a:cubicBezTo>
                    <a:pt x="16265" y="7855"/>
                    <a:pt x="16265" y="7855"/>
                    <a:pt x="16265" y="7855"/>
                  </a:cubicBezTo>
                  <a:cubicBezTo>
                    <a:pt x="16265" y="393"/>
                    <a:pt x="16265" y="393"/>
                    <a:pt x="16265" y="393"/>
                  </a:cubicBezTo>
                  <a:cubicBezTo>
                    <a:pt x="16165" y="393"/>
                    <a:pt x="16165" y="393"/>
                    <a:pt x="16165" y="393"/>
                  </a:cubicBezTo>
                  <a:cubicBezTo>
                    <a:pt x="16165" y="18065"/>
                    <a:pt x="16165" y="18065"/>
                    <a:pt x="16165" y="18065"/>
                  </a:cubicBezTo>
                  <a:cubicBezTo>
                    <a:pt x="16165" y="19244"/>
                    <a:pt x="16165" y="20029"/>
                    <a:pt x="16145" y="21207"/>
                  </a:cubicBezTo>
                  <a:cubicBezTo>
                    <a:pt x="16225" y="21207"/>
                    <a:pt x="16225" y="21207"/>
                    <a:pt x="16225" y="21207"/>
                  </a:cubicBezTo>
                  <a:cubicBezTo>
                    <a:pt x="16245" y="19636"/>
                    <a:pt x="16245" y="19636"/>
                    <a:pt x="16245" y="19636"/>
                  </a:cubicBezTo>
                  <a:cubicBezTo>
                    <a:pt x="16305" y="20815"/>
                    <a:pt x="16385" y="21600"/>
                    <a:pt x="16465" y="21600"/>
                  </a:cubicBezTo>
                  <a:cubicBezTo>
                    <a:pt x="16605" y="21600"/>
                    <a:pt x="16784" y="19636"/>
                    <a:pt x="16784" y="13745"/>
                  </a:cubicBezTo>
                  <a:cubicBezTo>
                    <a:pt x="16784" y="7855"/>
                    <a:pt x="16605" y="5891"/>
                    <a:pt x="16485" y="5891"/>
                  </a:cubicBezTo>
                  <a:moveTo>
                    <a:pt x="15086" y="9818"/>
                  </a:moveTo>
                  <a:cubicBezTo>
                    <a:pt x="15086" y="8640"/>
                    <a:pt x="15126" y="7855"/>
                    <a:pt x="15226" y="7855"/>
                  </a:cubicBezTo>
                  <a:cubicBezTo>
                    <a:pt x="15306" y="7855"/>
                    <a:pt x="15366" y="8247"/>
                    <a:pt x="15426" y="9818"/>
                  </a:cubicBezTo>
                  <a:cubicBezTo>
                    <a:pt x="15486" y="8640"/>
                    <a:pt x="15486" y="8640"/>
                    <a:pt x="15486" y="8640"/>
                  </a:cubicBezTo>
                  <a:cubicBezTo>
                    <a:pt x="15446" y="7069"/>
                    <a:pt x="15326" y="5891"/>
                    <a:pt x="15226" y="5891"/>
                  </a:cubicBezTo>
                  <a:cubicBezTo>
                    <a:pt x="15086" y="5891"/>
                    <a:pt x="14986" y="7462"/>
                    <a:pt x="14966" y="9818"/>
                  </a:cubicBezTo>
                  <a:cubicBezTo>
                    <a:pt x="14966" y="15316"/>
                    <a:pt x="15426" y="13353"/>
                    <a:pt x="15426" y="17280"/>
                  </a:cubicBezTo>
                  <a:cubicBezTo>
                    <a:pt x="15426" y="18458"/>
                    <a:pt x="15366" y="19636"/>
                    <a:pt x="15246" y="19636"/>
                  </a:cubicBezTo>
                  <a:cubicBezTo>
                    <a:pt x="15166" y="19636"/>
                    <a:pt x="15086" y="18851"/>
                    <a:pt x="15026" y="17673"/>
                  </a:cubicBezTo>
                  <a:cubicBezTo>
                    <a:pt x="14946" y="18851"/>
                    <a:pt x="14946" y="18851"/>
                    <a:pt x="14946" y="18851"/>
                  </a:cubicBezTo>
                  <a:cubicBezTo>
                    <a:pt x="15026" y="20422"/>
                    <a:pt x="15146" y="21600"/>
                    <a:pt x="15266" y="21600"/>
                  </a:cubicBezTo>
                  <a:cubicBezTo>
                    <a:pt x="15406" y="21600"/>
                    <a:pt x="15526" y="20029"/>
                    <a:pt x="15526" y="17280"/>
                  </a:cubicBezTo>
                  <a:cubicBezTo>
                    <a:pt x="15526" y="11389"/>
                    <a:pt x="15086" y="13353"/>
                    <a:pt x="15086" y="9818"/>
                  </a:cubicBezTo>
                  <a:moveTo>
                    <a:pt x="14567" y="5891"/>
                  </a:moveTo>
                  <a:cubicBezTo>
                    <a:pt x="14467" y="5891"/>
                    <a:pt x="14387" y="7069"/>
                    <a:pt x="14327" y="8247"/>
                  </a:cubicBezTo>
                  <a:cubicBezTo>
                    <a:pt x="14327" y="8247"/>
                    <a:pt x="14327" y="8247"/>
                    <a:pt x="14327" y="8247"/>
                  </a:cubicBezTo>
                  <a:cubicBezTo>
                    <a:pt x="14327" y="6284"/>
                    <a:pt x="14327" y="6284"/>
                    <a:pt x="14327" y="6284"/>
                  </a:cubicBezTo>
                  <a:cubicBezTo>
                    <a:pt x="14227" y="6284"/>
                    <a:pt x="14227" y="6284"/>
                    <a:pt x="14227" y="6284"/>
                  </a:cubicBezTo>
                  <a:cubicBezTo>
                    <a:pt x="14227" y="21207"/>
                    <a:pt x="14227" y="21207"/>
                    <a:pt x="14227" y="21207"/>
                  </a:cubicBezTo>
                  <a:cubicBezTo>
                    <a:pt x="14327" y="21207"/>
                    <a:pt x="14327" y="21207"/>
                    <a:pt x="14327" y="21207"/>
                  </a:cubicBezTo>
                  <a:cubicBezTo>
                    <a:pt x="14327" y="10211"/>
                    <a:pt x="14327" y="10211"/>
                    <a:pt x="14327" y="10211"/>
                  </a:cubicBezTo>
                  <a:cubicBezTo>
                    <a:pt x="14367" y="9033"/>
                    <a:pt x="14467" y="7855"/>
                    <a:pt x="14547" y="7855"/>
                  </a:cubicBezTo>
                  <a:cubicBezTo>
                    <a:pt x="14626" y="7855"/>
                    <a:pt x="14666" y="8247"/>
                    <a:pt x="14666" y="10211"/>
                  </a:cubicBezTo>
                  <a:cubicBezTo>
                    <a:pt x="14666" y="21207"/>
                    <a:pt x="14666" y="21207"/>
                    <a:pt x="14666" y="21207"/>
                  </a:cubicBezTo>
                  <a:cubicBezTo>
                    <a:pt x="14786" y="21207"/>
                    <a:pt x="14786" y="21207"/>
                    <a:pt x="14786" y="21207"/>
                  </a:cubicBezTo>
                  <a:cubicBezTo>
                    <a:pt x="14786" y="10211"/>
                    <a:pt x="14786" y="10211"/>
                    <a:pt x="14786" y="10211"/>
                  </a:cubicBezTo>
                  <a:cubicBezTo>
                    <a:pt x="14786" y="7069"/>
                    <a:pt x="14666" y="5891"/>
                    <a:pt x="14567" y="5891"/>
                  </a:cubicBezTo>
                  <a:moveTo>
                    <a:pt x="13887" y="17280"/>
                  </a:moveTo>
                  <a:cubicBezTo>
                    <a:pt x="13807" y="18851"/>
                    <a:pt x="13727" y="19636"/>
                    <a:pt x="13647" y="19636"/>
                  </a:cubicBezTo>
                  <a:cubicBezTo>
                    <a:pt x="13587" y="19636"/>
                    <a:pt x="13507" y="18851"/>
                    <a:pt x="13507" y="17673"/>
                  </a:cubicBezTo>
                  <a:cubicBezTo>
                    <a:pt x="13507" y="15316"/>
                    <a:pt x="13627" y="14138"/>
                    <a:pt x="13887" y="13353"/>
                  </a:cubicBezTo>
                  <a:lnTo>
                    <a:pt x="13887" y="17280"/>
                  </a:lnTo>
                  <a:close/>
                  <a:moveTo>
                    <a:pt x="13987" y="10604"/>
                  </a:moveTo>
                  <a:cubicBezTo>
                    <a:pt x="13987" y="7069"/>
                    <a:pt x="13847" y="5891"/>
                    <a:pt x="13727" y="5891"/>
                  </a:cubicBezTo>
                  <a:cubicBezTo>
                    <a:pt x="13567" y="5891"/>
                    <a:pt x="13488" y="7462"/>
                    <a:pt x="13428" y="9033"/>
                  </a:cubicBezTo>
                  <a:cubicBezTo>
                    <a:pt x="13527" y="10211"/>
                    <a:pt x="13527" y="10211"/>
                    <a:pt x="13527" y="10211"/>
                  </a:cubicBezTo>
                  <a:cubicBezTo>
                    <a:pt x="13547" y="9033"/>
                    <a:pt x="13607" y="7855"/>
                    <a:pt x="13727" y="7855"/>
                  </a:cubicBezTo>
                  <a:cubicBezTo>
                    <a:pt x="13807" y="7855"/>
                    <a:pt x="13887" y="8640"/>
                    <a:pt x="13887" y="10604"/>
                  </a:cubicBezTo>
                  <a:cubicBezTo>
                    <a:pt x="13887" y="11389"/>
                    <a:pt x="13887" y="11389"/>
                    <a:pt x="13887" y="11389"/>
                  </a:cubicBezTo>
                  <a:cubicBezTo>
                    <a:pt x="13547" y="12567"/>
                    <a:pt x="13408" y="14138"/>
                    <a:pt x="13408" y="17280"/>
                  </a:cubicBezTo>
                  <a:cubicBezTo>
                    <a:pt x="13408" y="20029"/>
                    <a:pt x="13507" y="21600"/>
                    <a:pt x="13627" y="21600"/>
                  </a:cubicBezTo>
                  <a:cubicBezTo>
                    <a:pt x="13747" y="21600"/>
                    <a:pt x="13827" y="20422"/>
                    <a:pt x="13887" y="19244"/>
                  </a:cubicBezTo>
                  <a:cubicBezTo>
                    <a:pt x="13887" y="21207"/>
                    <a:pt x="13887" y="21207"/>
                    <a:pt x="13887" y="21207"/>
                  </a:cubicBezTo>
                  <a:cubicBezTo>
                    <a:pt x="14007" y="21207"/>
                    <a:pt x="14007" y="21207"/>
                    <a:pt x="14007" y="21207"/>
                  </a:cubicBezTo>
                  <a:cubicBezTo>
                    <a:pt x="13987" y="20422"/>
                    <a:pt x="13987" y="19636"/>
                    <a:pt x="13987" y="18065"/>
                  </a:cubicBezTo>
                  <a:lnTo>
                    <a:pt x="13987" y="10604"/>
                  </a:lnTo>
                  <a:close/>
                  <a:moveTo>
                    <a:pt x="12988" y="7855"/>
                  </a:moveTo>
                  <a:cubicBezTo>
                    <a:pt x="13088" y="7855"/>
                    <a:pt x="13168" y="9425"/>
                    <a:pt x="13168" y="12567"/>
                  </a:cubicBezTo>
                  <a:cubicBezTo>
                    <a:pt x="12768" y="12567"/>
                    <a:pt x="12768" y="12567"/>
                    <a:pt x="12768" y="12567"/>
                  </a:cubicBezTo>
                  <a:cubicBezTo>
                    <a:pt x="12788" y="9425"/>
                    <a:pt x="12848" y="7855"/>
                    <a:pt x="12988" y="7855"/>
                  </a:cubicBezTo>
                  <a:moveTo>
                    <a:pt x="12988" y="19636"/>
                  </a:moveTo>
                  <a:cubicBezTo>
                    <a:pt x="12868" y="19636"/>
                    <a:pt x="12768" y="17673"/>
                    <a:pt x="12768" y="14138"/>
                  </a:cubicBezTo>
                  <a:cubicBezTo>
                    <a:pt x="13268" y="14138"/>
                    <a:pt x="13268" y="14138"/>
                    <a:pt x="13268" y="14138"/>
                  </a:cubicBezTo>
                  <a:cubicBezTo>
                    <a:pt x="13268" y="12960"/>
                    <a:pt x="13268" y="12960"/>
                    <a:pt x="13268" y="12960"/>
                  </a:cubicBezTo>
                  <a:cubicBezTo>
                    <a:pt x="13268" y="7855"/>
                    <a:pt x="13128" y="5891"/>
                    <a:pt x="12968" y="5891"/>
                  </a:cubicBezTo>
                  <a:cubicBezTo>
                    <a:pt x="12788" y="5891"/>
                    <a:pt x="12668" y="9033"/>
                    <a:pt x="12668" y="13745"/>
                  </a:cubicBezTo>
                  <a:cubicBezTo>
                    <a:pt x="12668" y="19244"/>
                    <a:pt x="12828" y="21600"/>
                    <a:pt x="12988" y="21600"/>
                  </a:cubicBezTo>
                  <a:cubicBezTo>
                    <a:pt x="13168" y="21600"/>
                    <a:pt x="13248" y="19636"/>
                    <a:pt x="13288" y="18065"/>
                  </a:cubicBezTo>
                  <a:cubicBezTo>
                    <a:pt x="13208" y="17280"/>
                    <a:pt x="13208" y="17280"/>
                    <a:pt x="13208" y="17280"/>
                  </a:cubicBezTo>
                  <a:cubicBezTo>
                    <a:pt x="13168" y="18851"/>
                    <a:pt x="13088" y="19636"/>
                    <a:pt x="12988" y="19636"/>
                  </a:cubicBezTo>
                  <a:moveTo>
                    <a:pt x="12269" y="5891"/>
                  </a:moveTo>
                  <a:cubicBezTo>
                    <a:pt x="12169" y="5891"/>
                    <a:pt x="12089" y="7069"/>
                    <a:pt x="12029" y="8247"/>
                  </a:cubicBezTo>
                  <a:cubicBezTo>
                    <a:pt x="11989" y="7069"/>
                    <a:pt x="11929" y="5891"/>
                    <a:pt x="11829" y="5891"/>
                  </a:cubicBezTo>
                  <a:cubicBezTo>
                    <a:pt x="11749" y="5891"/>
                    <a:pt x="11669" y="6676"/>
                    <a:pt x="11609" y="8247"/>
                  </a:cubicBezTo>
                  <a:cubicBezTo>
                    <a:pt x="11589" y="8247"/>
                    <a:pt x="11589" y="8247"/>
                    <a:pt x="11589" y="8247"/>
                  </a:cubicBezTo>
                  <a:cubicBezTo>
                    <a:pt x="11589" y="6284"/>
                    <a:pt x="11589" y="6284"/>
                    <a:pt x="11589" y="6284"/>
                  </a:cubicBezTo>
                  <a:cubicBezTo>
                    <a:pt x="11489" y="6284"/>
                    <a:pt x="11489" y="6284"/>
                    <a:pt x="11489" y="6284"/>
                  </a:cubicBezTo>
                  <a:cubicBezTo>
                    <a:pt x="11489" y="21207"/>
                    <a:pt x="11489" y="21207"/>
                    <a:pt x="11489" y="21207"/>
                  </a:cubicBezTo>
                  <a:cubicBezTo>
                    <a:pt x="11589" y="21207"/>
                    <a:pt x="11589" y="21207"/>
                    <a:pt x="11589" y="21207"/>
                  </a:cubicBezTo>
                  <a:cubicBezTo>
                    <a:pt x="11589" y="10211"/>
                    <a:pt x="11589" y="10211"/>
                    <a:pt x="11589" y="10211"/>
                  </a:cubicBezTo>
                  <a:cubicBezTo>
                    <a:pt x="11649" y="9033"/>
                    <a:pt x="11709" y="7855"/>
                    <a:pt x="11809" y="7855"/>
                  </a:cubicBezTo>
                  <a:cubicBezTo>
                    <a:pt x="11889" y="7855"/>
                    <a:pt x="11929" y="8640"/>
                    <a:pt x="11929" y="10604"/>
                  </a:cubicBezTo>
                  <a:cubicBezTo>
                    <a:pt x="11929" y="21207"/>
                    <a:pt x="11929" y="21207"/>
                    <a:pt x="11929" y="21207"/>
                  </a:cubicBezTo>
                  <a:cubicBezTo>
                    <a:pt x="12029" y="21207"/>
                    <a:pt x="12029" y="21207"/>
                    <a:pt x="12029" y="21207"/>
                  </a:cubicBezTo>
                  <a:cubicBezTo>
                    <a:pt x="12029" y="10211"/>
                    <a:pt x="12029" y="10211"/>
                    <a:pt x="12029" y="10211"/>
                  </a:cubicBezTo>
                  <a:cubicBezTo>
                    <a:pt x="12089" y="9033"/>
                    <a:pt x="12149" y="7855"/>
                    <a:pt x="12249" y="7855"/>
                  </a:cubicBezTo>
                  <a:cubicBezTo>
                    <a:pt x="12329" y="7855"/>
                    <a:pt x="12369" y="8640"/>
                    <a:pt x="12369" y="10604"/>
                  </a:cubicBezTo>
                  <a:cubicBezTo>
                    <a:pt x="12369" y="21207"/>
                    <a:pt x="12369" y="21207"/>
                    <a:pt x="12369" y="21207"/>
                  </a:cubicBezTo>
                  <a:cubicBezTo>
                    <a:pt x="12468" y="21207"/>
                    <a:pt x="12468" y="21207"/>
                    <a:pt x="12468" y="21207"/>
                  </a:cubicBezTo>
                  <a:cubicBezTo>
                    <a:pt x="12468" y="10604"/>
                    <a:pt x="12468" y="10604"/>
                    <a:pt x="12468" y="10604"/>
                  </a:cubicBezTo>
                  <a:cubicBezTo>
                    <a:pt x="12468" y="6676"/>
                    <a:pt x="12369" y="5891"/>
                    <a:pt x="12269" y="5891"/>
                  </a:cubicBezTo>
                  <a:moveTo>
                    <a:pt x="10550" y="5891"/>
                  </a:moveTo>
                  <a:cubicBezTo>
                    <a:pt x="10470" y="5891"/>
                    <a:pt x="10390" y="7069"/>
                    <a:pt x="10330" y="8247"/>
                  </a:cubicBezTo>
                  <a:cubicBezTo>
                    <a:pt x="10330" y="8247"/>
                    <a:pt x="10330" y="8247"/>
                    <a:pt x="10330" y="8247"/>
                  </a:cubicBezTo>
                  <a:cubicBezTo>
                    <a:pt x="10330" y="6284"/>
                    <a:pt x="10330" y="6284"/>
                    <a:pt x="10330" y="6284"/>
                  </a:cubicBezTo>
                  <a:cubicBezTo>
                    <a:pt x="10231" y="6284"/>
                    <a:pt x="10231" y="6284"/>
                    <a:pt x="10231" y="6284"/>
                  </a:cubicBezTo>
                  <a:cubicBezTo>
                    <a:pt x="10231" y="21207"/>
                    <a:pt x="10231" y="21207"/>
                    <a:pt x="10231" y="21207"/>
                  </a:cubicBezTo>
                  <a:cubicBezTo>
                    <a:pt x="10330" y="21207"/>
                    <a:pt x="10330" y="21207"/>
                    <a:pt x="10330" y="21207"/>
                  </a:cubicBezTo>
                  <a:cubicBezTo>
                    <a:pt x="10330" y="10211"/>
                    <a:pt x="10330" y="10211"/>
                    <a:pt x="10330" y="10211"/>
                  </a:cubicBezTo>
                  <a:cubicBezTo>
                    <a:pt x="10370" y="9033"/>
                    <a:pt x="10470" y="7855"/>
                    <a:pt x="10550" y="7855"/>
                  </a:cubicBezTo>
                  <a:cubicBezTo>
                    <a:pt x="10630" y="7855"/>
                    <a:pt x="10670" y="8247"/>
                    <a:pt x="10670" y="10211"/>
                  </a:cubicBezTo>
                  <a:cubicBezTo>
                    <a:pt x="10670" y="21207"/>
                    <a:pt x="10670" y="21207"/>
                    <a:pt x="10670" y="21207"/>
                  </a:cubicBezTo>
                  <a:cubicBezTo>
                    <a:pt x="10770" y="21207"/>
                    <a:pt x="10770" y="21207"/>
                    <a:pt x="10770" y="21207"/>
                  </a:cubicBezTo>
                  <a:cubicBezTo>
                    <a:pt x="10770" y="10211"/>
                    <a:pt x="10770" y="10211"/>
                    <a:pt x="10770" y="10211"/>
                  </a:cubicBezTo>
                  <a:cubicBezTo>
                    <a:pt x="10770" y="7069"/>
                    <a:pt x="10670" y="5891"/>
                    <a:pt x="10550" y="5891"/>
                  </a:cubicBezTo>
                  <a:moveTo>
                    <a:pt x="9711" y="19636"/>
                  </a:moveTo>
                  <a:cubicBezTo>
                    <a:pt x="9591" y="19636"/>
                    <a:pt x="9511" y="17673"/>
                    <a:pt x="9511" y="13745"/>
                  </a:cubicBezTo>
                  <a:cubicBezTo>
                    <a:pt x="9511" y="9818"/>
                    <a:pt x="9591" y="7855"/>
                    <a:pt x="9711" y="7855"/>
                  </a:cubicBezTo>
                  <a:cubicBezTo>
                    <a:pt x="9851" y="7855"/>
                    <a:pt x="9931" y="9818"/>
                    <a:pt x="9931" y="13745"/>
                  </a:cubicBezTo>
                  <a:cubicBezTo>
                    <a:pt x="9931" y="17673"/>
                    <a:pt x="9851" y="19636"/>
                    <a:pt x="9711" y="19636"/>
                  </a:cubicBezTo>
                  <a:moveTo>
                    <a:pt x="9711" y="5891"/>
                  </a:moveTo>
                  <a:cubicBezTo>
                    <a:pt x="9511" y="5891"/>
                    <a:pt x="9411" y="9425"/>
                    <a:pt x="9411" y="13745"/>
                  </a:cubicBezTo>
                  <a:cubicBezTo>
                    <a:pt x="9411" y="18065"/>
                    <a:pt x="9511" y="21600"/>
                    <a:pt x="9711" y="21600"/>
                  </a:cubicBezTo>
                  <a:cubicBezTo>
                    <a:pt x="9931" y="21600"/>
                    <a:pt x="10031" y="18065"/>
                    <a:pt x="10031" y="13745"/>
                  </a:cubicBezTo>
                  <a:cubicBezTo>
                    <a:pt x="10031" y="9425"/>
                    <a:pt x="9931" y="5891"/>
                    <a:pt x="9711" y="5891"/>
                  </a:cubicBezTo>
                  <a:moveTo>
                    <a:pt x="9092" y="21207"/>
                  </a:moveTo>
                  <a:cubicBezTo>
                    <a:pt x="9191" y="21207"/>
                    <a:pt x="9191" y="21207"/>
                    <a:pt x="9191" y="21207"/>
                  </a:cubicBezTo>
                  <a:cubicBezTo>
                    <a:pt x="9191" y="6284"/>
                    <a:pt x="9191" y="6284"/>
                    <a:pt x="9191" y="6284"/>
                  </a:cubicBezTo>
                  <a:cubicBezTo>
                    <a:pt x="9092" y="6284"/>
                    <a:pt x="9092" y="6284"/>
                    <a:pt x="9092" y="6284"/>
                  </a:cubicBezTo>
                  <a:lnTo>
                    <a:pt x="9092" y="21207"/>
                  </a:lnTo>
                  <a:close/>
                  <a:moveTo>
                    <a:pt x="9092" y="2749"/>
                  </a:moveTo>
                  <a:cubicBezTo>
                    <a:pt x="9191" y="2749"/>
                    <a:pt x="9191" y="2749"/>
                    <a:pt x="9191" y="2749"/>
                  </a:cubicBezTo>
                  <a:cubicBezTo>
                    <a:pt x="9191" y="0"/>
                    <a:pt x="9191" y="0"/>
                    <a:pt x="9191" y="0"/>
                  </a:cubicBezTo>
                  <a:cubicBezTo>
                    <a:pt x="9092" y="0"/>
                    <a:pt x="9092" y="0"/>
                    <a:pt x="9092" y="0"/>
                  </a:cubicBezTo>
                  <a:lnTo>
                    <a:pt x="9092" y="2749"/>
                  </a:lnTo>
                  <a:close/>
                  <a:moveTo>
                    <a:pt x="8692" y="18851"/>
                  </a:moveTo>
                  <a:cubicBezTo>
                    <a:pt x="8692" y="7855"/>
                    <a:pt x="8692" y="7855"/>
                    <a:pt x="8692" y="7855"/>
                  </a:cubicBezTo>
                  <a:cubicBezTo>
                    <a:pt x="8872" y="7855"/>
                    <a:pt x="8872" y="7855"/>
                    <a:pt x="8872" y="7855"/>
                  </a:cubicBezTo>
                  <a:cubicBezTo>
                    <a:pt x="8872" y="6284"/>
                    <a:pt x="8872" y="6284"/>
                    <a:pt x="8872" y="6284"/>
                  </a:cubicBezTo>
                  <a:cubicBezTo>
                    <a:pt x="8692" y="6284"/>
                    <a:pt x="8692" y="6284"/>
                    <a:pt x="8692" y="6284"/>
                  </a:cubicBezTo>
                  <a:cubicBezTo>
                    <a:pt x="8692" y="1178"/>
                    <a:pt x="8692" y="1178"/>
                    <a:pt x="8692" y="1178"/>
                  </a:cubicBezTo>
                  <a:cubicBezTo>
                    <a:pt x="8592" y="1178"/>
                    <a:pt x="8592" y="1178"/>
                    <a:pt x="8592" y="1178"/>
                  </a:cubicBezTo>
                  <a:cubicBezTo>
                    <a:pt x="8592" y="6284"/>
                    <a:pt x="8592" y="6284"/>
                    <a:pt x="8592" y="6284"/>
                  </a:cubicBezTo>
                  <a:cubicBezTo>
                    <a:pt x="8452" y="6284"/>
                    <a:pt x="8452" y="6284"/>
                    <a:pt x="8452" y="6284"/>
                  </a:cubicBezTo>
                  <a:cubicBezTo>
                    <a:pt x="8452" y="7855"/>
                    <a:pt x="8452" y="7855"/>
                    <a:pt x="8452" y="7855"/>
                  </a:cubicBezTo>
                  <a:cubicBezTo>
                    <a:pt x="8592" y="7855"/>
                    <a:pt x="8592" y="7855"/>
                    <a:pt x="8592" y="7855"/>
                  </a:cubicBezTo>
                  <a:cubicBezTo>
                    <a:pt x="8592" y="19244"/>
                    <a:pt x="8592" y="19244"/>
                    <a:pt x="8592" y="19244"/>
                  </a:cubicBezTo>
                  <a:cubicBezTo>
                    <a:pt x="8592" y="21207"/>
                    <a:pt x="8632" y="21600"/>
                    <a:pt x="8752" y="21600"/>
                  </a:cubicBezTo>
                  <a:cubicBezTo>
                    <a:pt x="8812" y="21600"/>
                    <a:pt x="8852" y="21600"/>
                    <a:pt x="8872" y="21207"/>
                  </a:cubicBezTo>
                  <a:cubicBezTo>
                    <a:pt x="8872" y="19636"/>
                    <a:pt x="8872" y="19636"/>
                    <a:pt x="8872" y="19636"/>
                  </a:cubicBezTo>
                  <a:cubicBezTo>
                    <a:pt x="8852" y="19636"/>
                    <a:pt x="8812" y="19636"/>
                    <a:pt x="8772" y="19636"/>
                  </a:cubicBezTo>
                  <a:cubicBezTo>
                    <a:pt x="8712" y="19636"/>
                    <a:pt x="8692" y="19636"/>
                    <a:pt x="8692" y="18851"/>
                  </a:cubicBezTo>
                  <a:moveTo>
                    <a:pt x="8232" y="17280"/>
                  </a:moveTo>
                  <a:cubicBezTo>
                    <a:pt x="8152" y="18851"/>
                    <a:pt x="8073" y="19636"/>
                    <a:pt x="7993" y="19636"/>
                  </a:cubicBezTo>
                  <a:cubicBezTo>
                    <a:pt x="7933" y="19636"/>
                    <a:pt x="7853" y="18851"/>
                    <a:pt x="7853" y="17673"/>
                  </a:cubicBezTo>
                  <a:cubicBezTo>
                    <a:pt x="7853" y="15316"/>
                    <a:pt x="7973" y="14138"/>
                    <a:pt x="8232" y="13353"/>
                  </a:cubicBezTo>
                  <a:lnTo>
                    <a:pt x="8232" y="17280"/>
                  </a:lnTo>
                  <a:close/>
                  <a:moveTo>
                    <a:pt x="8332" y="10604"/>
                  </a:moveTo>
                  <a:cubicBezTo>
                    <a:pt x="8332" y="7069"/>
                    <a:pt x="8192" y="5891"/>
                    <a:pt x="8073" y="5891"/>
                  </a:cubicBezTo>
                  <a:cubicBezTo>
                    <a:pt x="7913" y="5891"/>
                    <a:pt x="7833" y="7462"/>
                    <a:pt x="7773" y="9033"/>
                  </a:cubicBezTo>
                  <a:cubicBezTo>
                    <a:pt x="7873" y="10211"/>
                    <a:pt x="7873" y="10211"/>
                    <a:pt x="7873" y="10211"/>
                  </a:cubicBezTo>
                  <a:cubicBezTo>
                    <a:pt x="7893" y="9033"/>
                    <a:pt x="7953" y="7855"/>
                    <a:pt x="8073" y="7855"/>
                  </a:cubicBezTo>
                  <a:cubicBezTo>
                    <a:pt x="8152" y="7855"/>
                    <a:pt x="8232" y="8640"/>
                    <a:pt x="8232" y="10604"/>
                  </a:cubicBezTo>
                  <a:cubicBezTo>
                    <a:pt x="8232" y="11389"/>
                    <a:pt x="8232" y="11389"/>
                    <a:pt x="8232" y="11389"/>
                  </a:cubicBezTo>
                  <a:cubicBezTo>
                    <a:pt x="7893" y="12567"/>
                    <a:pt x="7753" y="14138"/>
                    <a:pt x="7753" y="17280"/>
                  </a:cubicBezTo>
                  <a:cubicBezTo>
                    <a:pt x="7753" y="20029"/>
                    <a:pt x="7853" y="21600"/>
                    <a:pt x="7973" y="21600"/>
                  </a:cubicBezTo>
                  <a:cubicBezTo>
                    <a:pt x="8093" y="21600"/>
                    <a:pt x="8172" y="20422"/>
                    <a:pt x="8232" y="19244"/>
                  </a:cubicBezTo>
                  <a:cubicBezTo>
                    <a:pt x="8232" y="21207"/>
                    <a:pt x="8232" y="21207"/>
                    <a:pt x="8232" y="21207"/>
                  </a:cubicBezTo>
                  <a:cubicBezTo>
                    <a:pt x="8352" y="21207"/>
                    <a:pt x="8352" y="21207"/>
                    <a:pt x="8352" y="21207"/>
                  </a:cubicBezTo>
                  <a:cubicBezTo>
                    <a:pt x="8332" y="20422"/>
                    <a:pt x="8332" y="19636"/>
                    <a:pt x="8332" y="18065"/>
                  </a:cubicBezTo>
                  <a:lnTo>
                    <a:pt x="8332" y="10604"/>
                  </a:lnTo>
                  <a:close/>
                  <a:moveTo>
                    <a:pt x="7353" y="18851"/>
                  </a:moveTo>
                  <a:cubicBezTo>
                    <a:pt x="7353" y="18851"/>
                    <a:pt x="7353" y="18851"/>
                    <a:pt x="7353" y="18851"/>
                  </a:cubicBezTo>
                  <a:cubicBezTo>
                    <a:pt x="7173" y="6284"/>
                    <a:pt x="7173" y="6284"/>
                    <a:pt x="7173" y="6284"/>
                  </a:cubicBezTo>
                  <a:cubicBezTo>
                    <a:pt x="7053" y="6284"/>
                    <a:pt x="7053" y="6284"/>
                    <a:pt x="7053" y="6284"/>
                  </a:cubicBezTo>
                  <a:cubicBezTo>
                    <a:pt x="7293" y="21207"/>
                    <a:pt x="7293" y="21207"/>
                    <a:pt x="7293" y="21207"/>
                  </a:cubicBezTo>
                  <a:cubicBezTo>
                    <a:pt x="7433" y="21207"/>
                    <a:pt x="7433" y="21207"/>
                    <a:pt x="7433" y="21207"/>
                  </a:cubicBezTo>
                  <a:cubicBezTo>
                    <a:pt x="7673" y="6284"/>
                    <a:pt x="7673" y="6284"/>
                    <a:pt x="7673" y="6284"/>
                  </a:cubicBezTo>
                  <a:cubicBezTo>
                    <a:pt x="7553" y="6284"/>
                    <a:pt x="7553" y="6284"/>
                    <a:pt x="7553" y="6284"/>
                  </a:cubicBezTo>
                  <a:lnTo>
                    <a:pt x="7353" y="18851"/>
                  </a:lnTo>
                  <a:close/>
                  <a:moveTo>
                    <a:pt x="6654" y="19636"/>
                  </a:moveTo>
                  <a:cubicBezTo>
                    <a:pt x="6534" y="19636"/>
                    <a:pt x="6454" y="17673"/>
                    <a:pt x="6454" y="13745"/>
                  </a:cubicBezTo>
                  <a:cubicBezTo>
                    <a:pt x="6454" y="9818"/>
                    <a:pt x="6534" y="7855"/>
                    <a:pt x="6654" y="7855"/>
                  </a:cubicBezTo>
                  <a:cubicBezTo>
                    <a:pt x="6794" y="7855"/>
                    <a:pt x="6874" y="9818"/>
                    <a:pt x="6874" y="13745"/>
                  </a:cubicBezTo>
                  <a:cubicBezTo>
                    <a:pt x="6874" y="17673"/>
                    <a:pt x="6794" y="19636"/>
                    <a:pt x="6654" y="19636"/>
                  </a:cubicBezTo>
                  <a:moveTo>
                    <a:pt x="6654" y="5891"/>
                  </a:moveTo>
                  <a:cubicBezTo>
                    <a:pt x="6454" y="5891"/>
                    <a:pt x="6354" y="9425"/>
                    <a:pt x="6354" y="13745"/>
                  </a:cubicBezTo>
                  <a:cubicBezTo>
                    <a:pt x="6354" y="18065"/>
                    <a:pt x="6454" y="21600"/>
                    <a:pt x="6654" y="21600"/>
                  </a:cubicBezTo>
                  <a:cubicBezTo>
                    <a:pt x="6874" y="21600"/>
                    <a:pt x="6974" y="18065"/>
                    <a:pt x="6974" y="13745"/>
                  </a:cubicBezTo>
                  <a:cubicBezTo>
                    <a:pt x="6974" y="9425"/>
                    <a:pt x="6874" y="5891"/>
                    <a:pt x="6654" y="5891"/>
                  </a:cubicBezTo>
                  <a:moveTo>
                    <a:pt x="5935" y="5891"/>
                  </a:moveTo>
                  <a:cubicBezTo>
                    <a:pt x="5855" y="5891"/>
                    <a:pt x="5775" y="7069"/>
                    <a:pt x="5715" y="8247"/>
                  </a:cubicBezTo>
                  <a:cubicBezTo>
                    <a:pt x="5695" y="8247"/>
                    <a:pt x="5695" y="8247"/>
                    <a:pt x="5695" y="8247"/>
                  </a:cubicBezTo>
                  <a:cubicBezTo>
                    <a:pt x="5695" y="6284"/>
                    <a:pt x="5695" y="6284"/>
                    <a:pt x="5695" y="6284"/>
                  </a:cubicBezTo>
                  <a:cubicBezTo>
                    <a:pt x="5595" y="6284"/>
                    <a:pt x="5595" y="6284"/>
                    <a:pt x="5595" y="6284"/>
                  </a:cubicBezTo>
                  <a:cubicBezTo>
                    <a:pt x="5595" y="21207"/>
                    <a:pt x="5595" y="21207"/>
                    <a:pt x="5595" y="21207"/>
                  </a:cubicBezTo>
                  <a:cubicBezTo>
                    <a:pt x="5695" y="21207"/>
                    <a:pt x="5695" y="21207"/>
                    <a:pt x="5695" y="21207"/>
                  </a:cubicBezTo>
                  <a:cubicBezTo>
                    <a:pt x="5695" y="10211"/>
                    <a:pt x="5695" y="10211"/>
                    <a:pt x="5695" y="10211"/>
                  </a:cubicBezTo>
                  <a:cubicBezTo>
                    <a:pt x="5755" y="9033"/>
                    <a:pt x="5835" y="7855"/>
                    <a:pt x="5915" y="7855"/>
                  </a:cubicBezTo>
                  <a:cubicBezTo>
                    <a:pt x="5994" y="7855"/>
                    <a:pt x="6054" y="8247"/>
                    <a:pt x="6054" y="10211"/>
                  </a:cubicBezTo>
                  <a:cubicBezTo>
                    <a:pt x="6054" y="21207"/>
                    <a:pt x="6054" y="21207"/>
                    <a:pt x="6054" y="21207"/>
                  </a:cubicBezTo>
                  <a:cubicBezTo>
                    <a:pt x="6154" y="21207"/>
                    <a:pt x="6154" y="21207"/>
                    <a:pt x="6154" y="21207"/>
                  </a:cubicBezTo>
                  <a:cubicBezTo>
                    <a:pt x="6154" y="10211"/>
                    <a:pt x="6154" y="10211"/>
                    <a:pt x="6154" y="10211"/>
                  </a:cubicBezTo>
                  <a:cubicBezTo>
                    <a:pt x="6154" y="7069"/>
                    <a:pt x="6054" y="5891"/>
                    <a:pt x="5935" y="5891"/>
                  </a:cubicBezTo>
                  <a:moveTo>
                    <a:pt x="5115" y="5891"/>
                  </a:moveTo>
                  <a:cubicBezTo>
                    <a:pt x="5015" y="5891"/>
                    <a:pt x="4935" y="7069"/>
                    <a:pt x="4875" y="8247"/>
                  </a:cubicBezTo>
                  <a:cubicBezTo>
                    <a:pt x="4875" y="8247"/>
                    <a:pt x="4875" y="8247"/>
                    <a:pt x="4875" y="8247"/>
                  </a:cubicBezTo>
                  <a:cubicBezTo>
                    <a:pt x="4875" y="6284"/>
                    <a:pt x="4875" y="6284"/>
                    <a:pt x="4875" y="6284"/>
                  </a:cubicBezTo>
                  <a:cubicBezTo>
                    <a:pt x="4776" y="6284"/>
                    <a:pt x="4776" y="6284"/>
                    <a:pt x="4776" y="6284"/>
                  </a:cubicBezTo>
                  <a:cubicBezTo>
                    <a:pt x="4776" y="21207"/>
                    <a:pt x="4776" y="21207"/>
                    <a:pt x="4776" y="21207"/>
                  </a:cubicBezTo>
                  <a:cubicBezTo>
                    <a:pt x="4875" y="21207"/>
                    <a:pt x="4875" y="21207"/>
                    <a:pt x="4875" y="21207"/>
                  </a:cubicBezTo>
                  <a:cubicBezTo>
                    <a:pt x="4875" y="10211"/>
                    <a:pt x="4875" y="10211"/>
                    <a:pt x="4875" y="10211"/>
                  </a:cubicBezTo>
                  <a:cubicBezTo>
                    <a:pt x="4915" y="9033"/>
                    <a:pt x="5015" y="7855"/>
                    <a:pt x="5095" y="7855"/>
                  </a:cubicBezTo>
                  <a:cubicBezTo>
                    <a:pt x="5175" y="7855"/>
                    <a:pt x="5215" y="8247"/>
                    <a:pt x="5215" y="10211"/>
                  </a:cubicBezTo>
                  <a:cubicBezTo>
                    <a:pt x="5215" y="21207"/>
                    <a:pt x="5215" y="21207"/>
                    <a:pt x="5215" y="21207"/>
                  </a:cubicBezTo>
                  <a:cubicBezTo>
                    <a:pt x="5335" y="21207"/>
                    <a:pt x="5335" y="21207"/>
                    <a:pt x="5335" y="21207"/>
                  </a:cubicBezTo>
                  <a:cubicBezTo>
                    <a:pt x="5335" y="10211"/>
                    <a:pt x="5335" y="10211"/>
                    <a:pt x="5335" y="10211"/>
                  </a:cubicBezTo>
                  <a:cubicBezTo>
                    <a:pt x="5335" y="7069"/>
                    <a:pt x="5215" y="5891"/>
                    <a:pt x="5115" y="5891"/>
                  </a:cubicBezTo>
                  <a:moveTo>
                    <a:pt x="4376" y="2749"/>
                  </a:moveTo>
                  <a:cubicBezTo>
                    <a:pt x="4476" y="2749"/>
                    <a:pt x="4476" y="2749"/>
                    <a:pt x="4476" y="2749"/>
                  </a:cubicBezTo>
                  <a:cubicBezTo>
                    <a:pt x="4476" y="0"/>
                    <a:pt x="4476" y="0"/>
                    <a:pt x="4476" y="0"/>
                  </a:cubicBezTo>
                  <a:cubicBezTo>
                    <a:pt x="4376" y="0"/>
                    <a:pt x="4376" y="0"/>
                    <a:pt x="4376" y="0"/>
                  </a:cubicBezTo>
                  <a:lnTo>
                    <a:pt x="4376" y="2749"/>
                  </a:lnTo>
                  <a:close/>
                  <a:moveTo>
                    <a:pt x="4376" y="21207"/>
                  </a:moveTo>
                  <a:cubicBezTo>
                    <a:pt x="4476" y="21207"/>
                    <a:pt x="4476" y="21207"/>
                    <a:pt x="4476" y="21207"/>
                  </a:cubicBezTo>
                  <a:cubicBezTo>
                    <a:pt x="4476" y="6284"/>
                    <a:pt x="4476" y="6284"/>
                    <a:pt x="4476" y="6284"/>
                  </a:cubicBezTo>
                  <a:cubicBezTo>
                    <a:pt x="4376" y="6284"/>
                    <a:pt x="4376" y="6284"/>
                    <a:pt x="4376" y="6284"/>
                  </a:cubicBezTo>
                  <a:lnTo>
                    <a:pt x="4376" y="21207"/>
                  </a:lnTo>
                  <a:close/>
                  <a:moveTo>
                    <a:pt x="3397" y="7855"/>
                  </a:moveTo>
                  <a:cubicBezTo>
                    <a:pt x="3517" y="7855"/>
                    <a:pt x="3577" y="9425"/>
                    <a:pt x="3577" y="12567"/>
                  </a:cubicBezTo>
                  <a:cubicBezTo>
                    <a:pt x="3197" y="12567"/>
                    <a:pt x="3197" y="12567"/>
                    <a:pt x="3197" y="12567"/>
                  </a:cubicBezTo>
                  <a:cubicBezTo>
                    <a:pt x="3197" y="9425"/>
                    <a:pt x="3277" y="7855"/>
                    <a:pt x="3397" y="7855"/>
                  </a:cubicBezTo>
                  <a:moveTo>
                    <a:pt x="3417" y="19636"/>
                  </a:moveTo>
                  <a:cubicBezTo>
                    <a:pt x="3297" y="19636"/>
                    <a:pt x="3197" y="17673"/>
                    <a:pt x="3197" y="14138"/>
                  </a:cubicBezTo>
                  <a:cubicBezTo>
                    <a:pt x="3697" y="14138"/>
                    <a:pt x="3697" y="14138"/>
                    <a:pt x="3697" y="14138"/>
                  </a:cubicBezTo>
                  <a:cubicBezTo>
                    <a:pt x="3697" y="12960"/>
                    <a:pt x="3697" y="12960"/>
                    <a:pt x="3697" y="12960"/>
                  </a:cubicBezTo>
                  <a:cubicBezTo>
                    <a:pt x="3697" y="7855"/>
                    <a:pt x="3557" y="5891"/>
                    <a:pt x="3397" y="5891"/>
                  </a:cubicBezTo>
                  <a:cubicBezTo>
                    <a:pt x="3217" y="5891"/>
                    <a:pt x="3077" y="9033"/>
                    <a:pt x="3077" y="13745"/>
                  </a:cubicBezTo>
                  <a:cubicBezTo>
                    <a:pt x="3077" y="19244"/>
                    <a:pt x="3257" y="21600"/>
                    <a:pt x="3417" y="21600"/>
                  </a:cubicBezTo>
                  <a:cubicBezTo>
                    <a:pt x="3597" y="21600"/>
                    <a:pt x="3657" y="19636"/>
                    <a:pt x="3717" y="18065"/>
                  </a:cubicBezTo>
                  <a:cubicBezTo>
                    <a:pt x="3637" y="17280"/>
                    <a:pt x="3637" y="17280"/>
                    <a:pt x="3637" y="17280"/>
                  </a:cubicBezTo>
                  <a:cubicBezTo>
                    <a:pt x="3597" y="18851"/>
                    <a:pt x="3517" y="19636"/>
                    <a:pt x="3417" y="19636"/>
                  </a:cubicBezTo>
                  <a:moveTo>
                    <a:pt x="2737" y="9033"/>
                  </a:moveTo>
                  <a:cubicBezTo>
                    <a:pt x="2737" y="9033"/>
                    <a:pt x="2737" y="9033"/>
                    <a:pt x="2737" y="9033"/>
                  </a:cubicBezTo>
                  <a:cubicBezTo>
                    <a:pt x="2737" y="6284"/>
                    <a:pt x="2737" y="6284"/>
                    <a:pt x="2737" y="6284"/>
                  </a:cubicBezTo>
                  <a:cubicBezTo>
                    <a:pt x="2638" y="6284"/>
                    <a:pt x="2638" y="6284"/>
                    <a:pt x="2638" y="6284"/>
                  </a:cubicBezTo>
                  <a:cubicBezTo>
                    <a:pt x="2638" y="21207"/>
                    <a:pt x="2638" y="21207"/>
                    <a:pt x="2638" y="21207"/>
                  </a:cubicBezTo>
                  <a:cubicBezTo>
                    <a:pt x="2737" y="21207"/>
                    <a:pt x="2737" y="21207"/>
                    <a:pt x="2737" y="21207"/>
                  </a:cubicBezTo>
                  <a:cubicBezTo>
                    <a:pt x="2737" y="12960"/>
                    <a:pt x="2737" y="12960"/>
                    <a:pt x="2737" y="12960"/>
                  </a:cubicBezTo>
                  <a:cubicBezTo>
                    <a:pt x="2797" y="9818"/>
                    <a:pt x="2857" y="8247"/>
                    <a:pt x="2997" y="8247"/>
                  </a:cubicBezTo>
                  <a:cubicBezTo>
                    <a:pt x="2997" y="5891"/>
                    <a:pt x="2997" y="5891"/>
                    <a:pt x="2997" y="5891"/>
                  </a:cubicBezTo>
                  <a:cubicBezTo>
                    <a:pt x="2857" y="5891"/>
                    <a:pt x="2797" y="7069"/>
                    <a:pt x="2737" y="9033"/>
                  </a:cubicBezTo>
                  <a:moveTo>
                    <a:pt x="2158" y="7855"/>
                  </a:moveTo>
                  <a:cubicBezTo>
                    <a:pt x="2278" y="7855"/>
                    <a:pt x="2338" y="9425"/>
                    <a:pt x="2338" y="12567"/>
                  </a:cubicBezTo>
                  <a:cubicBezTo>
                    <a:pt x="1958" y="12567"/>
                    <a:pt x="1958" y="12567"/>
                    <a:pt x="1958" y="12567"/>
                  </a:cubicBezTo>
                  <a:cubicBezTo>
                    <a:pt x="1958" y="9425"/>
                    <a:pt x="2038" y="7855"/>
                    <a:pt x="2158" y="7855"/>
                  </a:cubicBezTo>
                  <a:moveTo>
                    <a:pt x="2178" y="19636"/>
                  </a:moveTo>
                  <a:cubicBezTo>
                    <a:pt x="2058" y="19636"/>
                    <a:pt x="1958" y="17673"/>
                    <a:pt x="1958" y="14138"/>
                  </a:cubicBezTo>
                  <a:cubicBezTo>
                    <a:pt x="2458" y="14138"/>
                    <a:pt x="2458" y="14138"/>
                    <a:pt x="2458" y="14138"/>
                  </a:cubicBezTo>
                  <a:cubicBezTo>
                    <a:pt x="2458" y="12960"/>
                    <a:pt x="2458" y="12960"/>
                    <a:pt x="2458" y="12960"/>
                  </a:cubicBezTo>
                  <a:cubicBezTo>
                    <a:pt x="2458" y="7855"/>
                    <a:pt x="2318" y="5891"/>
                    <a:pt x="2158" y="5891"/>
                  </a:cubicBezTo>
                  <a:cubicBezTo>
                    <a:pt x="1978" y="5891"/>
                    <a:pt x="1838" y="9033"/>
                    <a:pt x="1838" y="13745"/>
                  </a:cubicBezTo>
                  <a:cubicBezTo>
                    <a:pt x="1838" y="19244"/>
                    <a:pt x="2018" y="21600"/>
                    <a:pt x="2178" y="21600"/>
                  </a:cubicBezTo>
                  <a:cubicBezTo>
                    <a:pt x="2358" y="21600"/>
                    <a:pt x="2418" y="19636"/>
                    <a:pt x="2478" y="18065"/>
                  </a:cubicBezTo>
                  <a:cubicBezTo>
                    <a:pt x="2398" y="17280"/>
                    <a:pt x="2398" y="17280"/>
                    <a:pt x="2398" y="17280"/>
                  </a:cubicBezTo>
                  <a:cubicBezTo>
                    <a:pt x="2358" y="18851"/>
                    <a:pt x="2278" y="19636"/>
                    <a:pt x="2178" y="19636"/>
                  </a:cubicBezTo>
                  <a:moveTo>
                    <a:pt x="1439" y="5891"/>
                  </a:moveTo>
                  <a:cubicBezTo>
                    <a:pt x="1339" y="5891"/>
                    <a:pt x="1259" y="7069"/>
                    <a:pt x="1199" y="8247"/>
                  </a:cubicBezTo>
                  <a:cubicBezTo>
                    <a:pt x="1199" y="8247"/>
                    <a:pt x="1199" y="8247"/>
                    <a:pt x="1199" y="8247"/>
                  </a:cubicBezTo>
                  <a:cubicBezTo>
                    <a:pt x="1199" y="393"/>
                    <a:pt x="1199" y="393"/>
                    <a:pt x="1199" y="393"/>
                  </a:cubicBezTo>
                  <a:cubicBezTo>
                    <a:pt x="1099" y="393"/>
                    <a:pt x="1099" y="393"/>
                    <a:pt x="1099" y="393"/>
                  </a:cubicBezTo>
                  <a:cubicBezTo>
                    <a:pt x="1099" y="21207"/>
                    <a:pt x="1099" y="21207"/>
                    <a:pt x="1099" y="21207"/>
                  </a:cubicBezTo>
                  <a:cubicBezTo>
                    <a:pt x="1199" y="21207"/>
                    <a:pt x="1199" y="21207"/>
                    <a:pt x="1199" y="21207"/>
                  </a:cubicBezTo>
                  <a:cubicBezTo>
                    <a:pt x="1199" y="10211"/>
                    <a:pt x="1199" y="10211"/>
                    <a:pt x="1199" y="10211"/>
                  </a:cubicBezTo>
                  <a:cubicBezTo>
                    <a:pt x="1239" y="9033"/>
                    <a:pt x="1339" y="7855"/>
                    <a:pt x="1419" y="7855"/>
                  </a:cubicBezTo>
                  <a:cubicBezTo>
                    <a:pt x="1499" y="7855"/>
                    <a:pt x="1539" y="8247"/>
                    <a:pt x="1539" y="10211"/>
                  </a:cubicBezTo>
                  <a:cubicBezTo>
                    <a:pt x="1539" y="21207"/>
                    <a:pt x="1539" y="21207"/>
                    <a:pt x="1539" y="21207"/>
                  </a:cubicBezTo>
                  <a:cubicBezTo>
                    <a:pt x="1658" y="21207"/>
                    <a:pt x="1658" y="21207"/>
                    <a:pt x="1658" y="21207"/>
                  </a:cubicBezTo>
                  <a:cubicBezTo>
                    <a:pt x="1658" y="10211"/>
                    <a:pt x="1658" y="10211"/>
                    <a:pt x="1658" y="10211"/>
                  </a:cubicBezTo>
                  <a:cubicBezTo>
                    <a:pt x="1658" y="7069"/>
                    <a:pt x="1539" y="5891"/>
                    <a:pt x="1439" y="5891"/>
                  </a:cubicBezTo>
                  <a:moveTo>
                    <a:pt x="679" y="18065"/>
                  </a:moveTo>
                  <a:cubicBezTo>
                    <a:pt x="679" y="18065"/>
                    <a:pt x="679" y="18065"/>
                    <a:pt x="679" y="18065"/>
                  </a:cubicBezTo>
                  <a:cubicBezTo>
                    <a:pt x="520" y="6284"/>
                    <a:pt x="520" y="6284"/>
                    <a:pt x="520" y="6284"/>
                  </a:cubicBezTo>
                  <a:cubicBezTo>
                    <a:pt x="420" y="6284"/>
                    <a:pt x="420" y="6284"/>
                    <a:pt x="420" y="6284"/>
                  </a:cubicBezTo>
                  <a:cubicBezTo>
                    <a:pt x="260" y="17673"/>
                    <a:pt x="260" y="17673"/>
                    <a:pt x="260" y="17673"/>
                  </a:cubicBezTo>
                  <a:cubicBezTo>
                    <a:pt x="260" y="17673"/>
                    <a:pt x="260" y="17673"/>
                    <a:pt x="260" y="17673"/>
                  </a:cubicBezTo>
                  <a:cubicBezTo>
                    <a:pt x="100" y="6284"/>
                    <a:pt x="100" y="6284"/>
                    <a:pt x="100" y="6284"/>
                  </a:cubicBezTo>
                  <a:cubicBezTo>
                    <a:pt x="0" y="6284"/>
                    <a:pt x="0" y="6284"/>
                    <a:pt x="0" y="6284"/>
                  </a:cubicBezTo>
                  <a:cubicBezTo>
                    <a:pt x="200" y="21207"/>
                    <a:pt x="200" y="21207"/>
                    <a:pt x="200" y="21207"/>
                  </a:cubicBezTo>
                  <a:cubicBezTo>
                    <a:pt x="320" y="21207"/>
                    <a:pt x="320" y="21207"/>
                    <a:pt x="320" y="21207"/>
                  </a:cubicBezTo>
                  <a:cubicBezTo>
                    <a:pt x="460" y="9818"/>
                    <a:pt x="460" y="9818"/>
                    <a:pt x="460" y="9818"/>
                  </a:cubicBezTo>
                  <a:cubicBezTo>
                    <a:pt x="460" y="9818"/>
                    <a:pt x="460" y="9818"/>
                    <a:pt x="460" y="9818"/>
                  </a:cubicBezTo>
                  <a:cubicBezTo>
                    <a:pt x="619" y="21207"/>
                    <a:pt x="619" y="21207"/>
                    <a:pt x="619" y="21207"/>
                  </a:cubicBezTo>
                  <a:cubicBezTo>
                    <a:pt x="719" y="21207"/>
                    <a:pt x="719" y="21207"/>
                    <a:pt x="719" y="21207"/>
                  </a:cubicBezTo>
                  <a:cubicBezTo>
                    <a:pt x="939" y="6284"/>
                    <a:pt x="939" y="6284"/>
                    <a:pt x="939" y="6284"/>
                  </a:cubicBezTo>
                  <a:cubicBezTo>
                    <a:pt x="819" y="6284"/>
                    <a:pt x="819" y="6284"/>
                    <a:pt x="819" y="6284"/>
                  </a:cubicBezTo>
                  <a:lnTo>
                    <a:pt x="679" y="18065"/>
                  </a:lnTo>
                  <a:close/>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sp>
          <p:nvSpPr>
            <p:cNvPr id="456" name="Freeform 7"/>
            <p:cNvSpPr/>
            <p:nvPr/>
          </p:nvSpPr>
          <p:spPr>
            <a:xfrm>
              <a:off x="-1" y="82549"/>
              <a:ext cx="363539" cy="303214"/>
            </a:xfrm>
            <a:custGeom>
              <a:avLst/>
              <a:gdLst/>
              <a:ahLst/>
              <a:cxnLst>
                <a:cxn ang="0">
                  <a:pos x="wd2" y="hd2"/>
                </a:cxn>
                <a:cxn ang="5400000">
                  <a:pos x="wd2" y="hd2"/>
                </a:cxn>
                <a:cxn ang="10800000">
                  <a:pos x="wd2" y="hd2"/>
                </a:cxn>
                <a:cxn ang="16200000">
                  <a:pos x="wd2" y="hd2"/>
                </a:cxn>
              </a:cxnLst>
              <a:rect l="0" t="0" r="r" b="b"/>
              <a:pathLst>
                <a:path w="21600" h="21600" extrusionOk="0">
                  <a:moveTo>
                    <a:pt x="20095" y="5445"/>
                  </a:moveTo>
                  <a:cubicBezTo>
                    <a:pt x="20020" y="5445"/>
                    <a:pt x="20020" y="5445"/>
                    <a:pt x="20020" y="5445"/>
                  </a:cubicBezTo>
                  <a:cubicBezTo>
                    <a:pt x="19192" y="5445"/>
                    <a:pt x="18514" y="6353"/>
                    <a:pt x="18514" y="7351"/>
                  </a:cubicBezTo>
                  <a:cubicBezTo>
                    <a:pt x="18514" y="13160"/>
                    <a:pt x="14601" y="17879"/>
                    <a:pt x="9784" y="17879"/>
                  </a:cubicBezTo>
                  <a:cubicBezTo>
                    <a:pt x="6096" y="17879"/>
                    <a:pt x="3086" y="14249"/>
                    <a:pt x="3086" y="9802"/>
                  </a:cubicBezTo>
                  <a:cubicBezTo>
                    <a:pt x="3086" y="6444"/>
                    <a:pt x="5344" y="3721"/>
                    <a:pt x="8128" y="3721"/>
                  </a:cubicBezTo>
                  <a:cubicBezTo>
                    <a:pt x="10236" y="3721"/>
                    <a:pt x="11891" y="5718"/>
                    <a:pt x="11891" y="8168"/>
                  </a:cubicBezTo>
                  <a:cubicBezTo>
                    <a:pt x="11891" y="8440"/>
                    <a:pt x="11816" y="8531"/>
                    <a:pt x="11816" y="8622"/>
                  </a:cubicBezTo>
                  <a:cubicBezTo>
                    <a:pt x="11666" y="8713"/>
                    <a:pt x="11214" y="8713"/>
                    <a:pt x="10762" y="8713"/>
                  </a:cubicBezTo>
                  <a:cubicBezTo>
                    <a:pt x="10537" y="8713"/>
                    <a:pt x="10311" y="8713"/>
                    <a:pt x="10085" y="8713"/>
                  </a:cubicBezTo>
                  <a:cubicBezTo>
                    <a:pt x="9784" y="8713"/>
                    <a:pt x="9483" y="8713"/>
                    <a:pt x="9182" y="8713"/>
                  </a:cubicBezTo>
                  <a:cubicBezTo>
                    <a:pt x="8354" y="8713"/>
                    <a:pt x="7677" y="9529"/>
                    <a:pt x="7677" y="10528"/>
                  </a:cubicBezTo>
                  <a:cubicBezTo>
                    <a:pt x="7677" y="10528"/>
                    <a:pt x="7677" y="10528"/>
                    <a:pt x="7677" y="10528"/>
                  </a:cubicBezTo>
                  <a:cubicBezTo>
                    <a:pt x="7677" y="11526"/>
                    <a:pt x="8354" y="12434"/>
                    <a:pt x="9182" y="12434"/>
                  </a:cubicBezTo>
                  <a:cubicBezTo>
                    <a:pt x="9483" y="12434"/>
                    <a:pt x="9784" y="12434"/>
                    <a:pt x="10010" y="12434"/>
                  </a:cubicBezTo>
                  <a:cubicBezTo>
                    <a:pt x="10311" y="12434"/>
                    <a:pt x="10537" y="12434"/>
                    <a:pt x="10838" y="12434"/>
                  </a:cubicBezTo>
                  <a:cubicBezTo>
                    <a:pt x="12042" y="12434"/>
                    <a:pt x="13171" y="12252"/>
                    <a:pt x="13999" y="11254"/>
                  </a:cubicBezTo>
                  <a:cubicBezTo>
                    <a:pt x="14601" y="10528"/>
                    <a:pt x="14977" y="9529"/>
                    <a:pt x="14977" y="8168"/>
                  </a:cubicBezTo>
                  <a:cubicBezTo>
                    <a:pt x="14977" y="3721"/>
                    <a:pt x="11891" y="0"/>
                    <a:pt x="8128" y="0"/>
                  </a:cubicBezTo>
                  <a:cubicBezTo>
                    <a:pt x="3688" y="0"/>
                    <a:pt x="0" y="4447"/>
                    <a:pt x="0" y="9802"/>
                  </a:cubicBezTo>
                  <a:cubicBezTo>
                    <a:pt x="0" y="16245"/>
                    <a:pt x="4440" y="21600"/>
                    <a:pt x="9784" y="21600"/>
                  </a:cubicBezTo>
                  <a:cubicBezTo>
                    <a:pt x="16256" y="21600"/>
                    <a:pt x="21600" y="15156"/>
                    <a:pt x="21600" y="7351"/>
                  </a:cubicBezTo>
                  <a:cubicBezTo>
                    <a:pt x="21600" y="6353"/>
                    <a:pt x="20923" y="5445"/>
                    <a:pt x="20095" y="5445"/>
                  </a:cubicBezTo>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sp>
          <p:nvSpPr>
            <p:cNvPr id="457" name="Freeform 8"/>
            <p:cNvSpPr/>
            <p:nvPr/>
          </p:nvSpPr>
          <p:spPr>
            <a:xfrm>
              <a:off x="295275" y="-1"/>
              <a:ext cx="85726" cy="87314"/>
            </a:xfrm>
            <a:custGeom>
              <a:avLst/>
              <a:gdLst/>
              <a:ahLst/>
              <a:cxnLst>
                <a:cxn ang="0">
                  <a:pos x="wd2" y="hd2"/>
                </a:cxn>
                <a:cxn ang="5400000">
                  <a:pos x="wd2" y="hd2"/>
                </a:cxn>
                <a:cxn ang="10800000">
                  <a:pos x="wd2" y="hd2"/>
                </a:cxn>
                <a:cxn ang="16200000">
                  <a:pos x="wd2" y="hd2"/>
                </a:cxn>
              </a:cxnLst>
              <a:rect l="0" t="0" r="r" b="b"/>
              <a:pathLst>
                <a:path w="21600" h="21600" extrusionOk="0">
                  <a:moveTo>
                    <a:pt x="10800" y="15247"/>
                  </a:moveTo>
                  <a:cubicBezTo>
                    <a:pt x="8259" y="15247"/>
                    <a:pt x="6353" y="13341"/>
                    <a:pt x="6353" y="10800"/>
                  </a:cubicBezTo>
                  <a:cubicBezTo>
                    <a:pt x="6353" y="8576"/>
                    <a:pt x="8259" y="6671"/>
                    <a:pt x="10800" y="6671"/>
                  </a:cubicBezTo>
                  <a:cubicBezTo>
                    <a:pt x="13024" y="6671"/>
                    <a:pt x="14929" y="8576"/>
                    <a:pt x="14929" y="10800"/>
                  </a:cubicBezTo>
                  <a:cubicBezTo>
                    <a:pt x="14929" y="13341"/>
                    <a:pt x="13024" y="15247"/>
                    <a:pt x="10800" y="15247"/>
                  </a:cubicBezTo>
                  <a:moveTo>
                    <a:pt x="10800" y="0"/>
                  </a:moveTo>
                  <a:cubicBezTo>
                    <a:pt x="10800" y="0"/>
                    <a:pt x="10800" y="0"/>
                    <a:pt x="10800" y="0"/>
                  </a:cubicBezTo>
                  <a:cubicBezTo>
                    <a:pt x="4765" y="0"/>
                    <a:pt x="0" y="4765"/>
                    <a:pt x="0" y="10800"/>
                  </a:cubicBezTo>
                  <a:cubicBezTo>
                    <a:pt x="0" y="16835"/>
                    <a:pt x="4765" y="21600"/>
                    <a:pt x="10800" y="21600"/>
                  </a:cubicBezTo>
                  <a:cubicBezTo>
                    <a:pt x="16835" y="21600"/>
                    <a:pt x="21600" y="16835"/>
                    <a:pt x="21600" y="10800"/>
                  </a:cubicBezTo>
                  <a:cubicBezTo>
                    <a:pt x="21600" y="4765"/>
                    <a:pt x="16835" y="0"/>
                    <a:pt x="10800" y="0"/>
                  </a:cubicBezTo>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grpSp>
      <p:sp>
        <p:nvSpPr>
          <p:cNvPr id="459" name="Title Text"/>
          <p:cNvSpPr txBox="1">
            <a:spLocks noGrp="1"/>
          </p:cNvSpPr>
          <p:nvPr>
            <p:ph type="title"/>
          </p:nvPr>
        </p:nvSpPr>
        <p:spPr>
          <a:xfrm>
            <a:off x="719402" y="735288"/>
            <a:ext cx="10515601" cy="605484"/>
          </a:xfrm>
          <a:prstGeom prst="rect">
            <a:avLst/>
          </a:prstGeom>
        </p:spPr>
        <p:txBody>
          <a:bodyPr/>
          <a:lstStyle>
            <a:lvl1pPr>
              <a:defRPr sz="2400" b="1">
                <a:solidFill>
                  <a:srgbClr val="FFFFFF"/>
                </a:solidFill>
                <a:latin typeface="Arial"/>
                <a:ea typeface="Arial"/>
                <a:cs typeface="Arial"/>
                <a:sym typeface="Arial"/>
              </a:defRPr>
            </a:lvl1pPr>
          </a:lstStyle>
          <a:p>
            <a:r>
              <a:t>Title Text</a:t>
            </a:r>
          </a:p>
        </p:txBody>
      </p:sp>
      <p:sp>
        <p:nvSpPr>
          <p:cNvPr id="460" name="Body Level One…"/>
          <p:cNvSpPr txBox="1">
            <a:spLocks noGrp="1"/>
          </p:cNvSpPr>
          <p:nvPr>
            <p:ph type="body" sz="half" idx="1"/>
          </p:nvPr>
        </p:nvSpPr>
        <p:spPr>
          <a:xfrm>
            <a:off x="719402" y="1340694"/>
            <a:ext cx="10515601" cy="1944291"/>
          </a:xfrm>
          <a:prstGeom prst="rect">
            <a:avLst/>
          </a:prstGeom>
        </p:spPr>
        <p:txBody>
          <a:bodyPr/>
          <a:lstStyle>
            <a:lvl1pPr>
              <a:defRPr sz="1800">
                <a:latin typeface="Arial"/>
                <a:ea typeface="Arial"/>
                <a:cs typeface="Arial"/>
                <a:sym typeface="Arial"/>
              </a:defRPr>
            </a:lvl1pPr>
            <a:lvl2pPr marL="628650" indent="-171450">
              <a:defRPr sz="1800">
                <a:latin typeface="Arial"/>
                <a:ea typeface="Arial"/>
                <a:cs typeface="Arial"/>
                <a:sym typeface="Arial"/>
              </a:defRPr>
            </a:lvl2pPr>
            <a:lvl3pPr marL="1120139" indent="-205739">
              <a:defRPr sz="1800">
                <a:latin typeface="Arial"/>
                <a:ea typeface="Arial"/>
                <a:cs typeface="Arial"/>
                <a:sym typeface="Arial"/>
              </a:defRPr>
            </a:lvl3pPr>
            <a:lvl4pPr marL="1600200" indent="-228600">
              <a:defRPr sz="1800">
                <a:latin typeface="Arial"/>
                <a:ea typeface="Arial"/>
                <a:cs typeface="Arial"/>
                <a:sym typeface="Arial"/>
              </a:defRPr>
            </a:lvl4pPr>
            <a:lvl5pPr marL="2057400" indent="-228600">
              <a:defRPr sz="1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61"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Section Header">
    <p:bg>
      <p:bgPr>
        <a:gradFill flip="none" rotWithShape="1">
          <a:gsLst>
            <a:gs pos="50000">
              <a:srgbClr val="E5E5E2"/>
            </a:gs>
            <a:gs pos="100000">
              <a:srgbClr val="CECEC7"/>
            </a:gs>
          </a:gsLst>
          <a:lin ang="5400000" scaled="0"/>
        </a:gradFill>
        <a:effectLst/>
      </p:bgPr>
    </p:bg>
    <p:spTree>
      <p:nvGrpSpPr>
        <p:cNvPr id="1" name=""/>
        <p:cNvGrpSpPr/>
        <p:nvPr/>
      </p:nvGrpSpPr>
      <p:grpSpPr>
        <a:xfrm>
          <a:off x="0" y="0"/>
          <a:ext cx="0" cy="0"/>
          <a:chOff x="0" y="0"/>
          <a:chExt cx="0" cy="0"/>
        </a:xfrm>
      </p:grpSpPr>
      <p:pic>
        <p:nvPicPr>
          <p:cNvPr id="468" name="Picture 8" descr="Picture 8"/>
          <p:cNvPicPr>
            <a:picLocks noChangeAspect="1"/>
          </p:cNvPicPr>
          <p:nvPr/>
        </p:nvPicPr>
        <p:blipFill>
          <a:blip r:embed="rId2"/>
          <a:srcRect b="9396"/>
          <a:stretch>
            <a:fillRect/>
          </a:stretch>
        </p:blipFill>
        <p:spPr>
          <a:xfrm>
            <a:off x="0" y="-1"/>
            <a:ext cx="12192000" cy="6858002"/>
          </a:xfrm>
          <a:prstGeom prst="rect">
            <a:avLst/>
          </a:prstGeom>
          <a:ln w="12700">
            <a:miter lim="400000"/>
          </a:ln>
        </p:spPr>
      </p:pic>
      <p:pic>
        <p:nvPicPr>
          <p:cNvPr id="469" name="Picture 6" descr="Picture 6"/>
          <p:cNvPicPr>
            <a:picLocks noChangeAspect="1"/>
          </p:cNvPicPr>
          <p:nvPr/>
        </p:nvPicPr>
        <p:blipFill>
          <a:blip r:embed="rId3"/>
          <a:srcRect b="87606"/>
          <a:stretch>
            <a:fillRect/>
          </a:stretch>
        </p:blipFill>
        <p:spPr>
          <a:xfrm>
            <a:off x="0" y="-1"/>
            <a:ext cx="12192000" cy="931818"/>
          </a:xfrm>
          <a:prstGeom prst="rect">
            <a:avLst/>
          </a:prstGeom>
          <a:ln w="12700">
            <a:miter lim="400000"/>
          </a:ln>
        </p:spPr>
      </p:pic>
      <p:grpSp>
        <p:nvGrpSpPr>
          <p:cNvPr id="474" name="Group 4"/>
          <p:cNvGrpSpPr/>
          <p:nvPr/>
        </p:nvGrpSpPr>
        <p:grpSpPr>
          <a:xfrm>
            <a:off x="10056814" y="238125"/>
            <a:ext cx="1858965" cy="496889"/>
            <a:chOff x="0" y="0"/>
            <a:chExt cx="1858963" cy="496887"/>
          </a:xfrm>
        </p:grpSpPr>
        <p:sp>
          <p:nvSpPr>
            <p:cNvPr id="470" name="Freeform 5"/>
            <p:cNvSpPr/>
            <p:nvPr/>
          </p:nvSpPr>
          <p:spPr>
            <a:xfrm>
              <a:off x="465137" y="-1"/>
              <a:ext cx="1393827" cy="369889"/>
            </a:xfrm>
            <a:custGeom>
              <a:avLst/>
              <a:gdLst/>
              <a:ahLst/>
              <a:cxnLst>
                <a:cxn ang="0">
                  <a:pos x="wd2" y="hd2"/>
                </a:cxn>
                <a:cxn ang="5400000">
                  <a:pos x="wd2" y="hd2"/>
                </a:cxn>
                <a:cxn ang="10800000">
                  <a:pos x="wd2" y="hd2"/>
                </a:cxn>
                <a:cxn ang="16200000">
                  <a:pos x="wd2" y="hd2"/>
                </a:cxn>
              </a:cxnLst>
              <a:rect l="0" t="0" r="r" b="b"/>
              <a:pathLst>
                <a:path w="21600" h="21600" extrusionOk="0">
                  <a:moveTo>
                    <a:pt x="14753" y="16982"/>
                  </a:moveTo>
                  <a:cubicBezTo>
                    <a:pt x="14753" y="18621"/>
                    <a:pt x="14439" y="19738"/>
                    <a:pt x="14008" y="19738"/>
                  </a:cubicBezTo>
                  <a:cubicBezTo>
                    <a:pt x="13596" y="19738"/>
                    <a:pt x="13596" y="19738"/>
                    <a:pt x="13596" y="19738"/>
                  </a:cubicBezTo>
                  <a:cubicBezTo>
                    <a:pt x="13596" y="14152"/>
                    <a:pt x="13596" y="14152"/>
                    <a:pt x="13596" y="14152"/>
                  </a:cubicBezTo>
                  <a:cubicBezTo>
                    <a:pt x="14008" y="14152"/>
                    <a:pt x="14008" y="14152"/>
                    <a:pt x="14008" y="14152"/>
                  </a:cubicBezTo>
                  <a:cubicBezTo>
                    <a:pt x="14439" y="14152"/>
                    <a:pt x="14753" y="15269"/>
                    <a:pt x="14753" y="16908"/>
                  </a:cubicBezTo>
                  <a:lnTo>
                    <a:pt x="14753" y="16982"/>
                  </a:lnTo>
                  <a:close/>
                  <a:moveTo>
                    <a:pt x="14008" y="12290"/>
                  </a:moveTo>
                  <a:cubicBezTo>
                    <a:pt x="13046" y="12290"/>
                    <a:pt x="13046" y="12290"/>
                    <a:pt x="13046" y="12290"/>
                  </a:cubicBezTo>
                  <a:cubicBezTo>
                    <a:pt x="13046" y="21600"/>
                    <a:pt x="13046" y="21600"/>
                    <a:pt x="13046" y="21600"/>
                  </a:cubicBezTo>
                  <a:cubicBezTo>
                    <a:pt x="14008" y="21600"/>
                    <a:pt x="14008" y="21600"/>
                    <a:pt x="14008" y="21600"/>
                  </a:cubicBezTo>
                  <a:cubicBezTo>
                    <a:pt x="14773" y="21600"/>
                    <a:pt x="15302" y="19589"/>
                    <a:pt x="15302" y="16908"/>
                  </a:cubicBezTo>
                  <a:cubicBezTo>
                    <a:pt x="15302" y="16908"/>
                    <a:pt x="15302" y="16908"/>
                    <a:pt x="15302" y="16908"/>
                  </a:cubicBezTo>
                  <a:cubicBezTo>
                    <a:pt x="15302" y="14301"/>
                    <a:pt x="14773" y="12290"/>
                    <a:pt x="14008" y="12290"/>
                  </a:cubicBezTo>
                  <a:moveTo>
                    <a:pt x="12105" y="18025"/>
                  </a:moveTo>
                  <a:cubicBezTo>
                    <a:pt x="10967" y="12290"/>
                    <a:pt x="10967" y="12290"/>
                    <a:pt x="10967" y="12290"/>
                  </a:cubicBezTo>
                  <a:cubicBezTo>
                    <a:pt x="10476" y="12290"/>
                    <a:pt x="10476" y="12290"/>
                    <a:pt x="10476" y="12290"/>
                  </a:cubicBezTo>
                  <a:cubicBezTo>
                    <a:pt x="10476" y="21600"/>
                    <a:pt x="10476" y="21600"/>
                    <a:pt x="10476" y="21600"/>
                  </a:cubicBezTo>
                  <a:cubicBezTo>
                    <a:pt x="11006" y="21600"/>
                    <a:pt x="11006" y="21600"/>
                    <a:pt x="11006" y="21600"/>
                  </a:cubicBezTo>
                  <a:cubicBezTo>
                    <a:pt x="11006" y="15716"/>
                    <a:pt x="11006" y="15716"/>
                    <a:pt x="11006" y="15716"/>
                  </a:cubicBezTo>
                  <a:cubicBezTo>
                    <a:pt x="12183" y="21600"/>
                    <a:pt x="12183" y="21600"/>
                    <a:pt x="12183" y="21600"/>
                  </a:cubicBezTo>
                  <a:cubicBezTo>
                    <a:pt x="12634" y="21600"/>
                    <a:pt x="12634" y="21600"/>
                    <a:pt x="12634" y="21600"/>
                  </a:cubicBezTo>
                  <a:cubicBezTo>
                    <a:pt x="12634" y="12290"/>
                    <a:pt x="12634" y="12290"/>
                    <a:pt x="12634" y="12290"/>
                  </a:cubicBezTo>
                  <a:cubicBezTo>
                    <a:pt x="12105" y="12290"/>
                    <a:pt x="12105" y="12290"/>
                    <a:pt x="12105" y="12290"/>
                  </a:cubicBezTo>
                  <a:lnTo>
                    <a:pt x="12105" y="18025"/>
                  </a:lnTo>
                  <a:close/>
                  <a:moveTo>
                    <a:pt x="8573" y="17727"/>
                  </a:moveTo>
                  <a:cubicBezTo>
                    <a:pt x="8907" y="14673"/>
                    <a:pt x="8907" y="14673"/>
                    <a:pt x="8907" y="14673"/>
                  </a:cubicBezTo>
                  <a:cubicBezTo>
                    <a:pt x="9221" y="17727"/>
                    <a:pt x="9221" y="17727"/>
                    <a:pt x="9221" y="17727"/>
                  </a:cubicBezTo>
                  <a:lnTo>
                    <a:pt x="8573" y="17727"/>
                  </a:lnTo>
                  <a:close/>
                  <a:moveTo>
                    <a:pt x="8671" y="12215"/>
                  </a:moveTo>
                  <a:cubicBezTo>
                    <a:pt x="7612" y="21600"/>
                    <a:pt x="7612" y="21600"/>
                    <a:pt x="7612" y="21600"/>
                  </a:cubicBezTo>
                  <a:cubicBezTo>
                    <a:pt x="8161" y="21600"/>
                    <a:pt x="8161" y="21600"/>
                    <a:pt x="8161" y="21600"/>
                  </a:cubicBezTo>
                  <a:cubicBezTo>
                    <a:pt x="8397" y="19514"/>
                    <a:pt x="8397" y="19514"/>
                    <a:pt x="8397" y="19514"/>
                  </a:cubicBezTo>
                  <a:cubicBezTo>
                    <a:pt x="9417" y="19514"/>
                    <a:pt x="9417" y="19514"/>
                    <a:pt x="9417" y="19514"/>
                  </a:cubicBezTo>
                  <a:cubicBezTo>
                    <a:pt x="9652" y="21600"/>
                    <a:pt x="9652" y="21600"/>
                    <a:pt x="9652" y="21600"/>
                  </a:cubicBezTo>
                  <a:cubicBezTo>
                    <a:pt x="10202" y="21600"/>
                    <a:pt x="10202" y="21600"/>
                    <a:pt x="10202" y="21600"/>
                  </a:cubicBezTo>
                  <a:cubicBezTo>
                    <a:pt x="9162" y="12215"/>
                    <a:pt x="9162" y="12215"/>
                    <a:pt x="9162" y="12215"/>
                  </a:cubicBezTo>
                  <a:lnTo>
                    <a:pt x="8671" y="12215"/>
                  </a:lnTo>
                  <a:close/>
                  <a:moveTo>
                    <a:pt x="6180" y="12290"/>
                  </a:moveTo>
                  <a:cubicBezTo>
                    <a:pt x="5650" y="12290"/>
                    <a:pt x="5650" y="12290"/>
                    <a:pt x="5650" y="12290"/>
                  </a:cubicBezTo>
                  <a:cubicBezTo>
                    <a:pt x="5650" y="21600"/>
                    <a:pt x="5650" y="21600"/>
                    <a:pt x="5650" y="21600"/>
                  </a:cubicBezTo>
                  <a:cubicBezTo>
                    <a:pt x="7396" y="21600"/>
                    <a:pt x="7396" y="21600"/>
                    <a:pt x="7396" y="21600"/>
                  </a:cubicBezTo>
                  <a:cubicBezTo>
                    <a:pt x="7396" y="19738"/>
                    <a:pt x="7396" y="19738"/>
                    <a:pt x="7396" y="19738"/>
                  </a:cubicBezTo>
                  <a:cubicBezTo>
                    <a:pt x="6180" y="19738"/>
                    <a:pt x="6180" y="19738"/>
                    <a:pt x="6180" y="19738"/>
                  </a:cubicBezTo>
                  <a:lnTo>
                    <a:pt x="6180" y="12290"/>
                  </a:lnTo>
                  <a:close/>
                  <a:moveTo>
                    <a:pt x="3943" y="17801"/>
                  </a:moveTo>
                  <a:cubicBezTo>
                    <a:pt x="5081" y="17801"/>
                    <a:pt x="5081" y="17801"/>
                    <a:pt x="5081" y="17801"/>
                  </a:cubicBezTo>
                  <a:cubicBezTo>
                    <a:pt x="5081" y="16014"/>
                    <a:pt x="5081" y="16014"/>
                    <a:pt x="5081" y="16014"/>
                  </a:cubicBezTo>
                  <a:cubicBezTo>
                    <a:pt x="3943" y="16014"/>
                    <a:pt x="3943" y="16014"/>
                    <a:pt x="3943" y="16014"/>
                  </a:cubicBezTo>
                  <a:cubicBezTo>
                    <a:pt x="3943" y="14152"/>
                    <a:pt x="3943" y="14152"/>
                    <a:pt x="3943" y="14152"/>
                  </a:cubicBezTo>
                  <a:cubicBezTo>
                    <a:pt x="5238" y="14152"/>
                    <a:pt x="5238" y="14152"/>
                    <a:pt x="5238" y="14152"/>
                  </a:cubicBezTo>
                  <a:cubicBezTo>
                    <a:pt x="5238" y="12290"/>
                    <a:pt x="5238" y="12290"/>
                    <a:pt x="5238" y="12290"/>
                  </a:cubicBezTo>
                  <a:cubicBezTo>
                    <a:pt x="3394" y="12290"/>
                    <a:pt x="3394" y="12290"/>
                    <a:pt x="3394" y="12290"/>
                  </a:cubicBezTo>
                  <a:cubicBezTo>
                    <a:pt x="3394" y="21600"/>
                    <a:pt x="3394" y="21600"/>
                    <a:pt x="3394" y="21600"/>
                  </a:cubicBezTo>
                  <a:cubicBezTo>
                    <a:pt x="5258" y="21600"/>
                    <a:pt x="5258" y="21600"/>
                    <a:pt x="5258" y="21600"/>
                  </a:cubicBezTo>
                  <a:cubicBezTo>
                    <a:pt x="5258" y="19738"/>
                    <a:pt x="5258" y="19738"/>
                    <a:pt x="5258" y="19738"/>
                  </a:cubicBezTo>
                  <a:cubicBezTo>
                    <a:pt x="3943" y="19738"/>
                    <a:pt x="3943" y="19738"/>
                    <a:pt x="3943" y="19738"/>
                  </a:cubicBezTo>
                  <a:lnTo>
                    <a:pt x="3943" y="17801"/>
                  </a:lnTo>
                  <a:close/>
                  <a:moveTo>
                    <a:pt x="2472" y="15492"/>
                  </a:moveTo>
                  <a:cubicBezTo>
                    <a:pt x="2472" y="16312"/>
                    <a:pt x="2315" y="16833"/>
                    <a:pt x="2060" y="16833"/>
                  </a:cubicBezTo>
                  <a:cubicBezTo>
                    <a:pt x="1511" y="16833"/>
                    <a:pt x="1511" y="16833"/>
                    <a:pt x="1511" y="16833"/>
                  </a:cubicBezTo>
                  <a:cubicBezTo>
                    <a:pt x="1511" y="14152"/>
                    <a:pt x="1511" y="14152"/>
                    <a:pt x="1511" y="14152"/>
                  </a:cubicBezTo>
                  <a:cubicBezTo>
                    <a:pt x="2040" y="14152"/>
                    <a:pt x="2040" y="14152"/>
                    <a:pt x="2040" y="14152"/>
                  </a:cubicBezTo>
                  <a:cubicBezTo>
                    <a:pt x="2295" y="14152"/>
                    <a:pt x="2472" y="14599"/>
                    <a:pt x="2472" y="15492"/>
                  </a:cubicBezTo>
                  <a:close/>
                  <a:moveTo>
                    <a:pt x="3002" y="15418"/>
                  </a:moveTo>
                  <a:cubicBezTo>
                    <a:pt x="3002" y="15343"/>
                    <a:pt x="3002" y="15343"/>
                    <a:pt x="3002" y="15343"/>
                  </a:cubicBezTo>
                  <a:cubicBezTo>
                    <a:pt x="3002" y="14524"/>
                    <a:pt x="2943" y="13779"/>
                    <a:pt x="2805" y="13258"/>
                  </a:cubicBezTo>
                  <a:cubicBezTo>
                    <a:pt x="2629" y="12662"/>
                    <a:pt x="2393" y="12290"/>
                    <a:pt x="2080" y="12290"/>
                  </a:cubicBezTo>
                  <a:cubicBezTo>
                    <a:pt x="961" y="12290"/>
                    <a:pt x="961" y="12290"/>
                    <a:pt x="961" y="12290"/>
                  </a:cubicBezTo>
                  <a:cubicBezTo>
                    <a:pt x="961" y="21600"/>
                    <a:pt x="961" y="21600"/>
                    <a:pt x="961" y="21600"/>
                  </a:cubicBezTo>
                  <a:cubicBezTo>
                    <a:pt x="1511" y="21600"/>
                    <a:pt x="1511" y="21600"/>
                    <a:pt x="1511" y="21600"/>
                  </a:cubicBezTo>
                  <a:cubicBezTo>
                    <a:pt x="1511" y="18621"/>
                    <a:pt x="1511" y="18621"/>
                    <a:pt x="1511" y="18621"/>
                  </a:cubicBezTo>
                  <a:cubicBezTo>
                    <a:pt x="1923" y="18621"/>
                    <a:pt x="1923" y="18621"/>
                    <a:pt x="1923" y="18621"/>
                  </a:cubicBezTo>
                  <a:cubicBezTo>
                    <a:pt x="2452" y="21600"/>
                    <a:pt x="2452" y="21600"/>
                    <a:pt x="2452" y="21600"/>
                  </a:cubicBezTo>
                  <a:cubicBezTo>
                    <a:pt x="3080" y="21600"/>
                    <a:pt x="3080" y="21600"/>
                    <a:pt x="3080" y="21600"/>
                  </a:cubicBezTo>
                  <a:cubicBezTo>
                    <a:pt x="2492" y="18248"/>
                    <a:pt x="2492" y="18248"/>
                    <a:pt x="2492" y="18248"/>
                  </a:cubicBezTo>
                  <a:cubicBezTo>
                    <a:pt x="2786" y="17801"/>
                    <a:pt x="3002" y="16908"/>
                    <a:pt x="3002" y="15418"/>
                  </a:cubicBezTo>
                  <a:moveTo>
                    <a:pt x="20" y="21600"/>
                  </a:moveTo>
                  <a:cubicBezTo>
                    <a:pt x="549" y="21600"/>
                    <a:pt x="549" y="21600"/>
                    <a:pt x="549" y="21600"/>
                  </a:cubicBezTo>
                  <a:cubicBezTo>
                    <a:pt x="549" y="12290"/>
                    <a:pt x="549" y="12290"/>
                    <a:pt x="549" y="12290"/>
                  </a:cubicBezTo>
                  <a:cubicBezTo>
                    <a:pt x="20" y="12290"/>
                    <a:pt x="20" y="12290"/>
                    <a:pt x="20" y="12290"/>
                  </a:cubicBezTo>
                  <a:lnTo>
                    <a:pt x="20" y="21600"/>
                  </a:lnTo>
                  <a:close/>
                  <a:moveTo>
                    <a:pt x="20266" y="7597"/>
                  </a:moveTo>
                  <a:cubicBezTo>
                    <a:pt x="20266" y="5661"/>
                    <a:pt x="20266" y="5661"/>
                    <a:pt x="20266" y="5661"/>
                  </a:cubicBezTo>
                  <a:cubicBezTo>
                    <a:pt x="21423" y="5661"/>
                    <a:pt x="21423" y="5661"/>
                    <a:pt x="21423" y="5661"/>
                  </a:cubicBezTo>
                  <a:cubicBezTo>
                    <a:pt x="21423" y="3873"/>
                    <a:pt x="21423" y="3873"/>
                    <a:pt x="21423" y="3873"/>
                  </a:cubicBezTo>
                  <a:cubicBezTo>
                    <a:pt x="20266" y="3873"/>
                    <a:pt x="20266" y="3873"/>
                    <a:pt x="20266" y="3873"/>
                  </a:cubicBezTo>
                  <a:cubicBezTo>
                    <a:pt x="20266" y="1937"/>
                    <a:pt x="20266" y="1937"/>
                    <a:pt x="20266" y="1937"/>
                  </a:cubicBezTo>
                  <a:cubicBezTo>
                    <a:pt x="21580" y="1937"/>
                    <a:pt x="21580" y="1937"/>
                    <a:pt x="21580" y="1937"/>
                  </a:cubicBezTo>
                  <a:cubicBezTo>
                    <a:pt x="21580" y="149"/>
                    <a:pt x="21580" y="149"/>
                    <a:pt x="21580" y="149"/>
                  </a:cubicBezTo>
                  <a:cubicBezTo>
                    <a:pt x="19736" y="149"/>
                    <a:pt x="19736" y="149"/>
                    <a:pt x="19736" y="149"/>
                  </a:cubicBezTo>
                  <a:cubicBezTo>
                    <a:pt x="19736" y="9385"/>
                    <a:pt x="19736" y="9385"/>
                    <a:pt x="19736" y="9385"/>
                  </a:cubicBezTo>
                  <a:cubicBezTo>
                    <a:pt x="21600" y="9385"/>
                    <a:pt x="21600" y="9385"/>
                    <a:pt x="21600" y="9385"/>
                  </a:cubicBezTo>
                  <a:cubicBezTo>
                    <a:pt x="21600" y="7597"/>
                    <a:pt x="21600" y="7597"/>
                    <a:pt x="21600" y="7597"/>
                  </a:cubicBezTo>
                  <a:lnTo>
                    <a:pt x="20266" y="7597"/>
                  </a:lnTo>
                  <a:close/>
                  <a:moveTo>
                    <a:pt x="18598" y="3873"/>
                  </a:moveTo>
                  <a:cubicBezTo>
                    <a:pt x="18186" y="3426"/>
                    <a:pt x="18069" y="3277"/>
                    <a:pt x="18069" y="2607"/>
                  </a:cubicBezTo>
                  <a:cubicBezTo>
                    <a:pt x="18069" y="2607"/>
                    <a:pt x="18069" y="2607"/>
                    <a:pt x="18069" y="2607"/>
                  </a:cubicBezTo>
                  <a:cubicBezTo>
                    <a:pt x="18069" y="2160"/>
                    <a:pt x="18186" y="1788"/>
                    <a:pt x="18383" y="1788"/>
                  </a:cubicBezTo>
                  <a:cubicBezTo>
                    <a:pt x="18598" y="1788"/>
                    <a:pt x="18814" y="2160"/>
                    <a:pt x="19030" y="2756"/>
                  </a:cubicBezTo>
                  <a:cubicBezTo>
                    <a:pt x="19305" y="1192"/>
                    <a:pt x="19305" y="1192"/>
                    <a:pt x="19305" y="1192"/>
                  </a:cubicBezTo>
                  <a:cubicBezTo>
                    <a:pt x="19050" y="447"/>
                    <a:pt x="18755" y="0"/>
                    <a:pt x="18402" y="0"/>
                  </a:cubicBezTo>
                  <a:cubicBezTo>
                    <a:pt x="17892" y="0"/>
                    <a:pt x="17539" y="1117"/>
                    <a:pt x="17539" y="2830"/>
                  </a:cubicBezTo>
                  <a:cubicBezTo>
                    <a:pt x="17539" y="2830"/>
                    <a:pt x="17539" y="2830"/>
                    <a:pt x="17539" y="2830"/>
                  </a:cubicBezTo>
                  <a:cubicBezTo>
                    <a:pt x="17539" y="4692"/>
                    <a:pt x="17853" y="5214"/>
                    <a:pt x="18343" y="5661"/>
                  </a:cubicBezTo>
                  <a:cubicBezTo>
                    <a:pt x="18755" y="6033"/>
                    <a:pt x="18834" y="6331"/>
                    <a:pt x="18834" y="6852"/>
                  </a:cubicBezTo>
                  <a:cubicBezTo>
                    <a:pt x="18834" y="6852"/>
                    <a:pt x="18834" y="6852"/>
                    <a:pt x="18834" y="6852"/>
                  </a:cubicBezTo>
                  <a:cubicBezTo>
                    <a:pt x="18834" y="7448"/>
                    <a:pt x="18716" y="7746"/>
                    <a:pt x="18481" y="7746"/>
                  </a:cubicBezTo>
                  <a:cubicBezTo>
                    <a:pt x="18206" y="7746"/>
                    <a:pt x="17990" y="7299"/>
                    <a:pt x="17755" y="6629"/>
                  </a:cubicBezTo>
                  <a:cubicBezTo>
                    <a:pt x="17441" y="8044"/>
                    <a:pt x="17441" y="8044"/>
                    <a:pt x="17441" y="8044"/>
                  </a:cubicBezTo>
                  <a:cubicBezTo>
                    <a:pt x="17735" y="9087"/>
                    <a:pt x="18108" y="9534"/>
                    <a:pt x="18481" y="9534"/>
                  </a:cubicBezTo>
                  <a:cubicBezTo>
                    <a:pt x="19010" y="9534"/>
                    <a:pt x="19383" y="8491"/>
                    <a:pt x="19383" y="6703"/>
                  </a:cubicBezTo>
                  <a:cubicBezTo>
                    <a:pt x="19383" y="6629"/>
                    <a:pt x="19383" y="6629"/>
                    <a:pt x="19383" y="6629"/>
                  </a:cubicBezTo>
                  <a:cubicBezTo>
                    <a:pt x="19383" y="5065"/>
                    <a:pt x="19089" y="4320"/>
                    <a:pt x="18598" y="3873"/>
                  </a:cubicBezTo>
                  <a:moveTo>
                    <a:pt x="16538" y="9385"/>
                  </a:moveTo>
                  <a:cubicBezTo>
                    <a:pt x="17088" y="9385"/>
                    <a:pt x="17088" y="9385"/>
                    <a:pt x="17088" y="9385"/>
                  </a:cubicBezTo>
                  <a:cubicBezTo>
                    <a:pt x="17088" y="149"/>
                    <a:pt x="17088" y="149"/>
                    <a:pt x="17088" y="149"/>
                  </a:cubicBezTo>
                  <a:cubicBezTo>
                    <a:pt x="16538" y="149"/>
                    <a:pt x="16538" y="149"/>
                    <a:pt x="16538" y="149"/>
                  </a:cubicBezTo>
                  <a:lnTo>
                    <a:pt x="16538" y="9385"/>
                  </a:lnTo>
                  <a:close/>
                  <a:moveTo>
                    <a:pt x="15557" y="3352"/>
                  </a:moveTo>
                  <a:cubicBezTo>
                    <a:pt x="15557" y="4097"/>
                    <a:pt x="15420" y="4618"/>
                    <a:pt x="15146" y="4618"/>
                  </a:cubicBezTo>
                  <a:cubicBezTo>
                    <a:pt x="14616" y="4618"/>
                    <a:pt x="14616" y="4618"/>
                    <a:pt x="14616" y="4618"/>
                  </a:cubicBezTo>
                  <a:cubicBezTo>
                    <a:pt x="14616" y="2011"/>
                    <a:pt x="14616" y="2011"/>
                    <a:pt x="14616" y="2011"/>
                  </a:cubicBezTo>
                  <a:cubicBezTo>
                    <a:pt x="15146" y="2011"/>
                    <a:pt x="15146" y="2011"/>
                    <a:pt x="15146" y="2011"/>
                  </a:cubicBezTo>
                  <a:cubicBezTo>
                    <a:pt x="15401" y="2011"/>
                    <a:pt x="15557" y="2458"/>
                    <a:pt x="15557" y="3277"/>
                  </a:cubicBezTo>
                  <a:lnTo>
                    <a:pt x="15557" y="3352"/>
                  </a:lnTo>
                  <a:close/>
                  <a:moveTo>
                    <a:pt x="16107" y="3203"/>
                  </a:moveTo>
                  <a:cubicBezTo>
                    <a:pt x="16107" y="3203"/>
                    <a:pt x="16107" y="3203"/>
                    <a:pt x="16107" y="3203"/>
                  </a:cubicBezTo>
                  <a:cubicBezTo>
                    <a:pt x="16107" y="2309"/>
                    <a:pt x="16028" y="1564"/>
                    <a:pt x="15911" y="1043"/>
                  </a:cubicBezTo>
                  <a:cubicBezTo>
                    <a:pt x="15734" y="447"/>
                    <a:pt x="15499" y="149"/>
                    <a:pt x="15185" y="149"/>
                  </a:cubicBezTo>
                  <a:cubicBezTo>
                    <a:pt x="14066" y="149"/>
                    <a:pt x="14066" y="149"/>
                    <a:pt x="14066" y="149"/>
                  </a:cubicBezTo>
                  <a:cubicBezTo>
                    <a:pt x="14066" y="9385"/>
                    <a:pt x="14066" y="9385"/>
                    <a:pt x="14066" y="9385"/>
                  </a:cubicBezTo>
                  <a:cubicBezTo>
                    <a:pt x="14616" y="9385"/>
                    <a:pt x="14616" y="9385"/>
                    <a:pt x="14616" y="9385"/>
                  </a:cubicBezTo>
                  <a:cubicBezTo>
                    <a:pt x="14616" y="6480"/>
                    <a:pt x="14616" y="6480"/>
                    <a:pt x="14616" y="6480"/>
                  </a:cubicBezTo>
                  <a:cubicBezTo>
                    <a:pt x="15028" y="6480"/>
                    <a:pt x="15028" y="6480"/>
                    <a:pt x="15028" y="6480"/>
                  </a:cubicBezTo>
                  <a:cubicBezTo>
                    <a:pt x="15557" y="9385"/>
                    <a:pt x="15557" y="9385"/>
                    <a:pt x="15557" y="9385"/>
                  </a:cubicBezTo>
                  <a:cubicBezTo>
                    <a:pt x="16185" y="9385"/>
                    <a:pt x="16185" y="9385"/>
                    <a:pt x="16185" y="9385"/>
                  </a:cubicBezTo>
                  <a:cubicBezTo>
                    <a:pt x="15597" y="6108"/>
                    <a:pt x="15597" y="6108"/>
                    <a:pt x="15597" y="6108"/>
                  </a:cubicBezTo>
                  <a:cubicBezTo>
                    <a:pt x="15891" y="5661"/>
                    <a:pt x="16107" y="4692"/>
                    <a:pt x="16107" y="3203"/>
                  </a:cubicBezTo>
                  <a:moveTo>
                    <a:pt x="13203" y="3426"/>
                  </a:moveTo>
                  <a:cubicBezTo>
                    <a:pt x="13203" y="4171"/>
                    <a:pt x="13046" y="4841"/>
                    <a:pt x="12772" y="4841"/>
                  </a:cubicBezTo>
                  <a:cubicBezTo>
                    <a:pt x="12360" y="4841"/>
                    <a:pt x="12360" y="4841"/>
                    <a:pt x="12360" y="4841"/>
                  </a:cubicBezTo>
                  <a:cubicBezTo>
                    <a:pt x="12360" y="2011"/>
                    <a:pt x="12360" y="2011"/>
                    <a:pt x="12360" y="2011"/>
                  </a:cubicBezTo>
                  <a:cubicBezTo>
                    <a:pt x="12772" y="2011"/>
                    <a:pt x="12772" y="2011"/>
                    <a:pt x="12772" y="2011"/>
                  </a:cubicBezTo>
                  <a:cubicBezTo>
                    <a:pt x="13027" y="2011"/>
                    <a:pt x="13203" y="2458"/>
                    <a:pt x="13203" y="3352"/>
                  </a:cubicBezTo>
                  <a:lnTo>
                    <a:pt x="13203" y="3426"/>
                  </a:lnTo>
                  <a:close/>
                  <a:moveTo>
                    <a:pt x="13753" y="3352"/>
                  </a:moveTo>
                  <a:cubicBezTo>
                    <a:pt x="13753" y="3352"/>
                    <a:pt x="13753" y="3352"/>
                    <a:pt x="13753" y="3352"/>
                  </a:cubicBezTo>
                  <a:cubicBezTo>
                    <a:pt x="13753" y="1415"/>
                    <a:pt x="13399" y="149"/>
                    <a:pt x="12811" y="149"/>
                  </a:cubicBezTo>
                  <a:cubicBezTo>
                    <a:pt x="11810" y="149"/>
                    <a:pt x="11810" y="149"/>
                    <a:pt x="11810" y="149"/>
                  </a:cubicBezTo>
                  <a:cubicBezTo>
                    <a:pt x="11810" y="9385"/>
                    <a:pt x="11810" y="9385"/>
                    <a:pt x="11810" y="9385"/>
                  </a:cubicBezTo>
                  <a:cubicBezTo>
                    <a:pt x="12360" y="9385"/>
                    <a:pt x="12360" y="9385"/>
                    <a:pt x="12360" y="9385"/>
                  </a:cubicBezTo>
                  <a:cubicBezTo>
                    <a:pt x="12360" y="6629"/>
                    <a:pt x="12360" y="6629"/>
                    <a:pt x="12360" y="6629"/>
                  </a:cubicBezTo>
                  <a:cubicBezTo>
                    <a:pt x="12752" y="6629"/>
                    <a:pt x="12752" y="6629"/>
                    <a:pt x="12752" y="6629"/>
                  </a:cubicBezTo>
                  <a:cubicBezTo>
                    <a:pt x="13301" y="6629"/>
                    <a:pt x="13753" y="5512"/>
                    <a:pt x="13753" y="3352"/>
                  </a:cubicBezTo>
                  <a:moveTo>
                    <a:pt x="10457" y="4618"/>
                  </a:moveTo>
                  <a:cubicBezTo>
                    <a:pt x="9907" y="4618"/>
                    <a:pt x="9907" y="4618"/>
                    <a:pt x="9907" y="4618"/>
                  </a:cubicBezTo>
                  <a:cubicBezTo>
                    <a:pt x="9907" y="2011"/>
                    <a:pt x="9907" y="2011"/>
                    <a:pt x="9907" y="2011"/>
                  </a:cubicBezTo>
                  <a:cubicBezTo>
                    <a:pt x="10457" y="2011"/>
                    <a:pt x="10457" y="2011"/>
                    <a:pt x="10457" y="2011"/>
                  </a:cubicBezTo>
                  <a:cubicBezTo>
                    <a:pt x="10712" y="2011"/>
                    <a:pt x="10869" y="2458"/>
                    <a:pt x="10869" y="3277"/>
                  </a:cubicBezTo>
                  <a:cubicBezTo>
                    <a:pt x="10869" y="3352"/>
                    <a:pt x="10869" y="3352"/>
                    <a:pt x="10869" y="3352"/>
                  </a:cubicBezTo>
                  <a:cubicBezTo>
                    <a:pt x="10869" y="4097"/>
                    <a:pt x="10712" y="4618"/>
                    <a:pt x="10457" y="4618"/>
                  </a:cubicBezTo>
                  <a:moveTo>
                    <a:pt x="11496" y="9385"/>
                  </a:moveTo>
                  <a:cubicBezTo>
                    <a:pt x="10888" y="6108"/>
                    <a:pt x="10888" y="6108"/>
                    <a:pt x="10888" y="6108"/>
                  </a:cubicBezTo>
                  <a:cubicBezTo>
                    <a:pt x="11202" y="5661"/>
                    <a:pt x="11418" y="4692"/>
                    <a:pt x="11418" y="3203"/>
                  </a:cubicBezTo>
                  <a:cubicBezTo>
                    <a:pt x="11418" y="3203"/>
                    <a:pt x="11418" y="3203"/>
                    <a:pt x="11418" y="3203"/>
                  </a:cubicBezTo>
                  <a:cubicBezTo>
                    <a:pt x="11418" y="2309"/>
                    <a:pt x="11340" y="1564"/>
                    <a:pt x="11202" y="1043"/>
                  </a:cubicBezTo>
                  <a:cubicBezTo>
                    <a:pt x="11045" y="447"/>
                    <a:pt x="10810" y="149"/>
                    <a:pt x="10496" y="149"/>
                  </a:cubicBezTo>
                  <a:cubicBezTo>
                    <a:pt x="9378" y="149"/>
                    <a:pt x="9378" y="149"/>
                    <a:pt x="9378" y="149"/>
                  </a:cubicBezTo>
                  <a:cubicBezTo>
                    <a:pt x="9378" y="9385"/>
                    <a:pt x="9378" y="9385"/>
                    <a:pt x="9378" y="9385"/>
                  </a:cubicBezTo>
                  <a:cubicBezTo>
                    <a:pt x="9907" y="9385"/>
                    <a:pt x="9907" y="9385"/>
                    <a:pt x="9907" y="9385"/>
                  </a:cubicBezTo>
                  <a:cubicBezTo>
                    <a:pt x="9907" y="6480"/>
                    <a:pt x="9907" y="6480"/>
                    <a:pt x="9907" y="6480"/>
                  </a:cubicBezTo>
                  <a:cubicBezTo>
                    <a:pt x="10339" y="6480"/>
                    <a:pt x="10339" y="6480"/>
                    <a:pt x="10339" y="6480"/>
                  </a:cubicBezTo>
                  <a:cubicBezTo>
                    <a:pt x="10869" y="9385"/>
                    <a:pt x="10869" y="9385"/>
                    <a:pt x="10869" y="9385"/>
                  </a:cubicBezTo>
                  <a:lnTo>
                    <a:pt x="11496" y="9385"/>
                  </a:lnTo>
                  <a:close/>
                  <a:moveTo>
                    <a:pt x="9025" y="7597"/>
                  </a:moveTo>
                  <a:cubicBezTo>
                    <a:pt x="7690" y="7597"/>
                    <a:pt x="7690" y="7597"/>
                    <a:pt x="7690" y="7597"/>
                  </a:cubicBezTo>
                  <a:cubicBezTo>
                    <a:pt x="7690" y="5661"/>
                    <a:pt x="7690" y="5661"/>
                    <a:pt x="7690" y="5661"/>
                  </a:cubicBezTo>
                  <a:cubicBezTo>
                    <a:pt x="8848" y="5661"/>
                    <a:pt x="8848" y="5661"/>
                    <a:pt x="8848" y="5661"/>
                  </a:cubicBezTo>
                  <a:cubicBezTo>
                    <a:pt x="8848" y="3873"/>
                    <a:pt x="8848" y="3873"/>
                    <a:pt x="8848" y="3873"/>
                  </a:cubicBezTo>
                  <a:cubicBezTo>
                    <a:pt x="7690" y="3873"/>
                    <a:pt x="7690" y="3873"/>
                    <a:pt x="7690" y="3873"/>
                  </a:cubicBezTo>
                  <a:cubicBezTo>
                    <a:pt x="7690" y="1937"/>
                    <a:pt x="7690" y="1937"/>
                    <a:pt x="7690" y="1937"/>
                  </a:cubicBezTo>
                  <a:cubicBezTo>
                    <a:pt x="9005" y="1937"/>
                    <a:pt x="9005" y="1937"/>
                    <a:pt x="9005" y="1937"/>
                  </a:cubicBezTo>
                  <a:cubicBezTo>
                    <a:pt x="9005" y="149"/>
                    <a:pt x="9005" y="149"/>
                    <a:pt x="9005" y="149"/>
                  </a:cubicBezTo>
                  <a:cubicBezTo>
                    <a:pt x="7161" y="149"/>
                    <a:pt x="7161" y="149"/>
                    <a:pt x="7161" y="149"/>
                  </a:cubicBezTo>
                  <a:cubicBezTo>
                    <a:pt x="7161" y="9385"/>
                    <a:pt x="7161" y="9385"/>
                    <a:pt x="7161" y="9385"/>
                  </a:cubicBezTo>
                  <a:cubicBezTo>
                    <a:pt x="9025" y="9385"/>
                    <a:pt x="9025" y="9385"/>
                    <a:pt x="9025" y="9385"/>
                  </a:cubicBezTo>
                  <a:lnTo>
                    <a:pt x="9025" y="7597"/>
                  </a:lnTo>
                  <a:close/>
                  <a:moveTo>
                    <a:pt x="6043" y="9385"/>
                  </a:moveTo>
                  <a:cubicBezTo>
                    <a:pt x="6043" y="2011"/>
                    <a:pt x="6043" y="2011"/>
                    <a:pt x="6043" y="2011"/>
                  </a:cubicBezTo>
                  <a:cubicBezTo>
                    <a:pt x="6788" y="2011"/>
                    <a:pt x="6788" y="2011"/>
                    <a:pt x="6788" y="2011"/>
                  </a:cubicBezTo>
                  <a:cubicBezTo>
                    <a:pt x="6788" y="149"/>
                    <a:pt x="6788" y="149"/>
                    <a:pt x="6788" y="149"/>
                  </a:cubicBezTo>
                  <a:cubicBezTo>
                    <a:pt x="4767" y="149"/>
                    <a:pt x="4767" y="149"/>
                    <a:pt x="4767" y="149"/>
                  </a:cubicBezTo>
                  <a:cubicBezTo>
                    <a:pt x="4767" y="2011"/>
                    <a:pt x="4767" y="2011"/>
                    <a:pt x="4767" y="2011"/>
                  </a:cubicBezTo>
                  <a:cubicBezTo>
                    <a:pt x="5513" y="2011"/>
                    <a:pt x="5513" y="2011"/>
                    <a:pt x="5513" y="2011"/>
                  </a:cubicBezTo>
                  <a:cubicBezTo>
                    <a:pt x="5513" y="9385"/>
                    <a:pt x="5513" y="9385"/>
                    <a:pt x="5513" y="9385"/>
                  </a:cubicBezTo>
                  <a:lnTo>
                    <a:pt x="6043" y="9385"/>
                  </a:lnTo>
                  <a:close/>
                  <a:moveTo>
                    <a:pt x="2766" y="3501"/>
                  </a:moveTo>
                  <a:cubicBezTo>
                    <a:pt x="3943" y="9385"/>
                    <a:pt x="3943" y="9385"/>
                    <a:pt x="3943" y="9385"/>
                  </a:cubicBezTo>
                  <a:cubicBezTo>
                    <a:pt x="4414" y="9385"/>
                    <a:pt x="4414" y="9385"/>
                    <a:pt x="4414" y="9385"/>
                  </a:cubicBezTo>
                  <a:cubicBezTo>
                    <a:pt x="4414" y="149"/>
                    <a:pt x="4414" y="149"/>
                    <a:pt x="4414" y="149"/>
                  </a:cubicBezTo>
                  <a:cubicBezTo>
                    <a:pt x="3865" y="149"/>
                    <a:pt x="3865" y="149"/>
                    <a:pt x="3865" y="149"/>
                  </a:cubicBezTo>
                  <a:cubicBezTo>
                    <a:pt x="3865" y="5884"/>
                    <a:pt x="3865" y="5884"/>
                    <a:pt x="3865" y="5884"/>
                  </a:cubicBezTo>
                  <a:cubicBezTo>
                    <a:pt x="2727" y="149"/>
                    <a:pt x="2727" y="149"/>
                    <a:pt x="2727" y="149"/>
                  </a:cubicBezTo>
                  <a:cubicBezTo>
                    <a:pt x="2237" y="149"/>
                    <a:pt x="2237" y="149"/>
                    <a:pt x="2237" y="149"/>
                  </a:cubicBezTo>
                  <a:cubicBezTo>
                    <a:pt x="2237" y="9385"/>
                    <a:pt x="2237" y="9385"/>
                    <a:pt x="2237" y="9385"/>
                  </a:cubicBezTo>
                  <a:cubicBezTo>
                    <a:pt x="2766" y="9385"/>
                    <a:pt x="2766" y="9385"/>
                    <a:pt x="2766" y="9385"/>
                  </a:cubicBezTo>
                  <a:lnTo>
                    <a:pt x="2766" y="3501"/>
                  </a:lnTo>
                  <a:close/>
                  <a:moveTo>
                    <a:pt x="1864" y="7597"/>
                  </a:moveTo>
                  <a:cubicBezTo>
                    <a:pt x="530" y="7597"/>
                    <a:pt x="530" y="7597"/>
                    <a:pt x="530" y="7597"/>
                  </a:cubicBezTo>
                  <a:cubicBezTo>
                    <a:pt x="530" y="5661"/>
                    <a:pt x="530" y="5661"/>
                    <a:pt x="530" y="5661"/>
                  </a:cubicBezTo>
                  <a:cubicBezTo>
                    <a:pt x="1687" y="5661"/>
                    <a:pt x="1687" y="5661"/>
                    <a:pt x="1687" y="5661"/>
                  </a:cubicBezTo>
                  <a:cubicBezTo>
                    <a:pt x="1687" y="3873"/>
                    <a:pt x="1687" y="3873"/>
                    <a:pt x="1687" y="3873"/>
                  </a:cubicBezTo>
                  <a:cubicBezTo>
                    <a:pt x="530" y="3873"/>
                    <a:pt x="530" y="3873"/>
                    <a:pt x="530" y="3873"/>
                  </a:cubicBezTo>
                  <a:cubicBezTo>
                    <a:pt x="530" y="1937"/>
                    <a:pt x="530" y="1937"/>
                    <a:pt x="530" y="1937"/>
                  </a:cubicBezTo>
                  <a:cubicBezTo>
                    <a:pt x="1844" y="1937"/>
                    <a:pt x="1844" y="1937"/>
                    <a:pt x="1844" y="1937"/>
                  </a:cubicBezTo>
                  <a:cubicBezTo>
                    <a:pt x="1844" y="149"/>
                    <a:pt x="1844" y="149"/>
                    <a:pt x="1844" y="149"/>
                  </a:cubicBezTo>
                  <a:cubicBezTo>
                    <a:pt x="0" y="149"/>
                    <a:pt x="0" y="149"/>
                    <a:pt x="0" y="149"/>
                  </a:cubicBezTo>
                  <a:cubicBezTo>
                    <a:pt x="0" y="9385"/>
                    <a:pt x="0" y="9385"/>
                    <a:pt x="0" y="9385"/>
                  </a:cubicBezTo>
                  <a:cubicBezTo>
                    <a:pt x="1864" y="9385"/>
                    <a:pt x="1864" y="9385"/>
                    <a:pt x="1864" y="9385"/>
                  </a:cubicBezTo>
                  <a:lnTo>
                    <a:pt x="1864" y="7597"/>
                  </a:lnTo>
                  <a:close/>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sp>
          <p:nvSpPr>
            <p:cNvPr id="471" name="Freeform 6"/>
            <p:cNvSpPr/>
            <p:nvPr/>
          </p:nvSpPr>
          <p:spPr>
            <a:xfrm>
              <a:off x="466725" y="427037"/>
              <a:ext cx="1368426" cy="69851"/>
            </a:xfrm>
            <a:custGeom>
              <a:avLst/>
              <a:gdLst/>
              <a:ahLst/>
              <a:cxnLst>
                <a:cxn ang="0">
                  <a:pos x="wd2" y="hd2"/>
                </a:cxn>
                <a:cxn ang="5400000">
                  <a:pos x="wd2" y="hd2"/>
                </a:cxn>
                <a:cxn ang="10800000">
                  <a:pos x="wd2" y="hd2"/>
                </a:cxn>
                <a:cxn ang="16200000">
                  <a:pos x="wd2" y="hd2"/>
                </a:cxn>
              </a:cxnLst>
              <a:rect l="0" t="0" r="r" b="b"/>
              <a:pathLst>
                <a:path w="21600" h="21600" extrusionOk="0">
                  <a:moveTo>
                    <a:pt x="21160" y="9818"/>
                  </a:moveTo>
                  <a:cubicBezTo>
                    <a:pt x="21160" y="8640"/>
                    <a:pt x="21200" y="7855"/>
                    <a:pt x="21280" y="7855"/>
                  </a:cubicBezTo>
                  <a:cubicBezTo>
                    <a:pt x="21380" y="7855"/>
                    <a:pt x="21420" y="8247"/>
                    <a:pt x="21480" y="9818"/>
                  </a:cubicBezTo>
                  <a:cubicBezTo>
                    <a:pt x="21560" y="8640"/>
                    <a:pt x="21560" y="8640"/>
                    <a:pt x="21560" y="8640"/>
                  </a:cubicBezTo>
                  <a:cubicBezTo>
                    <a:pt x="21500" y="7069"/>
                    <a:pt x="21400" y="5891"/>
                    <a:pt x="21300" y="5891"/>
                  </a:cubicBezTo>
                  <a:cubicBezTo>
                    <a:pt x="21160" y="5891"/>
                    <a:pt x="21041" y="7462"/>
                    <a:pt x="21041" y="9818"/>
                  </a:cubicBezTo>
                  <a:cubicBezTo>
                    <a:pt x="21041" y="15316"/>
                    <a:pt x="21500" y="13353"/>
                    <a:pt x="21500" y="17280"/>
                  </a:cubicBezTo>
                  <a:cubicBezTo>
                    <a:pt x="21500" y="18458"/>
                    <a:pt x="21440" y="19636"/>
                    <a:pt x="21320" y="19636"/>
                  </a:cubicBezTo>
                  <a:cubicBezTo>
                    <a:pt x="21220" y="19636"/>
                    <a:pt x="21160" y="18851"/>
                    <a:pt x="21100" y="17673"/>
                  </a:cubicBezTo>
                  <a:cubicBezTo>
                    <a:pt x="21021" y="18851"/>
                    <a:pt x="21021" y="18851"/>
                    <a:pt x="21021" y="18851"/>
                  </a:cubicBezTo>
                  <a:cubicBezTo>
                    <a:pt x="21100" y="20422"/>
                    <a:pt x="21200" y="21600"/>
                    <a:pt x="21320" y="21600"/>
                  </a:cubicBezTo>
                  <a:cubicBezTo>
                    <a:pt x="21460" y="21600"/>
                    <a:pt x="21600" y="20029"/>
                    <a:pt x="21600" y="17280"/>
                  </a:cubicBezTo>
                  <a:cubicBezTo>
                    <a:pt x="21600" y="11389"/>
                    <a:pt x="21160" y="13353"/>
                    <a:pt x="21160" y="9818"/>
                  </a:cubicBezTo>
                  <a:moveTo>
                    <a:pt x="20481" y="9818"/>
                  </a:moveTo>
                  <a:cubicBezTo>
                    <a:pt x="20481" y="8640"/>
                    <a:pt x="20541" y="7855"/>
                    <a:pt x="20621" y="7855"/>
                  </a:cubicBezTo>
                  <a:cubicBezTo>
                    <a:pt x="20721" y="7855"/>
                    <a:pt x="20761" y="8247"/>
                    <a:pt x="20821" y="9818"/>
                  </a:cubicBezTo>
                  <a:cubicBezTo>
                    <a:pt x="20901" y="8640"/>
                    <a:pt x="20901" y="8640"/>
                    <a:pt x="20901" y="8640"/>
                  </a:cubicBezTo>
                  <a:cubicBezTo>
                    <a:pt x="20841" y="7069"/>
                    <a:pt x="20741" y="5891"/>
                    <a:pt x="20641" y="5891"/>
                  </a:cubicBezTo>
                  <a:cubicBezTo>
                    <a:pt x="20481" y="5891"/>
                    <a:pt x="20381" y="7462"/>
                    <a:pt x="20381" y="9818"/>
                  </a:cubicBezTo>
                  <a:cubicBezTo>
                    <a:pt x="20381" y="15316"/>
                    <a:pt x="20821" y="13353"/>
                    <a:pt x="20821" y="17280"/>
                  </a:cubicBezTo>
                  <a:cubicBezTo>
                    <a:pt x="20821" y="18458"/>
                    <a:pt x="20781" y="19636"/>
                    <a:pt x="20661" y="19636"/>
                  </a:cubicBezTo>
                  <a:cubicBezTo>
                    <a:pt x="20561" y="19636"/>
                    <a:pt x="20501" y="18851"/>
                    <a:pt x="20441" y="17673"/>
                  </a:cubicBezTo>
                  <a:cubicBezTo>
                    <a:pt x="20361" y="18851"/>
                    <a:pt x="20361" y="18851"/>
                    <a:pt x="20361" y="18851"/>
                  </a:cubicBezTo>
                  <a:cubicBezTo>
                    <a:pt x="20441" y="20422"/>
                    <a:pt x="20541" y="21600"/>
                    <a:pt x="20661" y="21600"/>
                  </a:cubicBezTo>
                  <a:cubicBezTo>
                    <a:pt x="20801" y="21600"/>
                    <a:pt x="20941" y="20029"/>
                    <a:pt x="20941" y="17280"/>
                  </a:cubicBezTo>
                  <a:cubicBezTo>
                    <a:pt x="20941" y="11389"/>
                    <a:pt x="20481" y="13353"/>
                    <a:pt x="20481" y="9818"/>
                  </a:cubicBezTo>
                  <a:moveTo>
                    <a:pt x="19962" y="7855"/>
                  </a:moveTo>
                  <a:cubicBezTo>
                    <a:pt x="20081" y="7855"/>
                    <a:pt x="20141" y="9425"/>
                    <a:pt x="20141" y="12567"/>
                  </a:cubicBezTo>
                  <a:cubicBezTo>
                    <a:pt x="19742" y="12567"/>
                    <a:pt x="19742" y="12567"/>
                    <a:pt x="19742" y="12567"/>
                  </a:cubicBezTo>
                  <a:cubicBezTo>
                    <a:pt x="19762" y="9425"/>
                    <a:pt x="19822" y="7855"/>
                    <a:pt x="19962" y="7855"/>
                  </a:cubicBezTo>
                  <a:moveTo>
                    <a:pt x="19981" y="19636"/>
                  </a:moveTo>
                  <a:cubicBezTo>
                    <a:pt x="19842" y="19636"/>
                    <a:pt x="19742" y="17673"/>
                    <a:pt x="19742" y="14138"/>
                  </a:cubicBezTo>
                  <a:cubicBezTo>
                    <a:pt x="20241" y="14138"/>
                    <a:pt x="20241" y="14138"/>
                    <a:pt x="20241" y="14138"/>
                  </a:cubicBezTo>
                  <a:cubicBezTo>
                    <a:pt x="20241" y="12960"/>
                    <a:pt x="20241" y="12960"/>
                    <a:pt x="20241" y="12960"/>
                  </a:cubicBezTo>
                  <a:cubicBezTo>
                    <a:pt x="20241" y="7855"/>
                    <a:pt x="20121" y="5891"/>
                    <a:pt x="19962" y="5891"/>
                  </a:cubicBezTo>
                  <a:cubicBezTo>
                    <a:pt x="19762" y="5891"/>
                    <a:pt x="19642" y="9033"/>
                    <a:pt x="19642" y="13745"/>
                  </a:cubicBezTo>
                  <a:cubicBezTo>
                    <a:pt x="19642" y="19244"/>
                    <a:pt x="19802" y="21600"/>
                    <a:pt x="19981" y="21600"/>
                  </a:cubicBezTo>
                  <a:cubicBezTo>
                    <a:pt x="20141" y="21600"/>
                    <a:pt x="20221" y="19636"/>
                    <a:pt x="20261" y="18065"/>
                  </a:cubicBezTo>
                  <a:cubicBezTo>
                    <a:pt x="20181" y="17280"/>
                    <a:pt x="20181" y="17280"/>
                    <a:pt x="20181" y="17280"/>
                  </a:cubicBezTo>
                  <a:cubicBezTo>
                    <a:pt x="20141" y="18851"/>
                    <a:pt x="20061" y="19636"/>
                    <a:pt x="19981" y="19636"/>
                  </a:cubicBezTo>
                  <a:moveTo>
                    <a:pt x="19222" y="5891"/>
                  </a:moveTo>
                  <a:cubicBezTo>
                    <a:pt x="19142" y="5891"/>
                    <a:pt x="19062" y="7069"/>
                    <a:pt x="19002" y="8247"/>
                  </a:cubicBezTo>
                  <a:cubicBezTo>
                    <a:pt x="19002" y="8247"/>
                    <a:pt x="19002" y="8247"/>
                    <a:pt x="19002" y="8247"/>
                  </a:cubicBezTo>
                  <a:cubicBezTo>
                    <a:pt x="19002" y="6284"/>
                    <a:pt x="19002" y="6284"/>
                    <a:pt x="19002" y="6284"/>
                  </a:cubicBezTo>
                  <a:cubicBezTo>
                    <a:pt x="18883" y="6284"/>
                    <a:pt x="18883" y="6284"/>
                    <a:pt x="18883" y="6284"/>
                  </a:cubicBezTo>
                  <a:cubicBezTo>
                    <a:pt x="18883" y="21207"/>
                    <a:pt x="18883" y="21207"/>
                    <a:pt x="18883" y="21207"/>
                  </a:cubicBezTo>
                  <a:cubicBezTo>
                    <a:pt x="19002" y="21207"/>
                    <a:pt x="19002" y="21207"/>
                    <a:pt x="19002" y="21207"/>
                  </a:cubicBezTo>
                  <a:cubicBezTo>
                    <a:pt x="19002" y="10211"/>
                    <a:pt x="19002" y="10211"/>
                    <a:pt x="19002" y="10211"/>
                  </a:cubicBezTo>
                  <a:cubicBezTo>
                    <a:pt x="19042" y="9033"/>
                    <a:pt x="19142" y="7855"/>
                    <a:pt x="19222" y="7855"/>
                  </a:cubicBezTo>
                  <a:cubicBezTo>
                    <a:pt x="19282" y="7855"/>
                    <a:pt x="19342" y="8247"/>
                    <a:pt x="19342" y="10211"/>
                  </a:cubicBezTo>
                  <a:cubicBezTo>
                    <a:pt x="19342" y="21207"/>
                    <a:pt x="19342" y="21207"/>
                    <a:pt x="19342" y="21207"/>
                  </a:cubicBezTo>
                  <a:cubicBezTo>
                    <a:pt x="19442" y="21207"/>
                    <a:pt x="19442" y="21207"/>
                    <a:pt x="19442" y="21207"/>
                  </a:cubicBezTo>
                  <a:cubicBezTo>
                    <a:pt x="19442" y="10211"/>
                    <a:pt x="19442" y="10211"/>
                    <a:pt x="19442" y="10211"/>
                  </a:cubicBezTo>
                  <a:cubicBezTo>
                    <a:pt x="19442" y="7069"/>
                    <a:pt x="19342" y="5891"/>
                    <a:pt x="19222" y="5891"/>
                  </a:cubicBezTo>
                  <a:moveTo>
                    <a:pt x="18503" y="21207"/>
                  </a:moveTo>
                  <a:cubicBezTo>
                    <a:pt x="18603" y="21207"/>
                    <a:pt x="18603" y="21207"/>
                    <a:pt x="18603" y="21207"/>
                  </a:cubicBezTo>
                  <a:cubicBezTo>
                    <a:pt x="18603" y="6284"/>
                    <a:pt x="18603" y="6284"/>
                    <a:pt x="18603" y="6284"/>
                  </a:cubicBezTo>
                  <a:cubicBezTo>
                    <a:pt x="18503" y="6284"/>
                    <a:pt x="18503" y="6284"/>
                    <a:pt x="18503" y="6284"/>
                  </a:cubicBezTo>
                  <a:lnTo>
                    <a:pt x="18503" y="21207"/>
                  </a:lnTo>
                  <a:close/>
                  <a:moveTo>
                    <a:pt x="18503" y="2749"/>
                  </a:moveTo>
                  <a:cubicBezTo>
                    <a:pt x="18603" y="2749"/>
                    <a:pt x="18603" y="2749"/>
                    <a:pt x="18603" y="2749"/>
                  </a:cubicBezTo>
                  <a:cubicBezTo>
                    <a:pt x="18603" y="0"/>
                    <a:pt x="18603" y="0"/>
                    <a:pt x="18603" y="0"/>
                  </a:cubicBezTo>
                  <a:cubicBezTo>
                    <a:pt x="18503" y="0"/>
                    <a:pt x="18503" y="0"/>
                    <a:pt x="18503" y="0"/>
                  </a:cubicBezTo>
                  <a:lnTo>
                    <a:pt x="18503" y="2749"/>
                  </a:lnTo>
                  <a:close/>
                  <a:moveTo>
                    <a:pt x="17843" y="9818"/>
                  </a:moveTo>
                  <a:cubicBezTo>
                    <a:pt x="17843" y="8640"/>
                    <a:pt x="17903" y="7855"/>
                    <a:pt x="17983" y="7855"/>
                  </a:cubicBezTo>
                  <a:cubicBezTo>
                    <a:pt x="18063" y="7855"/>
                    <a:pt x="18123" y="8247"/>
                    <a:pt x="18183" y="9818"/>
                  </a:cubicBezTo>
                  <a:cubicBezTo>
                    <a:pt x="18263" y="8640"/>
                    <a:pt x="18263" y="8640"/>
                    <a:pt x="18263" y="8640"/>
                  </a:cubicBezTo>
                  <a:cubicBezTo>
                    <a:pt x="18203" y="7069"/>
                    <a:pt x="18103" y="5891"/>
                    <a:pt x="18003" y="5891"/>
                  </a:cubicBezTo>
                  <a:cubicBezTo>
                    <a:pt x="17843" y="5891"/>
                    <a:pt x="17744" y="7462"/>
                    <a:pt x="17744" y="9818"/>
                  </a:cubicBezTo>
                  <a:cubicBezTo>
                    <a:pt x="17724" y="15316"/>
                    <a:pt x="18183" y="13353"/>
                    <a:pt x="18183" y="17280"/>
                  </a:cubicBezTo>
                  <a:cubicBezTo>
                    <a:pt x="18183" y="18458"/>
                    <a:pt x="18143" y="19636"/>
                    <a:pt x="18023" y="19636"/>
                  </a:cubicBezTo>
                  <a:cubicBezTo>
                    <a:pt x="17923" y="19636"/>
                    <a:pt x="17843" y="18851"/>
                    <a:pt x="17804" y="17673"/>
                  </a:cubicBezTo>
                  <a:cubicBezTo>
                    <a:pt x="17724" y="18851"/>
                    <a:pt x="17724" y="18851"/>
                    <a:pt x="17724" y="18851"/>
                  </a:cubicBezTo>
                  <a:cubicBezTo>
                    <a:pt x="17784" y="20422"/>
                    <a:pt x="17903" y="21600"/>
                    <a:pt x="18023" y="21600"/>
                  </a:cubicBezTo>
                  <a:cubicBezTo>
                    <a:pt x="18163" y="21600"/>
                    <a:pt x="18283" y="20029"/>
                    <a:pt x="18283" y="17280"/>
                  </a:cubicBezTo>
                  <a:cubicBezTo>
                    <a:pt x="18283" y="11389"/>
                    <a:pt x="17843" y="13353"/>
                    <a:pt x="17843" y="9818"/>
                  </a:cubicBezTo>
                  <a:moveTo>
                    <a:pt x="17444" y="17673"/>
                  </a:moveTo>
                  <a:cubicBezTo>
                    <a:pt x="17384" y="18458"/>
                    <a:pt x="17304" y="19636"/>
                    <a:pt x="17224" y="19636"/>
                  </a:cubicBezTo>
                  <a:cubicBezTo>
                    <a:pt x="17144" y="19636"/>
                    <a:pt x="17104" y="19244"/>
                    <a:pt x="17104" y="17280"/>
                  </a:cubicBezTo>
                  <a:cubicBezTo>
                    <a:pt x="17104" y="6284"/>
                    <a:pt x="17104" y="6284"/>
                    <a:pt x="17104" y="6284"/>
                  </a:cubicBezTo>
                  <a:cubicBezTo>
                    <a:pt x="16984" y="6284"/>
                    <a:pt x="16984" y="6284"/>
                    <a:pt x="16984" y="6284"/>
                  </a:cubicBezTo>
                  <a:cubicBezTo>
                    <a:pt x="16984" y="17280"/>
                    <a:pt x="16984" y="17280"/>
                    <a:pt x="16984" y="17280"/>
                  </a:cubicBezTo>
                  <a:cubicBezTo>
                    <a:pt x="16984" y="20422"/>
                    <a:pt x="17104" y="21600"/>
                    <a:pt x="17204" y="21600"/>
                  </a:cubicBezTo>
                  <a:cubicBezTo>
                    <a:pt x="17304" y="21600"/>
                    <a:pt x="17384" y="20422"/>
                    <a:pt x="17444" y="19244"/>
                  </a:cubicBezTo>
                  <a:cubicBezTo>
                    <a:pt x="17444" y="19244"/>
                    <a:pt x="17444" y="19244"/>
                    <a:pt x="17444" y="19244"/>
                  </a:cubicBezTo>
                  <a:cubicBezTo>
                    <a:pt x="17444" y="21207"/>
                    <a:pt x="17444" y="21207"/>
                    <a:pt x="17444" y="21207"/>
                  </a:cubicBezTo>
                  <a:cubicBezTo>
                    <a:pt x="17544" y="21207"/>
                    <a:pt x="17544" y="21207"/>
                    <a:pt x="17544" y="21207"/>
                  </a:cubicBezTo>
                  <a:cubicBezTo>
                    <a:pt x="17544" y="6284"/>
                    <a:pt x="17544" y="6284"/>
                    <a:pt x="17544" y="6284"/>
                  </a:cubicBezTo>
                  <a:cubicBezTo>
                    <a:pt x="17444" y="6284"/>
                    <a:pt x="17444" y="6284"/>
                    <a:pt x="17444" y="6284"/>
                  </a:cubicBezTo>
                  <a:lnTo>
                    <a:pt x="17444" y="17673"/>
                  </a:lnTo>
                  <a:close/>
                  <a:moveTo>
                    <a:pt x="16465" y="19636"/>
                  </a:moveTo>
                  <a:cubicBezTo>
                    <a:pt x="16385" y="19636"/>
                    <a:pt x="16345" y="19244"/>
                    <a:pt x="16265" y="17673"/>
                  </a:cubicBezTo>
                  <a:cubicBezTo>
                    <a:pt x="16265" y="9818"/>
                    <a:pt x="16265" y="9818"/>
                    <a:pt x="16265" y="9818"/>
                  </a:cubicBezTo>
                  <a:cubicBezTo>
                    <a:pt x="16325" y="8640"/>
                    <a:pt x="16405" y="7855"/>
                    <a:pt x="16465" y="7855"/>
                  </a:cubicBezTo>
                  <a:cubicBezTo>
                    <a:pt x="16585" y="7855"/>
                    <a:pt x="16685" y="9425"/>
                    <a:pt x="16685" y="13745"/>
                  </a:cubicBezTo>
                  <a:cubicBezTo>
                    <a:pt x="16685" y="17673"/>
                    <a:pt x="16585" y="19636"/>
                    <a:pt x="16465" y="19636"/>
                  </a:cubicBezTo>
                  <a:moveTo>
                    <a:pt x="16485" y="5891"/>
                  </a:moveTo>
                  <a:cubicBezTo>
                    <a:pt x="16405" y="5891"/>
                    <a:pt x="16325" y="6676"/>
                    <a:pt x="16265" y="7462"/>
                  </a:cubicBezTo>
                  <a:cubicBezTo>
                    <a:pt x="16265" y="7855"/>
                    <a:pt x="16265" y="7855"/>
                    <a:pt x="16265" y="7855"/>
                  </a:cubicBezTo>
                  <a:cubicBezTo>
                    <a:pt x="16265" y="393"/>
                    <a:pt x="16265" y="393"/>
                    <a:pt x="16265" y="393"/>
                  </a:cubicBezTo>
                  <a:cubicBezTo>
                    <a:pt x="16165" y="393"/>
                    <a:pt x="16165" y="393"/>
                    <a:pt x="16165" y="393"/>
                  </a:cubicBezTo>
                  <a:cubicBezTo>
                    <a:pt x="16165" y="18065"/>
                    <a:pt x="16165" y="18065"/>
                    <a:pt x="16165" y="18065"/>
                  </a:cubicBezTo>
                  <a:cubicBezTo>
                    <a:pt x="16165" y="19244"/>
                    <a:pt x="16165" y="20029"/>
                    <a:pt x="16145" y="21207"/>
                  </a:cubicBezTo>
                  <a:cubicBezTo>
                    <a:pt x="16225" y="21207"/>
                    <a:pt x="16225" y="21207"/>
                    <a:pt x="16225" y="21207"/>
                  </a:cubicBezTo>
                  <a:cubicBezTo>
                    <a:pt x="16245" y="19636"/>
                    <a:pt x="16245" y="19636"/>
                    <a:pt x="16245" y="19636"/>
                  </a:cubicBezTo>
                  <a:cubicBezTo>
                    <a:pt x="16305" y="20815"/>
                    <a:pt x="16385" y="21600"/>
                    <a:pt x="16465" y="21600"/>
                  </a:cubicBezTo>
                  <a:cubicBezTo>
                    <a:pt x="16605" y="21600"/>
                    <a:pt x="16784" y="19636"/>
                    <a:pt x="16784" y="13745"/>
                  </a:cubicBezTo>
                  <a:cubicBezTo>
                    <a:pt x="16784" y="7855"/>
                    <a:pt x="16605" y="5891"/>
                    <a:pt x="16485" y="5891"/>
                  </a:cubicBezTo>
                  <a:moveTo>
                    <a:pt x="15086" y="9818"/>
                  </a:moveTo>
                  <a:cubicBezTo>
                    <a:pt x="15086" y="8640"/>
                    <a:pt x="15126" y="7855"/>
                    <a:pt x="15226" y="7855"/>
                  </a:cubicBezTo>
                  <a:cubicBezTo>
                    <a:pt x="15306" y="7855"/>
                    <a:pt x="15366" y="8247"/>
                    <a:pt x="15426" y="9818"/>
                  </a:cubicBezTo>
                  <a:cubicBezTo>
                    <a:pt x="15486" y="8640"/>
                    <a:pt x="15486" y="8640"/>
                    <a:pt x="15486" y="8640"/>
                  </a:cubicBezTo>
                  <a:cubicBezTo>
                    <a:pt x="15446" y="7069"/>
                    <a:pt x="15326" y="5891"/>
                    <a:pt x="15226" y="5891"/>
                  </a:cubicBezTo>
                  <a:cubicBezTo>
                    <a:pt x="15086" y="5891"/>
                    <a:pt x="14986" y="7462"/>
                    <a:pt x="14966" y="9818"/>
                  </a:cubicBezTo>
                  <a:cubicBezTo>
                    <a:pt x="14966" y="15316"/>
                    <a:pt x="15426" y="13353"/>
                    <a:pt x="15426" y="17280"/>
                  </a:cubicBezTo>
                  <a:cubicBezTo>
                    <a:pt x="15426" y="18458"/>
                    <a:pt x="15366" y="19636"/>
                    <a:pt x="15246" y="19636"/>
                  </a:cubicBezTo>
                  <a:cubicBezTo>
                    <a:pt x="15166" y="19636"/>
                    <a:pt x="15086" y="18851"/>
                    <a:pt x="15026" y="17673"/>
                  </a:cubicBezTo>
                  <a:cubicBezTo>
                    <a:pt x="14946" y="18851"/>
                    <a:pt x="14946" y="18851"/>
                    <a:pt x="14946" y="18851"/>
                  </a:cubicBezTo>
                  <a:cubicBezTo>
                    <a:pt x="15026" y="20422"/>
                    <a:pt x="15146" y="21600"/>
                    <a:pt x="15266" y="21600"/>
                  </a:cubicBezTo>
                  <a:cubicBezTo>
                    <a:pt x="15406" y="21600"/>
                    <a:pt x="15526" y="20029"/>
                    <a:pt x="15526" y="17280"/>
                  </a:cubicBezTo>
                  <a:cubicBezTo>
                    <a:pt x="15526" y="11389"/>
                    <a:pt x="15086" y="13353"/>
                    <a:pt x="15086" y="9818"/>
                  </a:cubicBezTo>
                  <a:moveTo>
                    <a:pt x="14567" y="5891"/>
                  </a:moveTo>
                  <a:cubicBezTo>
                    <a:pt x="14467" y="5891"/>
                    <a:pt x="14387" y="7069"/>
                    <a:pt x="14327" y="8247"/>
                  </a:cubicBezTo>
                  <a:cubicBezTo>
                    <a:pt x="14327" y="8247"/>
                    <a:pt x="14327" y="8247"/>
                    <a:pt x="14327" y="8247"/>
                  </a:cubicBezTo>
                  <a:cubicBezTo>
                    <a:pt x="14327" y="6284"/>
                    <a:pt x="14327" y="6284"/>
                    <a:pt x="14327" y="6284"/>
                  </a:cubicBezTo>
                  <a:cubicBezTo>
                    <a:pt x="14227" y="6284"/>
                    <a:pt x="14227" y="6284"/>
                    <a:pt x="14227" y="6284"/>
                  </a:cubicBezTo>
                  <a:cubicBezTo>
                    <a:pt x="14227" y="21207"/>
                    <a:pt x="14227" y="21207"/>
                    <a:pt x="14227" y="21207"/>
                  </a:cubicBezTo>
                  <a:cubicBezTo>
                    <a:pt x="14327" y="21207"/>
                    <a:pt x="14327" y="21207"/>
                    <a:pt x="14327" y="21207"/>
                  </a:cubicBezTo>
                  <a:cubicBezTo>
                    <a:pt x="14327" y="10211"/>
                    <a:pt x="14327" y="10211"/>
                    <a:pt x="14327" y="10211"/>
                  </a:cubicBezTo>
                  <a:cubicBezTo>
                    <a:pt x="14367" y="9033"/>
                    <a:pt x="14467" y="7855"/>
                    <a:pt x="14547" y="7855"/>
                  </a:cubicBezTo>
                  <a:cubicBezTo>
                    <a:pt x="14626" y="7855"/>
                    <a:pt x="14666" y="8247"/>
                    <a:pt x="14666" y="10211"/>
                  </a:cubicBezTo>
                  <a:cubicBezTo>
                    <a:pt x="14666" y="21207"/>
                    <a:pt x="14666" y="21207"/>
                    <a:pt x="14666" y="21207"/>
                  </a:cubicBezTo>
                  <a:cubicBezTo>
                    <a:pt x="14786" y="21207"/>
                    <a:pt x="14786" y="21207"/>
                    <a:pt x="14786" y="21207"/>
                  </a:cubicBezTo>
                  <a:cubicBezTo>
                    <a:pt x="14786" y="10211"/>
                    <a:pt x="14786" y="10211"/>
                    <a:pt x="14786" y="10211"/>
                  </a:cubicBezTo>
                  <a:cubicBezTo>
                    <a:pt x="14786" y="7069"/>
                    <a:pt x="14666" y="5891"/>
                    <a:pt x="14567" y="5891"/>
                  </a:cubicBezTo>
                  <a:moveTo>
                    <a:pt x="13887" y="17280"/>
                  </a:moveTo>
                  <a:cubicBezTo>
                    <a:pt x="13807" y="18851"/>
                    <a:pt x="13727" y="19636"/>
                    <a:pt x="13647" y="19636"/>
                  </a:cubicBezTo>
                  <a:cubicBezTo>
                    <a:pt x="13587" y="19636"/>
                    <a:pt x="13507" y="18851"/>
                    <a:pt x="13507" y="17673"/>
                  </a:cubicBezTo>
                  <a:cubicBezTo>
                    <a:pt x="13507" y="15316"/>
                    <a:pt x="13627" y="14138"/>
                    <a:pt x="13887" y="13353"/>
                  </a:cubicBezTo>
                  <a:lnTo>
                    <a:pt x="13887" y="17280"/>
                  </a:lnTo>
                  <a:close/>
                  <a:moveTo>
                    <a:pt x="13987" y="10604"/>
                  </a:moveTo>
                  <a:cubicBezTo>
                    <a:pt x="13987" y="7069"/>
                    <a:pt x="13847" y="5891"/>
                    <a:pt x="13727" y="5891"/>
                  </a:cubicBezTo>
                  <a:cubicBezTo>
                    <a:pt x="13567" y="5891"/>
                    <a:pt x="13488" y="7462"/>
                    <a:pt x="13428" y="9033"/>
                  </a:cubicBezTo>
                  <a:cubicBezTo>
                    <a:pt x="13527" y="10211"/>
                    <a:pt x="13527" y="10211"/>
                    <a:pt x="13527" y="10211"/>
                  </a:cubicBezTo>
                  <a:cubicBezTo>
                    <a:pt x="13547" y="9033"/>
                    <a:pt x="13607" y="7855"/>
                    <a:pt x="13727" y="7855"/>
                  </a:cubicBezTo>
                  <a:cubicBezTo>
                    <a:pt x="13807" y="7855"/>
                    <a:pt x="13887" y="8640"/>
                    <a:pt x="13887" y="10604"/>
                  </a:cubicBezTo>
                  <a:cubicBezTo>
                    <a:pt x="13887" y="11389"/>
                    <a:pt x="13887" y="11389"/>
                    <a:pt x="13887" y="11389"/>
                  </a:cubicBezTo>
                  <a:cubicBezTo>
                    <a:pt x="13547" y="12567"/>
                    <a:pt x="13408" y="14138"/>
                    <a:pt x="13408" y="17280"/>
                  </a:cubicBezTo>
                  <a:cubicBezTo>
                    <a:pt x="13408" y="20029"/>
                    <a:pt x="13507" y="21600"/>
                    <a:pt x="13627" y="21600"/>
                  </a:cubicBezTo>
                  <a:cubicBezTo>
                    <a:pt x="13747" y="21600"/>
                    <a:pt x="13827" y="20422"/>
                    <a:pt x="13887" y="19244"/>
                  </a:cubicBezTo>
                  <a:cubicBezTo>
                    <a:pt x="13887" y="21207"/>
                    <a:pt x="13887" y="21207"/>
                    <a:pt x="13887" y="21207"/>
                  </a:cubicBezTo>
                  <a:cubicBezTo>
                    <a:pt x="14007" y="21207"/>
                    <a:pt x="14007" y="21207"/>
                    <a:pt x="14007" y="21207"/>
                  </a:cubicBezTo>
                  <a:cubicBezTo>
                    <a:pt x="13987" y="20422"/>
                    <a:pt x="13987" y="19636"/>
                    <a:pt x="13987" y="18065"/>
                  </a:cubicBezTo>
                  <a:lnTo>
                    <a:pt x="13987" y="10604"/>
                  </a:lnTo>
                  <a:close/>
                  <a:moveTo>
                    <a:pt x="12988" y="7855"/>
                  </a:moveTo>
                  <a:cubicBezTo>
                    <a:pt x="13088" y="7855"/>
                    <a:pt x="13168" y="9425"/>
                    <a:pt x="13168" y="12567"/>
                  </a:cubicBezTo>
                  <a:cubicBezTo>
                    <a:pt x="12768" y="12567"/>
                    <a:pt x="12768" y="12567"/>
                    <a:pt x="12768" y="12567"/>
                  </a:cubicBezTo>
                  <a:cubicBezTo>
                    <a:pt x="12788" y="9425"/>
                    <a:pt x="12848" y="7855"/>
                    <a:pt x="12988" y="7855"/>
                  </a:cubicBezTo>
                  <a:moveTo>
                    <a:pt x="12988" y="19636"/>
                  </a:moveTo>
                  <a:cubicBezTo>
                    <a:pt x="12868" y="19636"/>
                    <a:pt x="12768" y="17673"/>
                    <a:pt x="12768" y="14138"/>
                  </a:cubicBezTo>
                  <a:cubicBezTo>
                    <a:pt x="13268" y="14138"/>
                    <a:pt x="13268" y="14138"/>
                    <a:pt x="13268" y="14138"/>
                  </a:cubicBezTo>
                  <a:cubicBezTo>
                    <a:pt x="13268" y="12960"/>
                    <a:pt x="13268" y="12960"/>
                    <a:pt x="13268" y="12960"/>
                  </a:cubicBezTo>
                  <a:cubicBezTo>
                    <a:pt x="13268" y="7855"/>
                    <a:pt x="13128" y="5891"/>
                    <a:pt x="12968" y="5891"/>
                  </a:cubicBezTo>
                  <a:cubicBezTo>
                    <a:pt x="12788" y="5891"/>
                    <a:pt x="12668" y="9033"/>
                    <a:pt x="12668" y="13745"/>
                  </a:cubicBezTo>
                  <a:cubicBezTo>
                    <a:pt x="12668" y="19244"/>
                    <a:pt x="12828" y="21600"/>
                    <a:pt x="12988" y="21600"/>
                  </a:cubicBezTo>
                  <a:cubicBezTo>
                    <a:pt x="13168" y="21600"/>
                    <a:pt x="13248" y="19636"/>
                    <a:pt x="13288" y="18065"/>
                  </a:cubicBezTo>
                  <a:cubicBezTo>
                    <a:pt x="13208" y="17280"/>
                    <a:pt x="13208" y="17280"/>
                    <a:pt x="13208" y="17280"/>
                  </a:cubicBezTo>
                  <a:cubicBezTo>
                    <a:pt x="13168" y="18851"/>
                    <a:pt x="13088" y="19636"/>
                    <a:pt x="12988" y="19636"/>
                  </a:cubicBezTo>
                  <a:moveTo>
                    <a:pt x="12269" y="5891"/>
                  </a:moveTo>
                  <a:cubicBezTo>
                    <a:pt x="12169" y="5891"/>
                    <a:pt x="12089" y="7069"/>
                    <a:pt x="12029" y="8247"/>
                  </a:cubicBezTo>
                  <a:cubicBezTo>
                    <a:pt x="11989" y="7069"/>
                    <a:pt x="11929" y="5891"/>
                    <a:pt x="11829" y="5891"/>
                  </a:cubicBezTo>
                  <a:cubicBezTo>
                    <a:pt x="11749" y="5891"/>
                    <a:pt x="11669" y="6676"/>
                    <a:pt x="11609" y="8247"/>
                  </a:cubicBezTo>
                  <a:cubicBezTo>
                    <a:pt x="11589" y="8247"/>
                    <a:pt x="11589" y="8247"/>
                    <a:pt x="11589" y="8247"/>
                  </a:cubicBezTo>
                  <a:cubicBezTo>
                    <a:pt x="11589" y="6284"/>
                    <a:pt x="11589" y="6284"/>
                    <a:pt x="11589" y="6284"/>
                  </a:cubicBezTo>
                  <a:cubicBezTo>
                    <a:pt x="11489" y="6284"/>
                    <a:pt x="11489" y="6284"/>
                    <a:pt x="11489" y="6284"/>
                  </a:cubicBezTo>
                  <a:cubicBezTo>
                    <a:pt x="11489" y="21207"/>
                    <a:pt x="11489" y="21207"/>
                    <a:pt x="11489" y="21207"/>
                  </a:cubicBezTo>
                  <a:cubicBezTo>
                    <a:pt x="11589" y="21207"/>
                    <a:pt x="11589" y="21207"/>
                    <a:pt x="11589" y="21207"/>
                  </a:cubicBezTo>
                  <a:cubicBezTo>
                    <a:pt x="11589" y="10211"/>
                    <a:pt x="11589" y="10211"/>
                    <a:pt x="11589" y="10211"/>
                  </a:cubicBezTo>
                  <a:cubicBezTo>
                    <a:pt x="11649" y="9033"/>
                    <a:pt x="11709" y="7855"/>
                    <a:pt x="11809" y="7855"/>
                  </a:cubicBezTo>
                  <a:cubicBezTo>
                    <a:pt x="11889" y="7855"/>
                    <a:pt x="11929" y="8640"/>
                    <a:pt x="11929" y="10604"/>
                  </a:cubicBezTo>
                  <a:cubicBezTo>
                    <a:pt x="11929" y="21207"/>
                    <a:pt x="11929" y="21207"/>
                    <a:pt x="11929" y="21207"/>
                  </a:cubicBezTo>
                  <a:cubicBezTo>
                    <a:pt x="12029" y="21207"/>
                    <a:pt x="12029" y="21207"/>
                    <a:pt x="12029" y="21207"/>
                  </a:cubicBezTo>
                  <a:cubicBezTo>
                    <a:pt x="12029" y="10211"/>
                    <a:pt x="12029" y="10211"/>
                    <a:pt x="12029" y="10211"/>
                  </a:cubicBezTo>
                  <a:cubicBezTo>
                    <a:pt x="12089" y="9033"/>
                    <a:pt x="12149" y="7855"/>
                    <a:pt x="12249" y="7855"/>
                  </a:cubicBezTo>
                  <a:cubicBezTo>
                    <a:pt x="12329" y="7855"/>
                    <a:pt x="12369" y="8640"/>
                    <a:pt x="12369" y="10604"/>
                  </a:cubicBezTo>
                  <a:cubicBezTo>
                    <a:pt x="12369" y="21207"/>
                    <a:pt x="12369" y="21207"/>
                    <a:pt x="12369" y="21207"/>
                  </a:cubicBezTo>
                  <a:cubicBezTo>
                    <a:pt x="12468" y="21207"/>
                    <a:pt x="12468" y="21207"/>
                    <a:pt x="12468" y="21207"/>
                  </a:cubicBezTo>
                  <a:cubicBezTo>
                    <a:pt x="12468" y="10604"/>
                    <a:pt x="12468" y="10604"/>
                    <a:pt x="12468" y="10604"/>
                  </a:cubicBezTo>
                  <a:cubicBezTo>
                    <a:pt x="12468" y="6676"/>
                    <a:pt x="12369" y="5891"/>
                    <a:pt x="12269" y="5891"/>
                  </a:cubicBezTo>
                  <a:moveTo>
                    <a:pt x="10550" y="5891"/>
                  </a:moveTo>
                  <a:cubicBezTo>
                    <a:pt x="10470" y="5891"/>
                    <a:pt x="10390" y="7069"/>
                    <a:pt x="10330" y="8247"/>
                  </a:cubicBezTo>
                  <a:cubicBezTo>
                    <a:pt x="10330" y="8247"/>
                    <a:pt x="10330" y="8247"/>
                    <a:pt x="10330" y="8247"/>
                  </a:cubicBezTo>
                  <a:cubicBezTo>
                    <a:pt x="10330" y="6284"/>
                    <a:pt x="10330" y="6284"/>
                    <a:pt x="10330" y="6284"/>
                  </a:cubicBezTo>
                  <a:cubicBezTo>
                    <a:pt x="10231" y="6284"/>
                    <a:pt x="10231" y="6284"/>
                    <a:pt x="10231" y="6284"/>
                  </a:cubicBezTo>
                  <a:cubicBezTo>
                    <a:pt x="10231" y="21207"/>
                    <a:pt x="10231" y="21207"/>
                    <a:pt x="10231" y="21207"/>
                  </a:cubicBezTo>
                  <a:cubicBezTo>
                    <a:pt x="10330" y="21207"/>
                    <a:pt x="10330" y="21207"/>
                    <a:pt x="10330" y="21207"/>
                  </a:cubicBezTo>
                  <a:cubicBezTo>
                    <a:pt x="10330" y="10211"/>
                    <a:pt x="10330" y="10211"/>
                    <a:pt x="10330" y="10211"/>
                  </a:cubicBezTo>
                  <a:cubicBezTo>
                    <a:pt x="10370" y="9033"/>
                    <a:pt x="10470" y="7855"/>
                    <a:pt x="10550" y="7855"/>
                  </a:cubicBezTo>
                  <a:cubicBezTo>
                    <a:pt x="10630" y="7855"/>
                    <a:pt x="10670" y="8247"/>
                    <a:pt x="10670" y="10211"/>
                  </a:cubicBezTo>
                  <a:cubicBezTo>
                    <a:pt x="10670" y="21207"/>
                    <a:pt x="10670" y="21207"/>
                    <a:pt x="10670" y="21207"/>
                  </a:cubicBezTo>
                  <a:cubicBezTo>
                    <a:pt x="10770" y="21207"/>
                    <a:pt x="10770" y="21207"/>
                    <a:pt x="10770" y="21207"/>
                  </a:cubicBezTo>
                  <a:cubicBezTo>
                    <a:pt x="10770" y="10211"/>
                    <a:pt x="10770" y="10211"/>
                    <a:pt x="10770" y="10211"/>
                  </a:cubicBezTo>
                  <a:cubicBezTo>
                    <a:pt x="10770" y="7069"/>
                    <a:pt x="10670" y="5891"/>
                    <a:pt x="10550" y="5891"/>
                  </a:cubicBezTo>
                  <a:moveTo>
                    <a:pt x="9711" y="19636"/>
                  </a:moveTo>
                  <a:cubicBezTo>
                    <a:pt x="9591" y="19636"/>
                    <a:pt x="9511" y="17673"/>
                    <a:pt x="9511" y="13745"/>
                  </a:cubicBezTo>
                  <a:cubicBezTo>
                    <a:pt x="9511" y="9818"/>
                    <a:pt x="9591" y="7855"/>
                    <a:pt x="9711" y="7855"/>
                  </a:cubicBezTo>
                  <a:cubicBezTo>
                    <a:pt x="9851" y="7855"/>
                    <a:pt x="9931" y="9818"/>
                    <a:pt x="9931" y="13745"/>
                  </a:cubicBezTo>
                  <a:cubicBezTo>
                    <a:pt x="9931" y="17673"/>
                    <a:pt x="9851" y="19636"/>
                    <a:pt x="9711" y="19636"/>
                  </a:cubicBezTo>
                  <a:moveTo>
                    <a:pt x="9711" y="5891"/>
                  </a:moveTo>
                  <a:cubicBezTo>
                    <a:pt x="9511" y="5891"/>
                    <a:pt x="9411" y="9425"/>
                    <a:pt x="9411" y="13745"/>
                  </a:cubicBezTo>
                  <a:cubicBezTo>
                    <a:pt x="9411" y="18065"/>
                    <a:pt x="9511" y="21600"/>
                    <a:pt x="9711" y="21600"/>
                  </a:cubicBezTo>
                  <a:cubicBezTo>
                    <a:pt x="9931" y="21600"/>
                    <a:pt x="10031" y="18065"/>
                    <a:pt x="10031" y="13745"/>
                  </a:cubicBezTo>
                  <a:cubicBezTo>
                    <a:pt x="10031" y="9425"/>
                    <a:pt x="9931" y="5891"/>
                    <a:pt x="9711" y="5891"/>
                  </a:cubicBezTo>
                  <a:moveTo>
                    <a:pt x="9092" y="21207"/>
                  </a:moveTo>
                  <a:cubicBezTo>
                    <a:pt x="9191" y="21207"/>
                    <a:pt x="9191" y="21207"/>
                    <a:pt x="9191" y="21207"/>
                  </a:cubicBezTo>
                  <a:cubicBezTo>
                    <a:pt x="9191" y="6284"/>
                    <a:pt x="9191" y="6284"/>
                    <a:pt x="9191" y="6284"/>
                  </a:cubicBezTo>
                  <a:cubicBezTo>
                    <a:pt x="9092" y="6284"/>
                    <a:pt x="9092" y="6284"/>
                    <a:pt x="9092" y="6284"/>
                  </a:cubicBezTo>
                  <a:lnTo>
                    <a:pt x="9092" y="21207"/>
                  </a:lnTo>
                  <a:close/>
                  <a:moveTo>
                    <a:pt x="9092" y="2749"/>
                  </a:moveTo>
                  <a:cubicBezTo>
                    <a:pt x="9191" y="2749"/>
                    <a:pt x="9191" y="2749"/>
                    <a:pt x="9191" y="2749"/>
                  </a:cubicBezTo>
                  <a:cubicBezTo>
                    <a:pt x="9191" y="0"/>
                    <a:pt x="9191" y="0"/>
                    <a:pt x="9191" y="0"/>
                  </a:cubicBezTo>
                  <a:cubicBezTo>
                    <a:pt x="9092" y="0"/>
                    <a:pt x="9092" y="0"/>
                    <a:pt x="9092" y="0"/>
                  </a:cubicBezTo>
                  <a:lnTo>
                    <a:pt x="9092" y="2749"/>
                  </a:lnTo>
                  <a:close/>
                  <a:moveTo>
                    <a:pt x="8692" y="18851"/>
                  </a:moveTo>
                  <a:cubicBezTo>
                    <a:pt x="8692" y="7855"/>
                    <a:pt x="8692" y="7855"/>
                    <a:pt x="8692" y="7855"/>
                  </a:cubicBezTo>
                  <a:cubicBezTo>
                    <a:pt x="8872" y="7855"/>
                    <a:pt x="8872" y="7855"/>
                    <a:pt x="8872" y="7855"/>
                  </a:cubicBezTo>
                  <a:cubicBezTo>
                    <a:pt x="8872" y="6284"/>
                    <a:pt x="8872" y="6284"/>
                    <a:pt x="8872" y="6284"/>
                  </a:cubicBezTo>
                  <a:cubicBezTo>
                    <a:pt x="8692" y="6284"/>
                    <a:pt x="8692" y="6284"/>
                    <a:pt x="8692" y="6284"/>
                  </a:cubicBezTo>
                  <a:cubicBezTo>
                    <a:pt x="8692" y="1178"/>
                    <a:pt x="8692" y="1178"/>
                    <a:pt x="8692" y="1178"/>
                  </a:cubicBezTo>
                  <a:cubicBezTo>
                    <a:pt x="8592" y="1178"/>
                    <a:pt x="8592" y="1178"/>
                    <a:pt x="8592" y="1178"/>
                  </a:cubicBezTo>
                  <a:cubicBezTo>
                    <a:pt x="8592" y="6284"/>
                    <a:pt x="8592" y="6284"/>
                    <a:pt x="8592" y="6284"/>
                  </a:cubicBezTo>
                  <a:cubicBezTo>
                    <a:pt x="8452" y="6284"/>
                    <a:pt x="8452" y="6284"/>
                    <a:pt x="8452" y="6284"/>
                  </a:cubicBezTo>
                  <a:cubicBezTo>
                    <a:pt x="8452" y="7855"/>
                    <a:pt x="8452" y="7855"/>
                    <a:pt x="8452" y="7855"/>
                  </a:cubicBezTo>
                  <a:cubicBezTo>
                    <a:pt x="8592" y="7855"/>
                    <a:pt x="8592" y="7855"/>
                    <a:pt x="8592" y="7855"/>
                  </a:cubicBezTo>
                  <a:cubicBezTo>
                    <a:pt x="8592" y="19244"/>
                    <a:pt x="8592" y="19244"/>
                    <a:pt x="8592" y="19244"/>
                  </a:cubicBezTo>
                  <a:cubicBezTo>
                    <a:pt x="8592" y="21207"/>
                    <a:pt x="8632" y="21600"/>
                    <a:pt x="8752" y="21600"/>
                  </a:cubicBezTo>
                  <a:cubicBezTo>
                    <a:pt x="8812" y="21600"/>
                    <a:pt x="8852" y="21600"/>
                    <a:pt x="8872" y="21207"/>
                  </a:cubicBezTo>
                  <a:cubicBezTo>
                    <a:pt x="8872" y="19636"/>
                    <a:pt x="8872" y="19636"/>
                    <a:pt x="8872" y="19636"/>
                  </a:cubicBezTo>
                  <a:cubicBezTo>
                    <a:pt x="8852" y="19636"/>
                    <a:pt x="8812" y="19636"/>
                    <a:pt x="8772" y="19636"/>
                  </a:cubicBezTo>
                  <a:cubicBezTo>
                    <a:pt x="8712" y="19636"/>
                    <a:pt x="8692" y="19636"/>
                    <a:pt x="8692" y="18851"/>
                  </a:cubicBezTo>
                  <a:moveTo>
                    <a:pt x="8232" y="17280"/>
                  </a:moveTo>
                  <a:cubicBezTo>
                    <a:pt x="8152" y="18851"/>
                    <a:pt x="8073" y="19636"/>
                    <a:pt x="7993" y="19636"/>
                  </a:cubicBezTo>
                  <a:cubicBezTo>
                    <a:pt x="7933" y="19636"/>
                    <a:pt x="7853" y="18851"/>
                    <a:pt x="7853" y="17673"/>
                  </a:cubicBezTo>
                  <a:cubicBezTo>
                    <a:pt x="7853" y="15316"/>
                    <a:pt x="7973" y="14138"/>
                    <a:pt x="8232" y="13353"/>
                  </a:cubicBezTo>
                  <a:lnTo>
                    <a:pt x="8232" y="17280"/>
                  </a:lnTo>
                  <a:close/>
                  <a:moveTo>
                    <a:pt x="8332" y="10604"/>
                  </a:moveTo>
                  <a:cubicBezTo>
                    <a:pt x="8332" y="7069"/>
                    <a:pt x="8192" y="5891"/>
                    <a:pt x="8073" y="5891"/>
                  </a:cubicBezTo>
                  <a:cubicBezTo>
                    <a:pt x="7913" y="5891"/>
                    <a:pt x="7833" y="7462"/>
                    <a:pt x="7773" y="9033"/>
                  </a:cubicBezTo>
                  <a:cubicBezTo>
                    <a:pt x="7873" y="10211"/>
                    <a:pt x="7873" y="10211"/>
                    <a:pt x="7873" y="10211"/>
                  </a:cubicBezTo>
                  <a:cubicBezTo>
                    <a:pt x="7893" y="9033"/>
                    <a:pt x="7953" y="7855"/>
                    <a:pt x="8073" y="7855"/>
                  </a:cubicBezTo>
                  <a:cubicBezTo>
                    <a:pt x="8152" y="7855"/>
                    <a:pt x="8232" y="8640"/>
                    <a:pt x="8232" y="10604"/>
                  </a:cubicBezTo>
                  <a:cubicBezTo>
                    <a:pt x="8232" y="11389"/>
                    <a:pt x="8232" y="11389"/>
                    <a:pt x="8232" y="11389"/>
                  </a:cubicBezTo>
                  <a:cubicBezTo>
                    <a:pt x="7893" y="12567"/>
                    <a:pt x="7753" y="14138"/>
                    <a:pt x="7753" y="17280"/>
                  </a:cubicBezTo>
                  <a:cubicBezTo>
                    <a:pt x="7753" y="20029"/>
                    <a:pt x="7853" y="21600"/>
                    <a:pt x="7973" y="21600"/>
                  </a:cubicBezTo>
                  <a:cubicBezTo>
                    <a:pt x="8093" y="21600"/>
                    <a:pt x="8172" y="20422"/>
                    <a:pt x="8232" y="19244"/>
                  </a:cubicBezTo>
                  <a:cubicBezTo>
                    <a:pt x="8232" y="21207"/>
                    <a:pt x="8232" y="21207"/>
                    <a:pt x="8232" y="21207"/>
                  </a:cubicBezTo>
                  <a:cubicBezTo>
                    <a:pt x="8352" y="21207"/>
                    <a:pt x="8352" y="21207"/>
                    <a:pt x="8352" y="21207"/>
                  </a:cubicBezTo>
                  <a:cubicBezTo>
                    <a:pt x="8332" y="20422"/>
                    <a:pt x="8332" y="19636"/>
                    <a:pt x="8332" y="18065"/>
                  </a:cubicBezTo>
                  <a:lnTo>
                    <a:pt x="8332" y="10604"/>
                  </a:lnTo>
                  <a:close/>
                  <a:moveTo>
                    <a:pt x="7353" y="18851"/>
                  </a:moveTo>
                  <a:cubicBezTo>
                    <a:pt x="7353" y="18851"/>
                    <a:pt x="7353" y="18851"/>
                    <a:pt x="7353" y="18851"/>
                  </a:cubicBezTo>
                  <a:cubicBezTo>
                    <a:pt x="7173" y="6284"/>
                    <a:pt x="7173" y="6284"/>
                    <a:pt x="7173" y="6284"/>
                  </a:cubicBezTo>
                  <a:cubicBezTo>
                    <a:pt x="7053" y="6284"/>
                    <a:pt x="7053" y="6284"/>
                    <a:pt x="7053" y="6284"/>
                  </a:cubicBezTo>
                  <a:cubicBezTo>
                    <a:pt x="7293" y="21207"/>
                    <a:pt x="7293" y="21207"/>
                    <a:pt x="7293" y="21207"/>
                  </a:cubicBezTo>
                  <a:cubicBezTo>
                    <a:pt x="7433" y="21207"/>
                    <a:pt x="7433" y="21207"/>
                    <a:pt x="7433" y="21207"/>
                  </a:cubicBezTo>
                  <a:cubicBezTo>
                    <a:pt x="7673" y="6284"/>
                    <a:pt x="7673" y="6284"/>
                    <a:pt x="7673" y="6284"/>
                  </a:cubicBezTo>
                  <a:cubicBezTo>
                    <a:pt x="7553" y="6284"/>
                    <a:pt x="7553" y="6284"/>
                    <a:pt x="7553" y="6284"/>
                  </a:cubicBezTo>
                  <a:lnTo>
                    <a:pt x="7353" y="18851"/>
                  </a:lnTo>
                  <a:close/>
                  <a:moveTo>
                    <a:pt x="6654" y="19636"/>
                  </a:moveTo>
                  <a:cubicBezTo>
                    <a:pt x="6534" y="19636"/>
                    <a:pt x="6454" y="17673"/>
                    <a:pt x="6454" y="13745"/>
                  </a:cubicBezTo>
                  <a:cubicBezTo>
                    <a:pt x="6454" y="9818"/>
                    <a:pt x="6534" y="7855"/>
                    <a:pt x="6654" y="7855"/>
                  </a:cubicBezTo>
                  <a:cubicBezTo>
                    <a:pt x="6794" y="7855"/>
                    <a:pt x="6874" y="9818"/>
                    <a:pt x="6874" y="13745"/>
                  </a:cubicBezTo>
                  <a:cubicBezTo>
                    <a:pt x="6874" y="17673"/>
                    <a:pt x="6794" y="19636"/>
                    <a:pt x="6654" y="19636"/>
                  </a:cubicBezTo>
                  <a:moveTo>
                    <a:pt x="6654" y="5891"/>
                  </a:moveTo>
                  <a:cubicBezTo>
                    <a:pt x="6454" y="5891"/>
                    <a:pt x="6354" y="9425"/>
                    <a:pt x="6354" y="13745"/>
                  </a:cubicBezTo>
                  <a:cubicBezTo>
                    <a:pt x="6354" y="18065"/>
                    <a:pt x="6454" y="21600"/>
                    <a:pt x="6654" y="21600"/>
                  </a:cubicBezTo>
                  <a:cubicBezTo>
                    <a:pt x="6874" y="21600"/>
                    <a:pt x="6974" y="18065"/>
                    <a:pt x="6974" y="13745"/>
                  </a:cubicBezTo>
                  <a:cubicBezTo>
                    <a:pt x="6974" y="9425"/>
                    <a:pt x="6874" y="5891"/>
                    <a:pt x="6654" y="5891"/>
                  </a:cubicBezTo>
                  <a:moveTo>
                    <a:pt x="5935" y="5891"/>
                  </a:moveTo>
                  <a:cubicBezTo>
                    <a:pt x="5855" y="5891"/>
                    <a:pt x="5775" y="7069"/>
                    <a:pt x="5715" y="8247"/>
                  </a:cubicBezTo>
                  <a:cubicBezTo>
                    <a:pt x="5695" y="8247"/>
                    <a:pt x="5695" y="8247"/>
                    <a:pt x="5695" y="8247"/>
                  </a:cubicBezTo>
                  <a:cubicBezTo>
                    <a:pt x="5695" y="6284"/>
                    <a:pt x="5695" y="6284"/>
                    <a:pt x="5695" y="6284"/>
                  </a:cubicBezTo>
                  <a:cubicBezTo>
                    <a:pt x="5595" y="6284"/>
                    <a:pt x="5595" y="6284"/>
                    <a:pt x="5595" y="6284"/>
                  </a:cubicBezTo>
                  <a:cubicBezTo>
                    <a:pt x="5595" y="21207"/>
                    <a:pt x="5595" y="21207"/>
                    <a:pt x="5595" y="21207"/>
                  </a:cubicBezTo>
                  <a:cubicBezTo>
                    <a:pt x="5695" y="21207"/>
                    <a:pt x="5695" y="21207"/>
                    <a:pt x="5695" y="21207"/>
                  </a:cubicBezTo>
                  <a:cubicBezTo>
                    <a:pt x="5695" y="10211"/>
                    <a:pt x="5695" y="10211"/>
                    <a:pt x="5695" y="10211"/>
                  </a:cubicBezTo>
                  <a:cubicBezTo>
                    <a:pt x="5755" y="9033"/>
                    <a:pt x="5835" y="7855"/>
                    <a:pt x="5915" y="7855"/>
                  </a:cubicBezTo>
                  <a:cubicBezTo>
                    <a:pt x="5994" y="7855"/>
                    <a:pt x="6054" y="8247"/>
                    <a:pt x="6054" y="10211"/>
                  </a:cubicBezTo>
                  <a:cubicBezTo>
                    <a:pt x="6054" y="21207"/>
                    <a:pt x="6054" y="21207"/>
                    <a:pt x="6054" y="21207"/>
                  </a:cubicBezTo>
                  <a:cubicBezTo>
                    <a:pt x="6154" y="21207"/>
                    <a:pt x="6154" y="21207"/>
                    <a:pt x="6154" y="21207"/>
                  </a:cubicBezTo>
                  <a:cubicBezTo>
                    <a:pt x="6154" y="10211"/>
                    <a:pt x="6154" y="10211"/>
                    <a:pt x="6154" y="10211"/>
                  </a:cubicBezTo>
                  <a:cubicBezTo>
                    <a:pt x="6154" y="7069"/>
                    <a:pt x="6054" y="5891"/>
                    <a:pt x="5935" y="5891"/>
                  </a:cubicBezTo>
                  <a:moveTo>
                    <a:pt x="5115" y="5891"/>
                  </a:moveTo>
                  <a:cubicBezTo>
                    <a:pt x="5015" y="5891"/>
                    <a:pt x="4935" y="7069"/>
                    <a:pt x="4875" y="8247"/>
                  </a:cubicBezTo>
                  <a:cubicBezTo>
                    <a:pt x="4875" y="8247"/>
                    <a:pt x="4875" y="8247"/>
                    <a:pt x="4875" y="8247"/>
                  </a:cubicBezTo>
                  <a:cubicBezTo>
                    <a:pt x="4875" y="6284"/>
                    <a:pt x="4875" y="6284"/>
                    <a:pt x="4875" y="6284"/>
                  </a:cubicBezTo>
                  <a:cubicBezTo>
                    <a:pt x="4776" y="6284"/>
                    <a:pt x="4776" y="6284"/>
                    <a:pt x="4776" y="6284"/>
                  </a:cubicBezTo>
                  <a:cubicBezTo>
                    <a:pt x="4776" y="21207"/>
                    <a:pt x="4776" y="21207"/>
                    <a:pt x="4776" y="21207"/>
                  </a:cubicBezTo>
                  <a:cubicBezTo>
                    <a:pt x="4875" y="21207"/>
                    <a:pt x="4875" y="21207"/>
                    <a:pt x="4875" y="21207"/>
                  </a:cubicBezTo>
                  <a:cubicBezTo>
                    <a:pt x="4875" y="10211"/>
                    <a:pt x="4875" y="10211"/>
                    <a:pt x="4875" y="10211"/>
                  </a:cubicBezTo>
                  <a:cubicBezTo>
                    <a:pt x="4915" y="9033"/>
                    <a:pt x="5015" y="7855"/>
                    <a:pt x="5095" y="7855"/>
                  </a:cubicBezTo>
                  <a:cubicBezTo>
                    <a:pt x="5175" y="7855"/>
                    <a:pt x="5215" y="8247"/>
                    <a:pt x="5215" y="10211"/>
                  </a:cubicBezTo>
                  <a:cubicBezTo>
                    <a:pt x="5215" y="21207"/>
                    <a:pt x="5215" y="21207"/>
                    <a:pt x="5215" y="21207"/>
                  </a:cubicBezTo>
                  <a:cubicBezTo>
                    <a:pt x="5335" y="21207"/>
                    <a:pt x="5335" y="21207"/>
                    <a:pt x="5335" y="21207"/>
                  </a:cubicBezTo>
                  <a:cubicBezTo>
                    <a:pt x="5335" y="10211"/>
                    <a:pt x="5335" y="10211"/>
                    <a:pt x="5335" y="10211"/>
                  </a:cubicBezTo>
                  <a:cubicBezTo>
                    <a:pt x="5335" y="7069"/>
                    <a:pt x="5215" y="5891"/>
                    <a:pt x="5115" y="5891"/>
                  </a:cubicBezTo>
                  <a:moveTo>
                    <a:pt x="4376" y="2749"/>
                  </a:moveTo>
                  <a:cubicBezTo>
                    <a:pt x="4476" y="2749"/>
                    <a:pt x="4476" y="2749"/>
                    <a:pt x="4476" y="2749"/>
                  </a:cubicBezTo>
                  <a:cubicBezTo>
                    <a:pt x="4476" y="0"/>
                    <a:pt x="4476" y="0"/>
                    <a:pt x="4476" y="0"/>
                  </a:cubicBezTo>
                  <a:cubicBezTo>
                    <a:pt x="4376" y="0"/>
                    <a:pt x="4376" y="0"/>
                    <a:pt x="4376" y="0"/>
                  </a:cubicBezTo>
                  <a:lnTo>
                    <a:pt x="4376" y="2749"/>
                  </a:lnTo>
                  <a:close/>
                  <a:moveTo>
                    <a:pt x="4376" y="21207"/>
                  </a:moveTo>
                  <a:cubicBezTo>
                    <a:pt x="4476" y="21207"/>
                    <a:pt x="4476" y="21207"/>
                    <a:pt x="4476" y="21207"/>
                  </a:cubicBezTo>
                  <a:cubicBezTo>
                    <a:pt x="4476" y="6284"/>
                    <a:pt x="4476" y="6284"/>
                    <a:pt x="4476" y="6284"/>
                  </a:cubicBezTo>
                  <a:cubicBezTo>
                    <a:pt x="4376" y="6284"/>
                    <a:pt x="4376" y="6284"/>
                    <a:pt x="4376" y="6284"/>
                  </a:cubicBezTo>
                  <a:lnTo>
                    <a:pt x="4376" y="21207"/>
                  </a:lnTo>
                  <a:close/>
                  <a:moveTo>
                    <a:pt x="3397" y="7855"/>
                  </a:moveTo>
                  <a:cubicBezTo>
                    <a:pt x="3517" y="7855"/>
                    <a:pt x="3577" y="9425"/>
                    <a:pt x="3577" y="12567"/>
                  </a:cubicBezTo>
                  <a:cubicBezTo>
                    <a:pt x="3197" y="12567"/>
                    <a:pt x="3197" y="12567"/>
                    <a:pt x="3197" y="12567"/>
                  </a:cubicBezTo>
                  <a:cubicBezTo>
                    <a:pt x="3197" y="9425"/>
                    <a:pt x="3277" y="7855"/>
                    <a:pt x="3397" y="7855"/>
                  </a:cubicBezTo>
                  <a:moveTo>
                    <a:pt x="3417" y="19636"/>
                  </a:moveTo>
                  <a:cubicBezTo>
                    <a:pt x="3297" y="19636"/>
                    <a:pt x="3197" y="17673"/>
                    <a:pt x="3197" y="14138"/>
                  </a:cubicBezTo>
                  <a:cubicBezTo>
                    <a:pt x="3697" y="14138"/>
                    <a:pt x="3697" y="14138"/>
                    <a:pt x="3697" y="14138"/>
                  </a:cubicBezTo>
                  <a:cubicBezTo>
                    <a:pt x="3697" y="12960"/>
                    <a:pt x="3697" y="12960"/>
                    <a:pt x="3697" y="12960"/>
                  </a:cubicBezTo>
                  <a:cubicBezTo>
                    <a:pt x="3697" y="7855"/>
                    <a:pt x="3557" y="5891"/>
                    <a:pt x="3397" y="5891"/>
                  </a:cubicBezTo>
                  <a:cubicBezTo>
                    <a:pt x="3217" y="5891"/>
                    <a:pt x="3077" y="9033"/>
                    <a:pt x="3077" y="13745"/>
                  </a:cubicBezTo>
                  <a:cubicBezTo>
                    <a:pt x="3077" y="19244"/>
                    <a:pt x="3257" y="21600"/>
                    <a:pt x="3417" y="21600"/>
                  </a:cubicBezTo>
                  <a:cubicBezTo>
                    <a:pt x="3597" y="21600"/>
                    <a:pt x="3657" y="19636"/>
                    <a:pt x="3717" y="18065"/>
                  </a:cubicBezTo>
                  <a:cubicBezTo>
                    <a:pt x="3637" y="17280"/>
                    <a:pt x="3637" y="17280"/>
                    <a:pt x="3637" y="17280"/>
                  </a:cubicBezTo>
                  <a:cubicBezTo>
                    <a:pt x="3597" y="18851"/>
                    <a:pt x="3517" y="19636"/>
                    <a:pt x="3417" y="19636"/>
                  </a:cubicBezTo>
                  <a:moveTo>
                    <a:pt x="2737" y="9033"/>
                  </a:moveTo>
                  <a:cubicBezTo>
                    <a:pt x="2737" y="9033"/>
                    <a:pt x="2737" y="9033"/>
                    <a:pt x="2737" y="9033"/>
                  </a:cubicBezTo>
                  <a:cubicBezTo>
                    <a:pt x="2737" y="6284"/>
                    <a:pt x="2737" y="6284"/>
                    <a:pt x="2737" y="6284"/>
                  </a:cubicBezTo>
                  <a:cubicBezTo>
                    <a:pt x="2638" y="6284"/>
                    <a:pt x="2638" y="6284"/>
                    <a:pt x="2638" y="6284"/>
                  </a:cubicBezTo>
                  <a:cubicBezTo>
                    <a:pt x="2638" y="21207"/>
                    <a:pt x="2638" y="21207"/>
                    <a:pt x="2638" y="21207"/>
                  </a:cubicBezTo>
                  <a:cubicBezTo>
                    <a:pt x="2737" y="21207"/>
                    <a:pt x="2737" y="21207"/>
                    <a:pt x="2737" y="21207"/>
                  </a:cubicBezTo>
                  <a:cubicBezTo>
                    <a:pt x="2737" y="12960"/>
                    <a:pt x="2737" y="12960"/>
                    <a:pt x="2737" y="12960"/>
                  </a:cubicBezTo>
                  <a:cubicBezTo>
                    <a:pt x="2797" y="9818"/>
                    <a:pt x="2857" y="8247"/>
                    <a:pt x="2997" y="8247"/>
                  </a:cubicBezTo>
                  <a:cubicBezTo>
                    <a:pt x="2997" y="5891"/>
                    <a:pt x="2997" y="5891"/>
                    <a:pt x="2997" y="5891"/>
                  </a:cubicBezTo>
                  <a:cubicBezTo>
                    <a:pt x="2857" y="5891"/>
                    <a:pt x="2797" y="7069"/>
                    <a:pt x="2737" y="9033"/>
                  </a:cubicBezTo>
                  <a:moveTo>
                    <a:pt x="2158" y="7855"/>
                  </a:moveTo>
                  <a:cubicBezTo>
                    <a:pt x="2278" y="7855"/>
                    <a:pt x="2338" y="9425"/>
                    <a:pt x="2338" y="12567"/>
                  </a:cubicBezTo>
                  <a:cubicBezTo>
                    <a:pt x="1958" y="12567"/>
                    <a:pt x="1958" y="12567"/>
                    <a:pt x="1958" y="12567"/>
                  </a:cubicBezTo>
                  <a:cubicBezTo>
                    <a:pt x="1958" y="9425"/>
                    <a:pt x="2038" y="7855"/>
                    <a:pt x="2158" y="7855"/>
                  </a:cubicBezTo>
                  <a:moveTo>
                    <a:pt x="2178" y="19636"/>
                  </a:moveTo>
                  <a:cubicBezTo>
                    <a:pt x="2058" y="19636"/>
                    <a:pt x="1958" y="17673"/>
                    <a:pt x="1958" y="14138"/>
                  </a:cubicBezTo>
                  <a:cubicBezTo>
                    <a:pt x="2458" y="14138"/>
                    <a:pt x="2458" y="14138"/>
                    <a:pt x="2458" y="14138"/>
                  </a:cubicBezTo>
                  <a:cubicBezTo>
                    <a:pt x="2458" y="12960"/>
                    <a:pt x="2458" y="12960"/>
                    <a:pt x="2458" y="12960"/>
                  </a:cubicBezTo>
                  <a:cubicBezTo>
                    <a:pt x="2458" y="7855"/>
                    <a:pt x="2318" y="5891"/>
                    <a:pt x="2158" y="5891"/>
                  </a:cubicBezTo>
                  <a:cubicBezTo>
                    <a:pt x="1978" y="5891"/>
                    <a:pt x="1838" y="9033"/>
                    <a:pt x="1838" y="13745"/>
                  </a:cubicBezTo>
                  <a:cubicBezTo>
                    <a:pt x="1838" y="19244"/>
                    <a:pt x="2018" y="21600"/>
                    <a:pt x="2178" y="21600"/>
                  </a:cubicBezTo>
                  <a:cubicBezTo>
                    <a:pt x="2358" y="21600"/>
                    <a:pt x="2418" y="19636"/>
                    <a:pt x="2478" y="18065"/>
                  </a:cubicBezTo>
                  <a:cubicBezTo>
                    <a:pt x="2398" y="17280"/>
                    <a:pt x="2398" y="17280"/>
                    <a:pt x="2398" y="17280"/>
                  </a:cubicBezTo>
                  <a:cubicBezTo>
                    <a:pt x="2358" y="18851"/>
                    <a:pt x="2278" y="19636"/>
                    <a:pt x="2178" y="19636"/>
                  </a:cubicBezTo>
                  <a:moveTo>
                    <a:pt x="1439" y="5891"/>
                  </a:moveTo>
                  <a:cubicBezTo>
                    <a:pt x="1339" y="5891"/>
                    <a:pt x="1259" y="7069"/>
                    <a:pt x="1199" y="8247"/>
                  </a:cubicBezTo>
                  <a:cubicBezTo>
                    <a:pt x="1199" y="8247"/>
                    <a:pt x="1199" y="8247"/>
                    <a:pt x="1199" y="8247"/>
                  </a:cubicBezTo>
                  <a:cubicBezTo>
                    <a:pt x="1199" y="393"/>
                    <a:pt x="1199" y="393"/>
                    <a:pt x="1199" y="393"/>
                  </a:cubicBezTo>
                  <a:cubicBezTo>
                    <a:pt x="1099" y="393"/>
                    <a:pt x="1099" y="393"/>
                    <a:pt x="1099" y="393"/>
                  </a:cubicBezTo>
                  <a:cubicBezTo>
                    <a:pt x="1099" y="21207"/>
                    <a:pt x="1099" y="21207"/>
                    <a:pt x="1099" y="21207"/>
                  </a:cubicBezTo>
                  <a:cubicBezTo>
                    <a:pt x="1199" y="21207"/>
                    <a:pt x="1199" y="21207"/>
                    <a:pt x="1199" y="21207"/>
                  </a:cubicBezTo>
                  <a:cubicBezTo>
                    <a:pt x="1199" y="10211"/>
                    <a:pt x="1199" y="10211"/>
                    <a:pt x="1199" y="10211"/>
                  </a:cubicBezTo>
                  <a:cubicBezTo>
                    <a:pt x="1239" y="9033"/>
                    <a:pt x="1339" y="7855"/>
                    <a:pt x="1419" y="7855"/>
                  </a:cubicBezTo>
                  <a:cubicBezTo>
                    <a:pt x="1499" y="7855"/>
                    <a:pt x="1539" y="8247"/>
                    <a:pt x="1539" y="10211"/>
                  </a:cubicBezTo>
                  <a:cubicBezTo>
                    <a:pt x="1539" y="21207"/>
                    <a:pt x="1539" y="21207"/>
                    <a:pt x="1539" y="21207"/>
                  </a:cubicBezTo>
                  <a:cubicBezTo>
                    <a:pt x="1658" y="21207"/>
                    <a:pt x="1658" y="21207"/>
                    <a:pt x="1658" y="21207"/>
                  </a:cubicBezTo>
                  <a:cubicBezTo>
                    <a:pt x="1658" y="10211"/>
                    <a:pt x="1658" y="10211"/>
                    <a:pt x="1658" y="10211"/>
                  </a:cubicBezTo>
                  <a:cubicBezTo>
                    <a:pt x="1658" y="7069"/>
                    <a:pt x="1539" y="5891"/>
                    <a:pt x="1439" y="5891"/>
                  </a:cubicBezTo>
                  <a:moveTo>
                    <a:pt x="679" y="18065"/>
                  </a:moveTo>
                  <a:cubicBezTo>
                    <a:pt x="679" y="18065"/>
                    <a:pt x="679" y="18065"/>
                    <a:pt x="679" y="18065"/>
                  </a:cubicBezTo>
                  <a:cubicBezTo>
                    <a:pt x="520" y="6284"/>
                    <a:pt x="520" y="6284"/>
                    <a:pt x="520" y="6284"/>
                  </a:cubicBezTo>
                  <a:cubicBezTo>
                    <a:pt x="420" y="6284"/>
                    <a:pt x="420" y="6284"/>
                    <a:pt x="420" y="6284"/>
                  </a:cubicBezTo>
                  <a:cubicBezTo>
                    <a:pt x="260" y="17673"/>
                    <a:pt x="260" y="17673"/>
                    <a:pt x="260" y="17673"/>
                  </a:cubicBezTo>
                  <a:cubicBezTo>
                    <a:pt x="260" y="17673"/>
                    <a:pt x="260" y="17673"/>
                    <a:pt x="260" y="17673"/>
                  </a:cubicBezTo>
                  <a:cubicBezTo>
                    <a:pt x="100" y="6284"/>
                    <a:pt x="100" y="6284"/>
                    <a:pt x="100" y="6284"/>
                  </a:cubicBezTo>
                  <a:cubicBezTo>
                    <a:pt x="0" y="6284"/>
                    <a:pt x="0" y="6284"/>
                    <a:pt x="0" y="6284"/>
                  </a:cubicBezTo>
                  <a:cubicBezTo>
                    <a:pt x="200" y="21207"/>
                    <a:pt x="200" y="21207"/>
                    <a:pt x="200" y="21207"/>
                  </a:cubicBezTo>
                  <a:cubicBezTo>
                    <a:pt x="320" y="21207"/>
                    <a:pt x="320" y="21207"/>
                    <a:pt x="320" y="21207"/>
                  </a:cubicBezTo>
                  <a:cubicBezTo>
                    <a:pt x="460" y="9818"/>
                    <a:pt x="460" y="9818"/>
                    <a:pt x="460" y="9818"/>
                  </a:cubicBezTo>
                  <a:cubicBezTo>
                    <a:pt x="460" y="9818"/>
                    <a:pt x="460" y="9818"/>
                    <a:pt x="460" y="9818"/>
                  </a:cubicBezTo>
                  <a:cubicBezTo>
                    <a:pt x="619" y="21207"/>
                    <a:pt x="619" y="21207"/>
                    <a:pt x="619" y="21207"/>
                  </a:cubicBezTo>
                  <a:cubicBezTo>
                    <a:pt x="719" y="21207"/>
                    <a:pt x="719" y="21207"/>
                    <a:pt x="719" y="21207"/>
                  </a:cubicBezTo>
                  <a:cubicBezTo>
                    <a:pt x="939" y="6284"/>
                    <a:pt x="939" y="6284"/>
                    <a:pt x="939" y="6284"/>
                  </a:cubicBezTo>
                  <a:cubicBezTo>
                    <a:pt x="819" y="6284"/>
                    <a:pt x="819" y="6284"/>
                    <a:pt x="819" y="6284"/>
                  </a:cubicBezTo>
                  <a:lnTo>
                    <a:pt x="679" y="18065"/>
                  </a:lnTo>
                  <a:close/>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sp>
          <p:nvSpPr>
            <p:cNvPr id="472" name="Freeform 7"/>
            <p:cNvSpPr/>
            <p:nvPr/>
          </p:nvSpPr>
          <p:spPr>
            <a:xfrm>
              <a:off x="-1" y="82549"/>
              <a:ext cx="363539" cy="303214"/>
            </a:xfrm>
            <a:custGeom>
              <a:avLst/>
              <a:gdLst/>
              <a:ahLst/>
              <a:cxnLst>
                <a:cxn ang="0">
                  <a:pos x="wd2" y="hd2"/>
                </a:cxn>
                <a:cxn ang="5400000">
                  <a:pos x="wd2" y="hd2"/>
                </a:cxn>
                <a:cxn ang="10800000">
                  <a:pos x="wd2" y="hd2"/>
                </a:cxn>
                <a:cxn ang="16200000">
                  <a:pos x="wd2" y="hd2"/>
                </a:cxn>
              </a:cxnLst>
              <a:rect l="0" t="0" r="r" b="b"/>
              <a:pathLst>
                <a:path w="21600" h="21600" extrusionOk="0">
                  <a:moveTo>
                    <a:pt x="20095" y="5445"/>
                  </a:moveTo>
                  <a:cubicBezTo>
                    <a:pt x="20020" y="5445"/>
                    <a:pt x="20020" y="5445"/>
                    <a:pt x="20020" y="5445"/>
                  </a:cubicBezTo>
                  <a:cubicBezTo>
                    <a:pt x="19192" y="5445"/>
                    <a:pt x="18514" y="6353"/>
                    <a:pt x="18514" y="7351"/>
                  </a:cubicBezTo>
                  <a:cubicBezTo>
                    <a:pt x="18514" y="13160"/>
                    <a:pt x="14601" y="17879"/>
                    <a:pt x="9784" y="17879"/>
                  </a:cubicBezTo>
                  <a:cubicBezTo>
                    <a:pt x="6096" y="17879"/>
                    <a:pt x="3086" y="14249"/>
                    <a:pt x="3086" y="9802"/>
                  </a:cubicBezTo>
                  <a:cubicBezTo>
                    <a:pt x="3086" y="6444"/>
                    <a:pt x="5344" y="3721"/>
                    <a:pt x="8128" y="3721"/>
                  </a:cubicBezTo>
                  <a:cubicBezTo>
                    <a:pt x="10236" y="3721"/>
                    <a:pt x="11891" y="5718"/>
                    <a:pt x="11891" y="8168"/>
                  </a:cubicBezTo>
                  <a:cubicBezTo>
                    <a:pt x="11891" y="8440"/>
                    <a:pt x="11816" y="8531"/>
                    <a:pt x="11816" y="8622"/>
                  </a:cubicBezTo>
                  <a:cubicBezTo>
                    <a:pt x="11666" y="8713"/>
                    <a:pt x="11214" y="8713"/>
                    <a:pt x="10762" y="8713"/>
                  </a:cubicBezTo>
                  <a:cubicBezTo>
                    <a:pt x="10537" y="8713"/>
                    <a:pt x="10311" y="8713"/>
                    <a:pt x="10085" y="8713"/>
                  </a:cubicBezTo>
                  <a:cubicBezTo>
                    <a:pt x="9784" y="8713"/>
                    <a:pt x="9483" y="8713"/>
                    <a:pt x="9182" y="8713"/>
                  </a:cubicBezTo>
                  <a:cubicBezTo>
                    <a:pt x="8354" y="8713"/>
                    <a:pt x="7677" y="9529"/>
                    <a:pt x="7677" y="10528"/>
                  </a:cubicBezTo>
                  <a:cubicBezTo>
                    <a:pt x="7677" y="10528"/>
                    <a:pt x="7677" y="10528"/>
                    <a:pt x="7677" y="10528"/>
                  </a:cubicBezTo>
                  <a:cubicBezTo>
                    <a:pt x="7677" y="11526"/>
                    <a:pt x="8354" y="12434"/>
                    <a:pt x="9182" y="12434"/>
                  </a:cubicBezTo>
                  <a:cubicBezTo>
                    <a:pt x="9483" y="12434"/>
                    <a:pt x="9784" y="12434"/>
                    <a:pt x="10010" y="12434"/>
                  </a:cubicBezTo>
                  <a:cubicBezTo>
                    <a:pt x="10311" y="12434"/>
                    <a:pt x="10537" y="12434"/>
                    <a:pt x="10838" y="12434"/>
                  </a:cubicBezTo>
                  <a:cubicBezTo>
                    <a:pt x="12042" y="12434"/>
                    <a:pt x="13171" y="12252"/>
                    <a:pt x="13999" y="11254"/>
                  </a:cubicBezTo>
                  <a:cubicBezTo>
                    <a:pt x="14601" y="10528"/>
                    <a:pt x="14977" y="9529"/>
                    <a:pt x="14977" y="8168"/>
                  </a:cubicBezTo>
                  <a:cubicBezTo>
                    <a:pt x="14977" y="3721"/>
                    <a:pt x="11891" y="0"/>
                    <a:pt x="8128" y="0"/>
                  </a:cubicBezTo>
                  <a:cubicBezTo>
                    <a:pt x="3688" y="0"/>
                    <a:pt x="0" y="4447"/>
                    <a:pt x="0" y="9802"/>
                  </a:cubicBezTo>
                  <a:cubicBezTo>
                    <a:pt x="0" y="16245"/>
                    <a:pt x="4440" y="21600"/>
                    <a:pt x="9784" y="21600"/>
                  </a:cubicBezTo>
                  <a:cubicBezTo>
                    <a:pt x="16256" y="21600"/>
                    <a:pt x="21600" y="15156"/>
                    <a:pt x="21600" y="7351"/>
                  </a:cubicBezTo>
                  <a:cubicBezTo>
                    <a:pt x="21600" y="6353"/>
                    <a:pt x="20923" y="5445"/>
                    <a:pt x="20095" y="5445"/>
                  </a:cubicBezTo>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sp>
          <p:nvSpPr>
            <p:cNvPr id="473" name="Freeform 8"/>
            <p:cNvSpPr/>
            <p:nvPr/>
          </p:nvSpPr>
          <p:spPr>
            <a:xfrm>
              <a:off x="295275" y="-1"/>
              <a:ext cx="85726" cy="87314"/>
            </a:xfrm>
            <a:custGeom>
              <a:avLst/>
              <a:gdLst/>
              <a:ahLst/>
              <a:cxnLst>
                <a:cxn ang="0">
                  <a:pos x="wd2" y="hd2"/>
                </a:cxn>
                <a:cxn ang="5400000">
                  <a:pos x="wd2" y="hd2"/>
                </a:cxn>
                <a:cxn ang="10800000">
                  <a:pos x="wd2" y="hd2"/>
                </a:cxn>
                <a:cxn ang="16200000">
                  <a:pos x="wd2" y="hd2"/>
                </a:cxn>
              </a:cxnLst>
              <a:rect l="0" t="0" r="r" b="b"/>
              <a:pathLst>
                <a:path w="21600" h="21600" extrusionOk="0">
                  <a:moveTo>
                    <a:pt x="10800" y="15247"/>
                  </a:moveTo>
                  <a:cubicBezTo>
                    <a:pt x="8259" y="15247"/>
                    <a:pt x="6353" y="13341"/>
                    <a:pt x="6353" y="10800"/>
                  </a:cubicBezTo>
                  <a:cubicBezTo>
                    <a:pt x="6353" y="8576"/>
                    <a:pt x="8259" y="6671"/>
                    <a:pt x="10800" y="6671"/>
                  </a:cubicBezTo>
                  <a:cubicBezTo>
                    <a:pt x="13024" y="6671"/>
                    <a:pt x="14929" y="8576"/>
                    <a:pt x="14929" y="10800"/>
                  </a:cubicBezTo>
                  <a:cubicBezTo>
                    <a:pt x="14929" y="13341"/>
                    <a:pt x="13024" y="15247"/>
                    <a:pt x="10800" y="15247"/>
                  </a:cubicBezTo>
                  <a:moveTo>
                    <a:pt x="10800" y="0"/>
                  </a:moveTo>
                  <a:cubicBezTo>
                    <a:pt x="10800" y="0"/>
                    <a:pt x="10800" y="0"/>
                    <a:pt x="10800" y="0"/>
                  </a:cubicBezTo>
                  <a:cubicBezTo>
                    <a:pt x="4765" y="0"/>
                    <a:pt x="0" y="4765"/>
                    <a:pt x="0" y="10800"/>
                  </a:cubicBezTo>
                  <a:cubicBezTo>
                    <a:pt x="0" y="16835"/>
                    <a:pt x="4765" y="21600"/>
                    <a:pt x="10800" y="21600"/>
                  </a:cubicBezTo>
                  <a:cubicBezTo>
                    <a:pt x="16835" y="21600"/>
                    <a:pt x="21600" y="16835"/>
                    <a:pt x="21600" y="10800"/>
                  </a:cubicBezTo>
                  <a:cubicBezTo>
                    <a:pt x="21600" y="4765"/>
                    <a:pt x="16835" y="0"/>
                    <a:pt x="10800" y="0"/>
                  </a:cubicBezTo>
                </a:path>
              </a:pathLst>
            </a:custGeom>
            <a:solidFill>
              <a:srgbClr val="FFFFFF"/>
            </a:solidFill>
            <a:ln w="12700" cap="flat">
              <a:noFill/>
              <a:miter lim="400000"/>
            </a:ln>
            <a:effectLst/>
          </p:spPr>
          <p:txBody>
            <a:bodyPr wrap="square" lIns="45719" tIns="45719" rIns="45719" bIns="45719" numCol="1" anchor="t">
              <a:noAutofit/>
            </a:bodyPr>
            <a:lstStyle/>
            <a:p>
              <a:endParaRPr b="0" i="0" dirty="0">
                <a:latin typeface="Arial Regular"/>
              </a:endParaRPr>
            </a:p>
          </p:txBody>
        </p:sp>
      </p:grpSp>
      <p:sp>
        <p:nvSpPr>
          <p:cNvPr id="475" name="Title Text"/>
          <p:cNvSpPr txBox="1">
            <a:spLocks noGrp="1"/>
          </p:cNvSpPr>
          <p:nvPr>
            <p:ph type="title"/>
          </p:nvPr>
        </p:nvSpPr>
        <p:spPr>
          <a:xfrm>
            <a:off x="831850" y="1709738"/>
            <a:ext cx="10515600" cy="2852737"/>
          </a:xfrm>
          <a:prstGeom prst="rect">
            <a:avLst/>
          </a:prstGeom>
        </p:spPr>
        <p:txBody>
          <a:bodyPr anchor="b"/>
          <a:lstStyle>
            <a:lvl1pPr>
              <a:defRPr sz="6000">
                <a:solidFill>
                  <a:srgbClr val="FFFFFF"/>
                </a:solidFill>
                <a:latin typeface="Arial Black"/>
                <a:ea typeface="Arial Black"/>
                <a:cs typeface="Arial Black"/>
                <a:sym typeface="Arial Black"/>
              </a:defRPr>
            </a:lvl1pPr>
          </a:lstStyle>
          <a:p>
            <a:r>
              <a:t>Title Text</a:t>
            </a:r>
          </a:p>
        </p:txBody>
      </p:sp>
      <p:sp>
        <p:nvSpPr>
          <p:cNvPr id="476"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b="0" i="0">
                <a:solidFill>
                  <a:srgbClr val="888888"/>
                </a:solidFill>
              </a:defRPr>
            </a:lvl1pPr>
            <a:lvl2pPr marL="0" indent="457200">
              <a:buSzTx/>
              <a:buFontTx/>
              <a:buNone/>
              <a:defRPr sz="2400" b="0" i="0">
                <a:solidFill>
                  <a:srgbClr val="888888"/>
                </a:solidFill>
              </a:defRPr>
            </a:lvl2pPr>
            <a:lvl3pPr marL="0" indent="914400">
              <a:buSzTx/>
              <a:buFontTx/>
              <a:buNone/>
              <a:defRPr sz="2400" b="0" i="0">
                <a:solidFill>
                  <a:srgbClr val="888888"/>
                </a:solidFill>
              </a:defRPr>
            </a:lvl3pPr>
            <a:lvl4pPr marL="0" indent="1371600">
              <a:buSzTx/>
              <a:buFontTx/>
              <a:buNone/>
              <a:defRPr sz="2400" b="0" i="0">
                <a:solidFill>
                  <a:srgbClr val="888888"/>
                </a:solidFill>
              </a:defRPr>
            </a:lvl4pPr>
            <a:lvl5pPr marL="0" indent="1828800">
              <a:buSzTx/>
              <a:buFontTx/>
              <a:buNone/>
              <a:defRPr sz="2400" b="0" i="0">
                <a:solidFill>
                  <a:srgbClr val="888888"/>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77" name="Slide Number"/>
          <p:cNvSpPr txBox="1">
            <a:spLocks noGrp="1"/>
          </p:cNvSpPr>
          <p:nvPr>
            <p:ph type="sldNum" sz="quarter" idx="2"/>
          </p:nvPr>
        </p:nvSpPr>
        <p:spPr>
          <a:xfrm>
            <a:off x="119121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79" name="Title Text"/>
          <p:cNvSpPr txBox="1">
            <a:spLocks noGrp="1"/>
          </p:cNvSpPr>
          <p:nvPr>
            <p:ph type="title"/>
          </p:nvPr>
        </p:nvSpPr>
        <p:spPr>
          <a:xfrm>
            <a:off x="838200" y="365125"/>
            <a:ext cx="10515600" cy="1325563"/>
          </a:xfrm>
          <a:prstGeom prst="rect">
            <a:avLst/>
          </a:prstGeom>
        </p:spPr>
        <p:txBody>
          <a:bodyPr/>
          <a:lstStyle/>
          <a:p>
            <a:r>
              <a:t>Title Text</a:t>
            </a:r>
          </a:p>
        </p:txBody>
      </p:sp>
      <p:sp>
        <p:nvSpPr>
          <p:cNvPr id="80" name="Slide Number"/>
          <p:cNvSpPr txBox="1">
            <a:spLocks noGrp="1"/>
          </p:cNvSpPr>
          <p:nvPr>
            <p:ph type="sldNum" sz="quarter" idx="2"/>
          </p:nvPr>
        </p:nvSpPr>
        <p:spPr>
          <a:xfrm>
            <a:off x="110739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1441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3774" y="8356"/>
            <a:ext cx="10426700" cy="1933005"/>
          </a:xfrm>
        </p:spPr>
        <p:txBody>
          <a:bodyPr>
            <a:normAutofit/>
          </a:bodyPr>
          <a:lstStyle>
            <a:lvl1pPr algn="l">
              <a:defRPr sz="2400" b="1" baseline="0">
                <a:latin typeface="+mn-lt"/>
              </a:defRPr>
            </a:lvl1pPr>
          </a:lstStyle>
          <a:p>
            <a:r>
              <a:rPr lang="en-US" sz="3200" dirty="0"/>
              <a:t>INSERT TITLE HERE</a:t>
            </a:r>
          </a:p>
        </p:txBody>
      </p:sp>
      <p:sp>
        <p:nvSpPr>
          <p:cNvPr id="7" name="Content Placeholder 6"/>
          <p:cNvSpPr>
            <a:spLocks noGrp="1"/>
          </p:cNvSpPr>
          <p:nvPr>
            <p:ph sz="quarter" idx="10"/>
          </p:nvPr>
        </p:nvSpPr>
        <p:spPr>
          <a:xfrm>
            <a:off x="857250" y="1941361"/>
            <a:ext cx="10426700" cy="4024464"/>
          </a:xfrm>
        </p:spPr>
        <p:txBody>
          <a:bodyPr/>
          <a:lstStyle>
            <a:lvl1pPr>
              <a:defRPr sz="2600"/>
            </a:lvl1pPr>
            <a:lvl2pPr>
              <a:defRPr sz="22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73498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266700" indent="-266700">
              <a:buClr>
                <a:srgbClr val="00AEEF"/>
              </a:buClr>
              <a:buFont typeface="Arial" panose="020B0604020202020204" pitchFamily="34" charset="0"/>
              <a:buChar char="»"/>
              <a:defRPr>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29FB69A-085D-4EBD-BB7C-60DEED4FF629}" type="datetimeFigureOut">
              <a:rPr lang="en-IE" smtClean="0"/>
              <a:t>16/05/2022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BD29713-6E2E-4D89-9962-5B95DF3857A4}" type="slidenum">
              <a:rPr lang="en-IE" smtClean="0"/>
              <a:t>‹#›</a:t>
            </a:fld>
            <a:endParaRPr lang="en-IE"/>
          </a:p>
        </p:txBody>
      </p:sp>
    </p:spTree>
    <p:extLst>
      <p:ext uri="{BB962C8B-B14F-4D97-AF65-F5344CB8AC3E}">
        <p14:creationId xmlns:p14="http://schemas.microsoft.com/office/powerpoint/2010/main" val="22370441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chemeClr val="bg2">
                <a:lumMod val="75000"/>
              </a:schemeClr>
            </a:gs>
            <a:gs pos="100000">
              <a:schemeClr val="bg2"/>
            </a:gs>
          </a:gsLst>
          <a:lin ang="42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98073" y="2297737"/>
            <a:ext cx="6619875" cy="2309114"/>
          </a:xfrm>
        </p:spPr>
        <p:txBody>
          <a:bodyPr lIns="0" tIns="0" rIns="0" anchor="t" anchorCtr="0"/>
          <a:lstStyle>
            <a:lvl1pPr algn="l">
              <a:defRPr sz="60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498073" y="4698926"/>
            <a:ext cx="6619875" cy="1655762"/>
          </a:xfrm>
        </p:spPr>
        <p:txBody>
          <a:bodyPr lIns="0" rIns="0">
            <a:norm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836210" y="6356350"/>
            <a:ext cx="2743200" cy="365125"/>
          </a:xfrm>
        </p:spPr>
        <p:txBody>
          <a:bodyPr/>
          <a:lstStyle/>
          <a:p>
            <a:fld id="{E29FB69A-085D-4EBD-BB7C-60DEED4FF629}" type="datetimeFigureOut">
              <a:rPr lang="en-IE" smtClean="0"/>
              <a:t>16/05/2022</a:t>
            </a:fld>
            <a:endParaRPr lang="en-IE"/>
          </a:p>
        </p:txBody>
      </p:sp>
      <p:sp>
        <p:nvSpPr>
          <p:cNvPr id="5" name="Footer Placeholder 4"/>
          <p:cNvSpPr>
            <a:spLocks noGrp="1"/>
          </p:cNvSpPr>
          <p:nvPr>
            <p:ph type="ftr" sz="quarter" idx="11"/>
          </p:nvPr>
        </p:nvSpPr>
        <p:spPr>
          <a:xfrm>
            <a:off x="5036610" y="6356350"/>
            <a:ext cx="6317190" cy="365125"/>
          </a:xfrm>
        </p:spPr>
        <p:txBody>
          <a:bodyPr/>
          <a:lstStyle/>
          <a:p>
            <a:endParaRPr lang="en-IE"/>
          </a:p>
        </p:txBody>
      </p:sp>
      <p:sp>
        <p:nvSpPr>
          <p:cNvPr id="6" name="Slide Number Placeholder 5"/>
          <p:cNvSpPr>
            <a:spLocks noGrp="1"/>
          </p:cNvSpPr>
          <p:nvPr>
            <p:ph type="sldNum" sz="quarter" idx="12"/>
          </p:nvPr>
        </p:nvSpPr>
        <p:spPr>
          <a:xfrm>
            <a:off x="11734800" y="6356350"/>
            <a:ext cx="457200" cy="365125"/>
          </a:xfrm>
        </p:spPr>
        <p:txBody>
          <a:bodyPr/>
          <a:lstStyle/>
          <a:p>
            <a:fld id="{FBD29713-6E2E-4D89-9962-5B95DF3857A4}" type="slidenum">
              <a:rPr lang="en-IE" smtClean="0"/>
              <a:t>‹#›</a:t>
            </a:fld>
            <a:endParaRPr lang="en-IE"/>
          </a:p>
        </p:txBody>
      </p:sp>
      <p:grpSp>
        <p:nvGrpSpPr>
          <p:cNvPr id="40" name="Group 39"/>
          <p:cNvGrpSpPr/>
          <p:nvPr/>
        </p:nvGrpSpPr>
        <p:grpSpPr>
          <a:xfrm>
            <a:off x="7869624" y="522907"/>
            <a:ext cx="762801" cy="1051780"/>
            <a:chOff x="421899" y="345291"/>
            <a:chExt cx="762801" cy="1051780"/>
          </a:xfrm>
        </p:grpSpPr>
        <p:sp>
          <p:nvSpPr>
            <p:cNvPr id="8" name="Freeform 43"/>
            <p:cNvSpPr>
              <a:spLocks noEditPoints="1"/>
            </p:cNvSpPr>
            <p:nvPr userDrawn="1"/>
          </p:nvSpPr>
          <p:spPr bwMode="auto">
            <a:xfrm>
              <a:off x="421899" y="345291"/>
              <a:ext cx="762801" cy="775818"/>
            </a:xfrm>
            <a:custGeom>
              <a:avLst/>
              <a:gdLst>
                <a:gd name="T0" fmla="*/ 61 w 123"/>
                <a:gd name="T1" fmla="*/ 6 h 124"/>
                <a:gd name="T2" fmla="*/ 6 w 123"/>
                <a:gd name="T3" fmla="*/ 62 h 124"/>
                <a:gd name="T4" fmla="*/ 61 w 123"/>
                <a:gd name="T5" fmla="*/ 117 h 124"/>
                <a:gd name="T6" fmla="*/ 117 w 123"/>
                <a:gd name="T7" fmla="*/ 62 h 124"/>
                <a:gd name="T8" fmla="*/ 61 w 123"/>
                <a:gd name="T9" fmla="*/ 6 h 124"/>
                <a:gd name="T10" fmla="*/ 61 w 123"/>
                <a:gd name="T11" fmla="*/ 124 h 124"/>
                <a:gd name="T12" fmla="*/ 0 w 123"/>
                <a:gd name="T13" fmla="*/ 62 h 124"/>
                <a:gd name="T14" fmla="*/ 61 w 123"/>
                <a:gd name="T15" fmla="*/ 0 h 124"/>
                <a:gd name="T16" fmla="*/ 123 w 123"/>
                <a:gd name="T17" fmla="*/ 62 h 124"/>
                <a:gd name="T18" fmla="*/ 61 w 123"/>
                <a:gd name="T1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4">
                  <a:moveTo>
                    <a:pt x="61" y="6"/>
                  </a:moveTo>
                  <a:cubicBezTo>
                    <a:pt x="31" y="6"/>
                    <a:pt x="6" y="31"/>
                    <a:pt x="6" y="62"/>
                  </a:cubicBezTo>
                  <a:cubicBezTo>
                    <a:pt x="6" y="92"/>
                    <a:pt x="31" y="117"/>
                    <a:pt x="61" y="117"/>
                  </a:cubicBezTo>
                  <a:cubicBezTo>
                    <a:pt x="92" y="117"/>
                    <a:pt x="117" y="92"/>
                    <a:pt x="117" y="62"/>
                  </a:cubicBezTo>
                  <a:cubicBezTo>
                    <a:pt x="117" y="31"/>
                    <a:pt x="92" y="6"/>
                    <a:pt x="61" y="6"/>
                  </a:cubicBezTo>
                  <a:moveTo>
                    <a:pt x="61" y="124"/>
                  </a:moveTo>
                  <a:cubicBezTo>
                    <a:pt x="27" y="124"/>
                    <a:pt x="0" y="96"/>
                    <a:pt x="0" y="62"/>
                  </a:cubicBezTo>
                  <a:cubicBezTo>
                    <a:pt x="0" y="28"/>
                    <a:pt x="27" y="0"/>
                    <a:pt x="61" y="0"/>
                  </a:cubicBezTo>
                  <a:cubicBezTo>
                    <a:pt x="95" y="0"/>
                    <a:pt x="123" y="28"/>
                    <a:pt x="123" y="62"/>
                  </a:cubicBezTo>
                  <a:cubicBezTo>
                    <a:pt x="123" y="96"/>
                    <a:pt x="95" y="124"/>
                    <a:pt x="61" y="124"/>
                  </a:cubicBezTo>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9" name="Freeform 44"/>
            <p:cNvSpPr>
              <a:spLocks/>
            </p:cNvSpPr>
            <p:nvPr userDrawn="1"/>
          </p:nvSpPr>
          <p:spPr bwMode="auto">
            <a:xfrm>
              <a:off x="781170" y="524927"/>
              <a:ext cx="36448" cy="208273"/>
            </a:xfrm>
            <a:custGeom>
              <a:avLst/>
              <a:gdLst>
                <a:gd name="T0" fmla="*/ 0 w 6"/>
                <a:gd name="T1" fmla="*/ 33 h 33"/>
                <a:gd name="T2" fmla="*/ 6 w 6"/>
                <a:gd name="T3" fmla="*/ 33 h 33"/>
                <a:gd name="T4" fmla="*/ 6 w 6"/>
                <a:gd name="T5" fmla="*/ 0 h 33"/>
                <a:gd name="T6" fmla="*/ 3 w 6"/>
                <a:gd name="T7" fmla="*/ 0 h 33"/>
                <a:gd name="T8" fmla="*/ 0 w 6"/>
                <a:gd name="T9" fmla="*/ 0 h 33"/>
                <a:gd name="T10" fmla="*/ 0 w 6"/>
                <a:gd name="T11" fmla="*/ 33 h 33"/>
              </a:gdLst>
              <a:ahLst/>
              <a:cxnLst>
                <a:cxn ang="0">
                  <a:pos x="T0" y="T1"/>
                </a:cxn>
                <a:cxn ang="0">
                  <a:pos x="T2" y="T3"/>
                </a:cxn>
                <a:cxn ang="0">
                  <a:pos x="T4" y="T5"/>
                </a:cxn>
                <a:cxn ang="0">
                  <a:pos x="T6" y="T7"/>
                </a:cxn>
                <a:cxn ang="0">
                  <a:pos x="T8" y="T9"/>
                </a:cxn>
                <a:cxn ang="0">
                  <a:pos x="T10" y="T11"/>
                </a:cxn>
              </a:cxnLst>
              <a:rect l="0" t="0" r="r" b="b"/>
              <a:pathLst>
                <a:path w="6" h="33">
                  <a:moveTo>
                    <a:pt x="0" y="33"/>
                  </a:moveTo>
                  <a:cubicBezTo>
                    <a:pt x="6" y="33"/>
                    <a:pt x="6" y="33"/>
                    <a:pt x="6" y="33"/>
                  </a:cubicBezTo>
                  <a:cubicBezTo>
                    <a:pt x="6" y="0"/>
                    <a:pt x="6" y="0"/>
                    <a:pt x="6" y="0"/>
                  </a:cubicBezTo>
                  <a:cubicBezTo>
                    <a:pt x="5" y="0"/>
                    <a:pt x="4" y="0"/>
                    <a:pt x="3" y="0"/>
                  </a:cubicBezTo>
                  <a:cubicBezTo>
                    <a:pt x="2" y="0"/>
                    <a:pt x="1" y="0"/>
                    <a:pt x="0" y="0"/>
                  </a:cubicBezTo>
                  <a:lnTo>
                    <a:pt x="0" y="33"/>
                  </a:lnTo>
                  <a:close/>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0" name="Freeform 45"/>
            <p:cNvSpPr>
              <a:spLocks/>
            </p:cNvSpPr>
            <p:nvPr userDrawn="1"/>
          </p:nvSpPr>
          <p:spPr bwMode="auto">
            <a:xfrm>
              <a:off x="596328" y="532737"/>
              <a:ext cx="413943" cy="406133"/>
            </a:xfrm>
            <a:custGeom>
              <a:avLst/>
              <a:gdLst>
                <a:gd name="T0" fmla="*/ 43 w 67"/>
                <a:gd name="T1" fmla="*/ 0 h 65"/>
                <a:gd name="T2" fmla="*/ 43 w 67"/>
                <a:gd name="T3" fmla="*/ 6 h 65"/>
                <a:gd name="T4" fmla="*/ 60 w 67"/>
                <a:gd name="T5" fmla="*/ 32 h 65"/>
                <a:gd name="T6" fmla="*/ 33 w 67"/>
                <a:gd name="T7" fmla="*/ 59 h 65"/>
                <a:gd name="T8" fmla="*/ 6 w 67"/>
                <a:gd name="T9" fmla="*/ 32 h 65"/>
                <a:gd name="T10" fmla="*/ 24 w 67"/>
                <a:gd name="T11" fmla="*/ 6 h 65"/>
                <a:gd name="T12" fmla="*/ 24 w 67"/>
                <a:gd name="T13" fmla="*/ 0 h 65"/>
                <a:gd name="T14" fmla="*/ 0 w 67"/>
                <a:gd name="T15" fmla="*/ 32 h 65"/>
                <a:gd name="T16" fmla="*/ 33 w 67"/>
                <a:gd name="T17" fmla="*/ 65 h 65"/>
                <a:gd name="T18" fmla="*/ 67 w 67"/>
                <a:gd name="T19" fmla="*/ 32 h 65"/>
                <a:gd name="T20" fmla="*/ 43 w 67"/>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5">
                  <a:moveTo>
                    <a:pt x="43" y="0"/>
                  </a:moveTo>
                  <a:cubicBezTo>
                    <a:pt x="43" y="6"/>
                    <a:pt x="43" y="6"/>
                    <a:pt x="43" y="6"/>
                  </a:cubicBezTo>
                  <a:cubicBezTo>
                    <a:pt x="53" y="10"/>
                    <a:pt x="60" y="20"/>
                    <a:pt x="60" y="32"/>
                  </a:cubicBezTo>
                  <a:cubicBezTo>
                    <a:pt x="60" y="47"/>
                    <a:pt x="48" y="59"/>
                    <a:pt x="33" y="59"/>
                  </a:cubicBezTo>
                  <a:cubicBezTo>
                    <a:pt x="18" y="59"/>
                    <a:pt x="6" y="47"/>
                    <a:pt x="6" y="32"/>
                  </a:cubicBezTo>
                  <a:cubicBezTo>
                    <a:pt x="6" y="20"/>
                    <a:pt x="14" y="10"/>
                    <a:pt x="24" y="6"/>
                  </a:cubicBezTo>
                  <a:cubicBezTo>
                    <a:pt x="24" y="0"/>
                    <a:pt x="24" y="0"/>
                    <a:pt x="24" y="0"/>
                  </a:cubicBezTo>
                  <a:cubicBezTo>
                    <a:pt x="10" y="4"/>
                    <a:pt x="0" y="17"/>
                    <a:pt x="0" y="32"/>
                  </a:cubicBezTo>
                  <a:cubicBezTo>
                    <a:pt x="0" y="50"/>
                    <a:pt x="15" y="65"/>
                    <a:pt x="33" y="65"/>
                  </a:cubicBezTo>
                  <a:cubicBezTo>
                    <a:pt x="52" y="65"/>
                    <a:pt x="67" y="50"/>
                    <a:pt x="67" y="32"/>
                  </a:cubicBezTo>
                  <a:cubicBezTo>
                    <a:pt x="67" y="17"/>
                    <a:pt x="56" y="4"/>
                    <a:pt x="43" y="0"/>
                  </a:cubicBezTo>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1" name="Freeform 46"/>
            <p:cNvSpPr>
              <a:spLocks/>
            </p:cNvSpPr>
            <p:nvPr userDrawn="1"/>
          </p:nvSpPr>
          <p:spPr bwMode="auto">
            <a:xfrm>
              <a:off x="559880" y="1290331"/>
              <a:ext cx="85913" cy="106740"/>
            </a:xfrm>
            <a:custGeom>
              <a:avLst/>
              <a:gdLst>
                <a:gd name="T0" fmla="*/ 0 w 14"/>
                <a:gd name="T1" fmla="*/ 15 h 17"/>
                <a:gd name="T2" fmla="*/ 3 w 14"/>
                <a:gd name="T3" fmla="*/ 12 h 17"/>
                <a:gd name="T4" fmla="*/ 8 w 14"/>
                <a:gd name="T5" fmla="*/ 14 h 17"/>
                <a:gd name="T6" fmla="*/ 10 w 14"/>
                <a:gd name="T7" fmla="*/ 12 h 17"/>
                <a:gd name="T8" fmla="*/ 10 w 14"/>
                <a:gd name="T9" fmla="*/ 12 h 17"/>
                <a:gd name="T10" fmla="*/ 7 w 14"/>
                <a:gd name="T11" fmla="*/ 10 h 17"/>
                <a:gd name="T12" fmla="*/ 1 w 14"/>
                <a:gd name="T13" fmla="*/ 5 h 17"/>
                <a:gd name="T14" fmla="*/ 1 w 14"/>
                <a:gd name="T15" fmla="*/ 5 h 17"/>
                <a:gd name="T16" fmla="*/ 7 w 14"/>
                <a:gd name="T17" fmla="*/ 0 h 17"/>
                <a:gd name="T18" fmla="*/ 13 w 14"/>
                <a:gd name="T19" fmla="*/ 2 h 17"/>
                <a:gd name="T20" fmla="*/ 11 w 14"/>
                <a:gd name="T21" fmla="*/ 5 h 17"/>
                <a:gd name="T22" fmla="*/ 7 w 14"/>
                <a:gd name="T23" fmla="*/ 3 h 17"/>
                <a:gd name="T24" fmla="*/ 5 w 14"/>
                <a:gd name="T25" fmla="*/ 5 h 17"/>
                <a:gd name="T26" fmla="*/ 5 w 14"/>
                <a:gd name="T27" fmla="*/ 5 h 17"/>
                <a:gd name="T28" fmla="*/ 8 w 14"/>
                <a:gd name="T29" fmla="*/ 7 h 17"/>
                <a:gd name="T30" fmla="*/ 14 w 14"/>
                <a:gd name="T31" fmla="*/ 12 h 17"/>
                <a:gd name="T32" fmla="*/ 14 w 14"/>
                <a:gd name="T33" fmla="*/ 12 h 17"/>
                <a:gd name="T34" fmla="*/ 7 w 14"/>
                <a:gd name="T35" fmla="*/ 17 h 17"/>
                <a:gd name="T36" fmla="*/ 0 w 14"/>
                <a:gd name="T3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7">
                  <a:moveTo>
                    <a:pt x="0" y="15"/>
                  </a:moveTo>
                  <a:cubicBezTo>
                    <a:pt x="3" y="12"/>
                    <a:pt x="3" y="12"/>
                    <a:pt x="3" y="12"/>
                  </a:cubicBezTo>
                  <a:cubicBezTo>
                    <a:pt x="4" y="13"/>
                    <a:pt x="6" y="14"/>
                    <a:pt x="8" y="14"/>
                  </a:cubicBezTo>
                  <a:cubicBezTo>
                    <a:pt x="9" y="14"/>
                    <a:pt x="10" y="13"/>
                    <a:pt x="10" y="12"/>
                  </a:cubicBezTo>
                  <a:cubicBezTo>
                    <a:pt x="10" y="12"/>
                    <a:pt x="10" y="12"/>
                    <a:pt x="10" y="12"/>
                  </a:cubicBezTo>
                  <a:cubicBezTo>
                    <a:pt x="10" y="11"/>
                    <a:pt x="9" y="11"/>
                    <a:pt x="7" y="10"/>
                  </a:cubicBezTo>
                  <a:cubicBezTo>
                    <a:pt x="3" y="9"/>
                    <a:pt x="1" y="9"/>
                    <a:pt x="1" y="5"/>
                  </a:cubicBezTo>
                  <a:cubicBezTo>
                    <a:pt x="1" y="5"/>
                    <a:pt x="1" y="5"/>
                    <a:pt x="1" y="5"/>
                  </a:cubicBezTo>
                  <a:cubicBezTo>
                    <a:pt x="1" y="2"/>
                    <a:pt x="3" y="0"/>
                    <a:pt x="7" y="0"/>
                  </a:cubicBezTo>
                  <a:cubicBezTo>
                    <a:pt x="9" y="0"/>
                    <a:pt x="11" y="1"/>
                    <a:pt x="13" y="2"/>
                  </a:cubicBezTo>
                  <a:cubicBezTo>
                    <a:pt x="11" y="5"/>
                    <a:pt x="11" y="5"/>
                    <a:pt x="11" y="5"/>
                  </a:cubicBezTo>
                  <a:cubicBezTo>
                    <a:pt x="10" y="4"/>
                    <a:pt x="8" y="3"/>
                    <a:pt x="7" y="3"/>
                  </a:cubicBezTo>
                  <a:cubicBezTo>
                    <a:pt x="5" y="3"/>
                    <a:pt x="5" y="4"/>
                    <a:pt x="5" y="5"/>
                  </a:cubicBezTo>
                  <a:cubicBezTo>
                    <a:pt x="5" y="5"/>
                    <a:pt x="5" y="5"/>
                    <a:pt x="5" y="5"/>
                  </a:cubicBezTo>
                  <a:cubicBezTo>
                    <a:pt x="5" y="6"/>
                    <a:pt x="5" y="6"/>
                    <a:pt x="8" y="7"/>
                  </a:cubicBezTo>
                  <a:cubicBezTo>
                    <a:pt x="12" y="8"/>
                    <a:pt x="14" y="9"/>
                    <a:pt x="14" y="12"/>
                  </a:cubicBezTo>
                  <a:cubicBezTo>
                    <a:pt x="14" y="12"/>
                    <a:pt x="14" y="12"/>
                    <a:pt x="14" y="12"/>
                  </a:cubicBezTo>
                  <a:cubicBezTo>
                    <a:pt x="14" y="15"/>
                    <a:pt x="11" y="17"/>
                    <a:pt x="7" y="17"/>
                  </a:cubicBezTo>
                  <a:cubicBezTo>
                    <a:pt x="5" y="17"/>
                    <a:pt x="2" y="16"/>
                    <a:pt x="0" y="15"/>
                  </a:cubicBezTo>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2" name="Freeform 47"/>
            <p:cNvSpPr>
              <a:spLocks/>
            </p:cNvSpPr>
            <p:nvPr userDrawn="1"/>
          </p:nvSpPr>
          <p:spPr bwMode="auto">
            <a:xfrm>
              <a:off x="651000" y="1290331"/>
              <a:ext cx="88516" cy="106740"/>
            </a:xfrm>
            <a:custGeom>
              <a:avLst/>
              <a:gdLst>
                <a:gd name="T0" fmla="*/ 12 w 34"/>
                <a:gd name="T1" fmla="*/ 9 h 41"/>
                <a:gd name="T2" fmla="*/ 0 w 34"/>
                <a:gd name="T3" fmla="*/ 9 h 41"/>
                <a:gd name="T4" fmla="*/ 0 w 34"/>
                <a:gd name="T5" fmla="*/ 0 h 41"/>
                <a:gd name="T6" fmla="*/ 34 w 34"/>
                <a:gd name="T7" fmla="*/ 0 h 41"/>
                <a:gd name="T8" fmla="*/ 34 w 34"/>
                <a:gd name="T9" fmla="*/ 9 h 41"/>
                <a:gd name="T10" fmla="*/ 22 w 34"/>
                <a:gd name="T11" fmla="*/ 9 h 41"/>
                <a:gd name="T12" fmla="*/ 22 w 34"/>
                <a:gd name="T13" fmla="*/ 41 h 41"/>
                <a:gd name="T14" fmla="*/ 12 w 34"/>
                <a:gd name="T15" fmla="*/ 41 h 41"/>
                <a:gd name="T16" fmla="*/ 12 w 34"/>
                <a:gd name="T17"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1">
                  <a:moveTo>
                    <a:pt x="12" y="9"/>
                  </a:moveTo>
                  <a:lnTo>
                    <a:pt x="0" y="9"/>
                  </a:lnTo>
                  <a:lnTo>
                    <a:pt x="0" y="0"/>
                  </a:lnTo>
                  <a:lnTo>
                    <a:pt x="34" y="0"/>
                  </a:lnTo>
                  <a:lnTo>
                    <a:pt x="34" y="9"/>
                  </a:lnTo>
                  <a:lnTo>
                    <a:pt x="22" y="9"/>
                  </a:lnTo>
                  <a:lnTo>
                    <a:pt x="22" y="41"/>
                  </a:lnTo>
                  <a:lnTo>
                    <a:pt x="12" y="41"/>
                  </a:lnTo>
                  <a:lnTo>
                    <a:pt x="12" y="9"/>
                  </a:lnTo>
                  <a:close/>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3" name="Freeform 48"/>
            <p:cNvSpPr>
              <a:spLocks noEditPoints="1"/>
            </p:cNvSpPr>
            <p:nvPr userDrawn="1"/>
          </p:nvSpPr>
          <p:spPr bwMode="auto">
            <a:xfrm>
              <a:off x="731705" y="1290331"/>
              <a:ext cx="111947" cy="106740"/>
            </a:xfrm>
            <a:custGeom>
              <a:avLst/>
              <a:gdLst>
                <a:gd name="T0" fmla="*/ 26 w 43"/>
                <a:gd name="T1" fmla="*/ 24 h 41"/>
                <a:gd name="T2" fmla="*/ 22 w 43"/>
                <a:gd name="T3" fmla="*/ 12 h 41"/>
                <a:gd name="T4" fmla="*/ 17 w 43"/>
                <a:gd name="T5" fmla="*/ 24 h 41"/>
                <a:gd name="T6" fmla="*/ 26 w 43"/>
                <a:gd name="T7" fmla="*/ 24 h 41"/>
                <a:gd name="T8" fmla="*/ 17 w 43"/>
                <a:gd name="T9" fmla="*/ 0 h 41"/>
                <a:gd name="T10" fmla="*/ 26 w 43"/>
                <a:gd name="T11" fmla="*/ 0 h 41"/>
                <a:gd name="T12" fmla="*/ 43 w 43"/>
                <a:gd name="T13" fmla="*/ 41 h 41"/>
                <a:gd name="T14" fmla="*/ 33 w 43"/>
                <a:gd name="T15" fmla="*/ 41 h 41"/>
                <a:gd name="T16" fmla="*/ 29 w 43"/>
                <a:gd name="T17" fmla="*/ 31 h 41"/>
                <a:gd name="T18" fmla="*/ 12 w 43"/>
                <a:gd name="T19" fmla="*/ 31 h 41"/>
                <a:gd name="T20" fmla="*/ 10 w 43"/>
                <a:gd name="T21" fmla="*/ 41 h 41"/>
                <a:gd name="T22" fmla="*/ 0 w 43"/>
                <a:gd name="T23" fmla="*/ 41 h 41"/>
                <a:gd name="T24" fmla="*/ 17 w 43"/>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1">
                  <a:moveTo>
                    <a:pt x="26" y="24"/>
                  </a:moveTo>
                  <a:lnTo>
                    <a:pt x="22" y="12"/>
                  </a:lnTo>
                  <a:lnTo>
                    <a:pt x="17" y="24"/>
                  </a:lnTo>
                  <a:lnTo>
                    <a:pt x="26" y="24"/>
                  </a:lnTo>
                  <a:close/>
                  <a:moveTo>
                    <a:pt x="17" y="0"/>
                  </a:moveTo>
                  <a:lnTo>
                    <a:pt x="26" y="0"/>
                  </a:lnTo>
                  <a:lnTo>
                    <a:pt x="43" y="41"/>
                  </a:lnTo>
                  <a:lnTo>
                    <a:pt x="33" y="41"/>
                  </a:lnTo>
                  <a:lnTo>
                    <a:pt x="29" y="31"/>
                  </a:lnTo>
                  <a:lnTo>
                    <a:pt x="12" y="31"/>
                  </a:lnTo>
                  <a:lnTo>
                    <a:pt x="10" y="41"/>
                  </a:lnTo>
                  <a:lnTo>
                    <a:pt x="0" y="41"/>
                  </a:lnTo>
                  <a:lnTo>
                    <a:pt x="17" y="0"/>
                  </a:lnTo>
                  <a:close/>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4" name="Freeform 49"/>
            <p:cNvSpPr>
              <a:spLocks noEditPoints="1"/>
            </p:cNvSpPr>
            <p:nvPr userDrawn="1"/>
          </p:nvSpPr>
          <p:spPr bwMode="auto">
            <a:xfrm>
              <a:off x="856669" y="1290331"/>
              <a:ext cx="91120" cy="106740"/>
            </a:xfrm>
            <a:custGeom>
              <a:avLst/>
              <a:gdLst>
                <a:gd name="T0" fmla="*/ 8 w 15"/>
                <a:gd name="T1" fmla="*/ 8 h 17"/>
                <a:gd name="T2" fmla="*/ 11 w 15"/>
                <a:gd name="T3" fmla="*/ 6 h 17"/>
                <a:gd name="T4" fmla="*/ 11 w 15"/>
                <a:gd name="T5" fmla="*/ 6 h 17"/>
                <a:gd name="T6" fmla="*/ 8 w 15"/>
                <a:gd name="T7" fmla="*/ 4 h 17"/>
                <a:gd name="T8" fmla="*/ 4 w 15"/>
                <a:gd name="T9" fmla="*/ 4 h 17"/>
                <a:gd name="T10" fmla="*/ 4 w 15"/>
                <a:gd name="T11" fmla="*/ 8 h 17"/>
                <a:gd name="T12" fmla="*/ 8 w 15"/>
                <a:gd name="T13" fmla="*/ 8 h 17"/>
                <a:gd name="T14" fmla="*/ 0 w 15"/>
                <a:gd name="T15" fmla="*/ 0 h 17"/>
                <a:gd name="T16" fmla="*/ 8 w 15"/>
                <a:gd name="T17" fmla="*/ 0 h 17"/>
                <a:gd name="T18" fmla="*/ 13 w 15"/>
                <a:gd name="T19" fmla="*/ 2 h 17"/>
                <a:gd name="T20" fmla="*/ 14 w 15"/>
                <a:gd name="T21" fmla="*/ 6 h 17"/>
                <a:gd name="T22" fmla="*/ 14 w 15"/>
                <a:gd name="T23" fmla="*/ 6 h 17"/>
                <a:gd name="T24" fmla="*/ 11 w 15"/>
                <a:gd name="T25" fmla="*/ 11 h 17"/>
                <a:gd name="T26" fmla="*/ 15 w 15"/>
                <a:gd name="T27" fmla="*/ 17 h 17"/>
                <a:gd name="T28" fmla="*/ 10 w 15"/>
                <a:gd name="T29" fmla="*/ 17 h 17"/>
                <a:gd name="T30" fmla="*/ 7 w 15"/>
                <a:gd name="T31" fmla="*/ 12 h 17"/>
                <a:gd name="T32" fmla="*/ 7 w 15"/>
                <a:gd name="T33" fmla="*/ 12 h 17"/>
                <a:gd name="T34" fmla="*/ 4 w 15"/>
                <a:gd name="T35" fmla="*/ 12 h 17"/>
                <a:gd name="T36" fmla="*/ 4 w 15"/>
                <a:gd name="T37" fmla="*/ 17 h 17"/>
                <a:gd name="T38" fmla="*/ 0 w 15"/>
                <a:gd name="T39" fmla="*/ 17 h 17"/>
                <a:gd name="T40" fmla="*/ 0 w 15"/>
                <a:gd name="T4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17">
                  <a:moveTo>
                    <a:pt x="8" y="8"/>
                  </a:moveTo>
                  <a:cubicBezTo>
                    <a:pt x="9" y="8"/>
                    <a:pt x="11" y="8"/>
                    <a:pt x="11" y="6"/>
                  </a:cubicBezTo>
                  <a:cubicBezTo>
                    <a:pt x="11" y="6"/>
                    <a:pt x="11" y="6"/>
                    <a:pt x="11" y="6"/>
                  </a:cubicBezTo>
                  <a:cubicBezTo>
                    <a:pt x="11" y="5"/>
                    <a:pt x="9" y="4"/>
                    <a:pt x="8" y="4"/>
                  </a:cubicBezTo>
                  <a:cubicBezTo>
                    <a:pt x="4" y="4"/>
                    <a:pt x="4" y="4"/>
                    <a:pt x="4" y="4"/>
                  </a:cubicBezTo>
                  <a:cubicBezTo>
                    <a:pt x="4" y="8"/>
                    <a:pt x="4" y="8"/>
                    <a:pt x="4" y="8"/>
                  </a:cubicBezTo>
                  <a:lnTo>
                    <a:pt x="8" y="8"/>
                  </a:lnTo>
                  <a:close/>
                  <a:moveTo>
                    <a:pt x="0" y="0"/>
                  </a:moveTo>
                  <a:cubicBezTo>
                    <a:pt x="8" y="0"/>
                    <a:pt x="8" y="0"/>
                    <a:pt x="8" y="0"/>
                  </a:cubicBezTo>
                  <a:cubicBezTo>
                    <a:pt x="10" y="0"/>
                    <a:pt x="12" y="1"/>
                    <a:pt x="13" y="2"/>
                  </a:cubicBezTo>
                  <a:cubicBezTo>
                    <a:pt x="14" y="3"/>
                    <a:pt x="14" y="4"/>
                    <a:pt x="14" y="6"/>
                  </a:cubicBezTo>
                  <a:cubicBezTo>
                    <a:pt x="14" y="6"/>
                    <a:pt x="14" y="6"/>
                    <a:pt x="14" y="6"/>
                  </a:cubicBezTo>
                  <a:cubicBezTo>
                    <a:pt x="14" y="9"/>
                    <a:pt x="13" y="10"/>
                    <a:pt x="11" y="11"/>
                  </a:cubicBezTo>
                  <a:cubicBezTo>
                    <a:pt x="15" y="17"/>
                    <a:pt x="15" y="17"/>
                    <a:pt x="15" y="17"/>
                  </a:cubicBezTo>
                  <a:cubicBezTo>
                    <a:pt x="10" y="17"/>
                    <a:pt x="10" y="17"/>
                    <a:pt x="10" y="17"/>
                  </a:cubicBezTo>
                  <a:cubicBezTo>
                    <a:pt x="7" y="12"/>
                    <a:pt x="7" y="12"/>
                    <a:pt x="7" y="12"/>
                  </a:cubicBezTo>
                  <a:cubicBezTo>
                    <a:pt x="7" y="12"/>
                    <a:pt x="7" y="12"/>
                    <a:pt x="7" y="12"/>
                  </a:cubicBezTo>
                  <a:cubicBezTo>
                    <a:pt x="4" y="12"/>
                    <a:pt x="4" y="12"/>
                    <a:pt x="4" y="12"/>
                  </a:cubicBezTo>
                  <a:cubicBezTo>
                    <a:pt x="4" y="17"/>
                    <a:pt x="4" y="17"/>
                    <a:pt x="4" y="17"/>
                  </a:cubicBezTo>
                  <a:cubicBezTo>
                    <a:pt x="0" y="17"/>
                    <a:pt x="0" y="17"/>
                    <a:pt x="0" y="17"/>
                  </a:cubicBezTo>
                  <a:lnTo>
                    <a:pt x="0" y="0"/>
                  </a:lnTo>
                  <a:close/>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5" name="Freeform 50"/>
            <p:cNvSpPr>
              <a:spLocks/>
            </p:cNvSpPr>
            <p:nvPr userDrawn="1"/>
          </p:nvSpPr>
          <p:spPr bwMode="auto">
            <a:xfrm>
              <a:off x="955599" y="1290331"/>
              <a:ext cx="85913" cy="106740"/>
            </a:xfrm>
            <a:custGeom>
              <a:avLst/>
              <a:gdLst>
                <a:gd name="T0" fmla="*/ 12 w 33"/>
                <a:gd name="T1" fmla="*/ 9 h 41"/>
                <a:gd name="T2" fmla="*/ 0 w 33"/>
                <a:gd name="T3" fmla="*/ 9 h 41"/>
                <a:gd name="T4" fmla="*/ 0 w 33"/>
                <a:gd name="T5" fmla="*/ 0 h 41"/>
                <a:gd name="T6" fmla="*/ 33 w 33"/>
                <a:gd name="T7" fmla="*/ 0 h 41"/>
                <a:gd name="T8" fmla="*/ 33 w 33"/>
                <a:gd name="T9" fmla="*/ 9 h 41"/>
                <a:gd name="T10" fmla="*/ 21 w 33"/>
                <a:gd name="T11" fmla="*/ 9 h 41"/>
                <a:gd name="T12" fmla="*/ 21 w 33"/>
                <a:gd name="T13" fmla="*/ 41 h 41"/>
                <a:gd name="T14" fmla="*/ 12 w 33"/>
                <a:gd name="T15" fmla="*/ 41 h 41"/>
                <a:gd name="T16" fmla="*/ 12 w 33"/>
                <a:gd name="T17"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1">
                  <a:moveTo>
                    <a:pt x="12" y="9"/>
                  </a:moveTo>
                  <a:lnTo>
                    <a:pt x="0" y="9"/>
                  </a:lnTo>
                  <a:lnTo>
                    <a:pt x="0" y="0"/>
                  </a:lnTo>
                  <a:lnTo>
                    <a:pt x="33" y="0"/>
                  </a:lnTo>
                  <a:lnTo>
                    <a:pt x="33" y="9"/>
                  </a:lnTo>
                  <a:lnTo>
                    <a:pt x="21" y="9"/>
                  </a:lnTo>
                  <a:lnTo>
                    <a:pt x="21" y="41"/>
                  </a:lnTo>
                  <a:lnTo>
                    <a:pt x="12" y="41"/>
                  </a:lnTo>
                  <a:lnTo>
                    <a:pt x="12" y="9"/>
                  </a:lnTo>
                  <a:close/>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grpSp>
        <p:nvGrpSpPr>
          <p:cNvPr id="42" name="Group 41"/>
          <p:cNvGrpSpPr/>
          <p:nvPr/>
        </p:nvGrpSpPr>
        <p:grpSpPr>
          <a:xfrm>
            <a:off x="10593602" y="522907"/>
            <a:ext cx="760197" cy="1051780"/>
            <a:chOff x="2384875" y="345291"/>
            <a:chExt cx="760197" cy="1051780"/>
          </a:xfrm>
        </p:grpSpPr>
        <p:sp>
          <p:nvSpPr>
            <p:cNvPr id="16" name="Freeform 51"/>
            <p:cNvSpPr>
              <a:spLocks noEditPoints="1"/>
            </p:cNvSpPr>
            <p:nvPr userDrawn="1"/>
          </p:nvSpPr>
          <p:spPr bwMode="auto">
            <a:xfrm>
              <a:off x="2384875" y="345291"/>
              <a:ext cx="760197" cy="775818"/>
            </a:xfrm>
            <a:custGeom>
              <a:avLst/>
              <a:gdLst>
                <a:gd name="T0" fmla="*/ 61 w 123"/>
                <a:gd name="T1" fmla="*/ 117 h 124"/>
                <a:gd name="T2" fmla="*/ 20 w 123"/>
                <a:gd name="T3" fmla="*/ 99 h 124"/>
                <a:gd name="T4" fmla="*/ 43 w 123"/>
                <a:gd name="T5" fmla="*/ 106 h 124"/>
                <a:gd name="T6" fmla="*/ 87 w 123"/>
                <a:gd name="T7" fmla="*/ 62 h 124"/>
                <a:gd name="T8" fmla="*/ 43 w 123"/>
                <a:gd name="T9" fmla="*/ 18 h 124"/>
                <a:gd name="T10" fmla="*/ 20 w 123"/>
                <a:gd name="T11" fmla="*/ 25 h 124"/>
                <a:gd name="T12" fmla="*/ 61 w 123"/>
                <a:gd name="T13" fmla="*/ 6 h 124"/>
                <a:gd name="T14" fmla="*/ 117 w 123"/>
                <a:gd name="T15" fmla="*/ 62 h 124"/>
                <a:gd name="T16" fmla="*/ 61 w 123"/>
                <a:gd name="T17" fmla="*/ 117 h 124"/>
                <a:gd name="T18" fmla="*/ 12 w 123"/>
                <a:gd name="T19" fmla="*/ 83 h 124"/>
                <a:gd name="T20" fmla="*/ 23 w 123"/>
                <a:gd name="T21" fmla="*/ 85 h 124"/>
                <a:gd name="T22" fmla="*/ 47 w 123"/>
                <a:gd name="T23" fmla="*/ 62 h 124"/>
                <a:gd name="T24" fmla="*/ 23 w 123"/>
                <a:gd name="T25" fmla="*/ 38 h 124"/>
                <a:gd name="T26" fmla="*/ 12 w 123"/>
                <a:gd name="T27" fmla="*/ 41 h 124"/>
                <a:gd name="T28" fmla="*/ 43 w 123"/>
                <a:gd name="T29" fmla="*/ 24 h 124"/>
                <a:gd name="T30" fmla="*/ 81 w 123"/>
                <a:gd name="T31" fmla="*/ 62 h 124"/>
                <a:gd name="T32" fmla="*/ 43 w 123"/>
                <a:gd name="T33" fmla="*/ 100 h 124"/>
                <a:gd name="T34" fmla="*/ 12 w 123"/>
                <a:gd name="T35" fmla="*/ 83 h 124"/>
                <a:gd name="T36" fmla="*/ 23 w 123"/>
                <a:gd name="T37" fmla="*/ 44 h 124"/>
                <a:gd name="T38" fmla="*/ 41 w 123"/>
                <a:gd name="T39" fmla="*/ 62 h 124"/>
                <a:gd name="T40" fmla="*/ 23 w 123"/>
                <a:gd name="T41" fmla="*/ 79 h 124"/>
                <a:gd name="T42" fmla="*/ 6 w 123"/>
                <a:gd name="T43" fmla="*/ 62 h 124"/>
                <a:gd name="T44" fmla="*/ 6 w 123"/>
                <a:gd name="T45" fmla="*/ 62 h 124"/>
                <a:gd name="T46" fmla="*/ 6 w 123"/>
                <a:gd name="T47" fmla="*/ 62 h 124"/>
                <a:gd name="T48" fmla="*/ 23 w 123"/>
                <a:gd name="T49" fmla="*/ 44 h 124"/>
                <a:gd name="T50" fmla="*/ 61 w 123"/>
                <a:gd name="T51" fmla="*/ 0 h 124"/>
                <a:gd name="T52" fmla="*/ 0 w 123"/>
                <a:gd name="T53" fmla="*/ 60 h 124"/>
                <a:gd name="T54" fmla="*/ 0 w 123"/>
                <a:gd name="T55" fmla="*/ 62 h 124"/>
                <a:gd name="T56" fmla="*/ 0 w 123"/>
                <a:gd name="T57" fmla="*/ 62 h 124"/>
                <a:gd name="T58" fmla="*/ 0 w 123"/>
                <a:gd name="T59" fmla="*/ 62 h 124"/>
                <a:gd name="T60" fmla="*/ 0 w 123"/>
                <a:gd name="T61" fmla="*/ 64 h 124"/>
                <a:gd name="T62" fmla="*/ 61 w 123"/>
                <a:gd name="T63" fmla="*/ 124 h 124"/>
                <a:gd name="T64" fmla="*/ 123 w 123"/>
                <a:gd name="T65" fmla="*/ 62 h 124"/>
                <a:gd name="T66" fmla="*/ 61 w 123"/>
                <a:gd name="T6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 h="124">
                  <a:moveTo>
                    <a:pt x="61" y="117"/>
                  </a:moveTo>
                  <a:cubicBezTo>
                    <a:pt x="45" y="117"/>
                    <a:pt x="30" y="110"/>
                    <a:pt x="20" y="99"/>
                  </a:cubicBezTo>
                  <a:cubicBezTo>
                    <a:pt x="26" y="103"/>
                    <a:pt x="35" y="106"/>
                    <a:pt x="43" y="106"/>
                  </a:cubicBezTo>
                  <a:cubicBezTo>
                    <a:pt x="68" y="106"/>
                    <a:pt x="87" y="86"/>
                    <a:pt x="87" y="62"/>
                  </a:cubicBezTo>
                  <a:cubicBezTo>
                    <a:pt x="87" y="38"/>
                    <a:pt x="68" y="18"/>
                    <a:pt x="43" y="18"/>
                  </a:cubicBezTo>
                  <a:cubicBezTo>
                    <a:pt x="35" y="18"/>
                    <a:pt x="26" y="21"/>
                    <a:pt x="20" y="25"/>
                  </a:cubicBezTo>
                  <a:cubicBezTo>
                    <a:pt x="30" y="14"/>
                    <a:pt x="45" y="6"/>
                    <a:pt x="61" y="6"/>
                  </a:cubicBezTo>
                  <a:cubicBezTo>
                    <a:pt x="92" y="6"/>
                    <a:pt x="117" y="31"/>
                    <a:pt x="117" y="62"/>
                  </a:cubicBezTo>
                  <a:cubicBezTo>
                    <a:pt x="117" y="93"/>
                    <a:pt x="92" y="117"/>
                    <a:pt x="61" y="117"/>
                  </a:cubicBezTo>
                  <a:moveTo>
                    <a:pt x="12" y="83"/>
                  </a:moveTo>
                  <a:cubicBezTo>
                    <a:pt x="15" y="84"/>
                    <a:pt x="19" y="85"/>
                    <a:pt x="23" y="85"/>
                  </a:cubicBezTo>
                  <a:cubicBezTo>
                    <a:pt x="36" y="85"/>
                    <a:pt x="47" y="75"/>
                    <a:pt x="47" y="62"/>
                  </a:cubicBezTo>
                  <a:cubicBezTo>
                    <a:pt x="47" y="49"/>
                    <a:pt x="36" y="38"/>
                    <a:pt x="23" y="38"/>
                  </a:cubicBezTo>
                  <a:cubicBezTo>
                    <a:pt x="19" y="38"/>
                    <a:pt x="15" y="39"/>
                    <a:pt x="12" y="41"/>
                  </a:cubicBezTo>
                  <a:cubicBezTo>
                    <a:pt x="19" y="31"/>
                    <a:pt x="30" y="24"/>
                    <a:pt x="43" y="24"/>
                  </a:cubicBezTo>
                  <a:cubicBezTo>
                    <a:pt x="64" y="24"/>
                    <a:pt x="81" y="41"/>
                    <a:pt x="81" y="62"/>
                  </a:cubicBezTo>
                  <a:cubicBezTo>
                    <a:pt x="81" y="83"/>
                    <a:pt x="64" y="100"/>
                    <a:pt x="43" y="100"/>
                  </a:cubicBezTo>
                  <a:cubicBezTo>
                    <a:pt x="30" y="100"/>
                    <a:pt x="19" y="93"/>
                    <a:pt x="12" y="83"/>
                  </a:cubicBezTo>
                  <a:moveTo>
                    <a:pt x="23" y="44"/>
                  </a:moveTo>
                  <a:cubicBezTo>
                    <a:pt x="33" y="44"/>
                    <a:pt x="41" y="52"/>
                    <a:pt x="41" y="62"/>
                  </a:cubicBezTo>
                  <a:cubicBezTo>
                    <a:pt x="41" y="72"/>
                    <a:pt x="33" y="79"/>
                    <a:pt x="23" y="79"/>
                  </a:cubicBezTo>
                  <a:cubicBezTo>
                    <a:pt x="14" y="79"/>
                    <a:pt x="6" y="72"/>
                    <a:pt x="6" y="62"/>
                  </a:cubicBezTo>
                  <a:cubicBezTo>
                    <a:pt x="6" y="62"/>
                    <a:pt x="6" y="62"/>
                    <a:pt x="6" y="62"/>
                  </a:cubicBezTo>
                  <a:cubicBezTo>
                    <a:pt x="6" y="62"/>
                    <a:pt x="6" y="62"/>
                    <a:pt x="6" y="62"/>
                  </a:cubicBezTo>
                  <a:cubicBezTo>
                    <a:pt x="6" y="52"/>
                    <a:pt x="14" y="44"/>
                    <a:pt x="23" y="44"/>
                  </a:cubicBezTo>
                  <a:moveTo>
                    <a:pt x="61" y="0"/>
                  </a:moveTo>
                  <a:cubicBezTo>
                    <a:pt x="28" y="0"/>
                    <a:pt x="1" y="27"/>
                    <a:pt x="0" y="60"/>
                  </a:cubicBezTo>
                  <a:cubicBezTo>
                    <a:pt x="0" y="60"/>
                    <a:pt x="0" y="61"/>
                    <a:pt x="0" y="62"/>
                  </a:cubicBezTo>
                  <a:cubicBezTo>
                    <a:pt x="0" y="62"/>
                    <a:pt x="0" y="62"/>
                    <a:pt x="0" y="62"/>
                  </a:cubicBezTo>
                  <a:cubicBezTo>
                    <a:pt x="0" y="62"/>
                    <a:pt x="0" y="62"/>
                    <a:pt x="0" y="62"/>
                  </a:cubicBezTo>
                  <a:cubicBezTo>
                    <a:pt x="0" y="63"/>
                    <a:pt x="0" y="63"/>
                    <a:pt x="0" y="64"/>
                  </a:cubicBezTo>
                  <a:cubicBezTo>
                    <a:pt x="1" y="97"/>
                    <a:pt x="28" y="124"/>
                    <a:pt x="61" y="124"/>
                  </a:cubicBezTo>
                  <a:cubicBezTo>
                    <a:pt x="95" y="124"/>
                    <a:pt x="123" y="96"/>
                    <a:pt x="123" y="62"/>
                  </a:cubicBezTo>
                  <a:cubicBezTo>
                    <a:pt x="123" y="28"/>
                    <a:pt x="95" y="0"/>
                    <a:pt x="61" y="0"/>
                  </a:cubicBezTo>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7" name="Freeform 52"/>
            <p:cNvSpPr>
              <a:spLocks/>
            </p:cNvSpPr>
            <p:nvPr userDrawn="1"/>
          </p:nvSpPr>
          <p:spPr bwMode="auto">
            <a:xfrm>
              <a:off x="2515045" y="1290331"/>
              <a:ext cx="85913" cy="106740"/>
            </a:xfrm>
            <a:custGeom>
              <a:avLst/>
              <a:gdLst>
                <a:gd name="T0" fmla="*/ 0 w 14"/>
                <a:gd name="T1" fmla="*/ 15 h 17"/>
                <a:gd name="T2" fmla="*/ 3 w 14"/>
                <a:gd name="T3" fmla="*/ 12 h 17"/>
                <a:gd name="T4" fmla="*/ 8 w 14"/>
                <a:gd name="T5" fmla="*/ 14 h 17"/>
                <a:gd name="T6" fmla="*/ 10 w 14"/>
                <a:gd name="T7" fmla="*/ 12 h 17"/>
                <a:gd name="T8" fmla="*/ 10 w 14"/>
                <a:gd name="T9" fmla="*/ 12 h 17"/>
                <a:gd name="T10" fmla="*/ 7 w 14"/>
                <a:gd name="T11" fmla="*/ 10 h 17"/>
                <a:gd name="T12" fmla="*/ 1 w 14"/>
                <a:gd name="T13" fmla="*/ 5 h 17"/>
                <a:gd name="T14" fmla="*/ 1 w 14"/>
                <a:gd name="T15" fmla="*/ 5 h 17"/>
                <a:gd name="T16" fmla="*/ 7 w 14"/>
                <a:gd name="T17" fmla="*/ 0 h 17"/>
                <a:gd name="T18" fmla="*/ 13 w 14"/>
                <a:gd name="T19" fmla="*/ 2 h 17"/>
                <a:gd name="T20" fmla="*/ 11 w 14"/>
                <a:gd name="T21" fmla="*/ 5 h 17"/>
                <a:gd name="T22" fmla="*/ 7 w 14"/>
                <a:gd name="T23" fmla="*/ 3 h 17"/>
                <a:gd name="T24" fmla="*/ 5 w 14"/>
                <a:gd name="T25" fmla="*/ 5 h 17"/>
                <a:gd name="T26" fmla="*/ 5 w 14"/>
                <a:gd name="T27" fmla="*/ 5 h 17"/>
                <a:gd name="T28" fmla="*/ 8 w 14"/>
                <a:gd name="T29" fmla="*/ 7 h 17"/>
                <a:gd name="T30" fmla="*/ 14 w 14"/>
                <a:gd name="T31" fmla="*/ 12 h 17"/>
                <a:gd name="T32" fmla="*/ 14 w 14"/>
                <a:gd name="T33" fmla="*/ 12 h 17"/>
                <a:gd name="T34" fmla="*/ 7 w 14"/>
                <a:gd name="T35" fmla="*/ 17 h 17"/>
                <a:gd name="T36" fmla="*/ 0 w 14"/>
                <a:gd name="T3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7">
                  <a:moveTo>
                    <a:pt x="0" y="15"/>
                  </a:moveTo>
                  <a:cubicBezTo>
                    <a:pt x="3" y="12"/>
                    <a:pt x="3" y="12"/>
                    <a:pt x="3" y="12"/>
                  </a:cubicBezTo>
                  <a:cubicBezTo>
                    <a:pt x="4" y="13"/>
                    <a:pt x="6" y="14"/>
                    <a:pt x="8" y="14"/>
                  </a:cubicBezTo>
                  <a:cubicBezTo>
                    <a:pt x="9" y="14"/>
                    <a:pt x="10" y="13"/>
                    <a:pt x="10" y="12"/>
                  </a:cubicBezTo>
                  <a:cubicBezTo>
                    <a:pt x="10" y="12"/>
                    <a:pt x="10" y="12"/>
                    <a:pt x="10" y="12"/>
                  </a:cubicBezTo>
                  <a:cubicBezTo>
                    <a:pt x="10" y="11"/>
                    <a:pt x="9" y="11"/>
                    <a:pt x="7" y="10"/>
                  </a:cubicBezTo>
                  <a:cubicBezTo>
                    <a:pt x="3" y="9"/>
                    <a:pt x="1" y="8"/>
                    <a:pt x="1" y="5"/>
                  </a:cubicBezTo>
                  <a:cubicBezTo>
                    <a:pt x="1" y="5"/>
                    <a:pt x="1" y="5"/>
                    <a:pt x="1" y="5"/>
                  </a:cubicBezTo>
                  <a:cubicBezTo>
                    <a:pt x="1" y="2"/>
                    <a:pt x="4" y="0"/>
                    <a:pt x="7" y="0"/>
                  </a:cubicBezTo>
                  <a:cubicBezTo>
                    <a:pt x="9" y="0"/>
                    <a:pt x="11" y="1"/>
                    <a:pt x="13" y="2"/>
                  </a:cubicBezTo>
                  <a:cubicBezTo>
                    <a:pt x="11" y="5"/>
                    <a:pt x="11" y="5"/>
                    <a:pt x="11" y="5"/>
                  </a:cubicBezTo>
                  <a:cubicBezTo>
                    <a:pt x="10" y="4"/>
                    <a:pt x="8" y="3"/>
                    <a:pt x="7" y="3"/>
                  </a:cubicBezTo>
                  <a:cubicBezTo>
                    <a:pt x="5" y="3"/>
                    <a:pt x="5" y="4"/>
                    <a:pt x="5" y="5"/>
                  </a:cubicBezTo>
                  <a:cubicBezTo>
                    <a:pt x="5" y="5"/>
                    <a:pt x="5" y="5"/>
                    <a:pt x="5" y="5"/>
                  </a:cubicBezTo>
                  <a:cubicBezTo>
                    <a:pt x="5" y="6"/>
                    <a:pt x="5" y="6"/>
                    <a:pt x="8" y="7"/>
                  </a:cubicBezTo>
                  <a:cubicBezTo>
                    <a:pt x="12" y="8"/>
                    <a:pt x="14" y="9"/>
                    <a:pt x="14" y="12"/>
                  </a:cubicBezTo>
                  <a:cubicBezTo>
                    <a:pt x="14" y="12"/>
                    <a:pt x="14" y="12"/>
                    <a:pt x="14" y="12"/>
                  </a:cubicBezTo>
                  <a:cubicBezTo>
                    <a:pt x="14" y="15"/>
                    <a:pt x="11" y="17"/>
                    <a:pt x="7" y="17"/>
                  </a:cubicBezTo>
                  <a:cubicBezTo>
                    <a:pt x="5" y="17"/>
                    <a:pt x="2" y="16"/>
                    <a:pt x="0" y="15"/>
                  </a:cubicBezTo>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8" name="Freeform 53"/>
            <p:cNvSpPr>
              <a:spLocks/>
            </p:cNvSpPr>
            <p:nvPr userDrawn="1"/>
          </p:nvSpPr>
          <p:spPr bwMode="auto">
            <a:xfrm>
              <a:off x="2613975" y="1290331"/>
              <a:ext cx="91120" cy="106740"/>
            </a:xfrm>
            <a:custGeom>
              <a:avLst/>
              <a:gdLst>
                <a:gd name="T0" fmla="*/ 0 w 15"/>
                <a:gd name="T1" fmla="*/ 9 h 17"/>
                <a:gd name="T2" fmla="*/ 0 w 15"/>
                <a:gd name="T3" fmla="*/ 9 h 17"/>
                <a:gd name="T4" fmla="*/ 9 w 15"/>
                <a:gd name="T5" fmla="*/ 0 h 17"/>
                <a:gd name="T6" fmla="*/ 15 w 15"/>
                <a:gd name="T7" fmla="*/ 3 h 17"/>
                <a:gd name="T8" fmla="*/ 13 w 15"/>
                <a:gd name="T9" fmla="*/ 5 h 17"/>
                <a:gd name="T10" fmla="*/ 9 w 15"/>
                <a:gd name="T11" fmla="*/ 3 h 17"/>
                <a:gd name="T12" fmla="*/ 4 w 15"/>
                <a:gd name="T13" fmla="*/ 9 h 17"/>
                <a:gd name="T14" fmla="*/ 4 w 15"/>
                <a:gd name="T15" fmla="*/ 9 h 17"/>
                <a:gd name="T16" fmla="*/ 9 w 15"/>
                <a:gd name="T17" fmla="*/ 14 h 17"/>
                <a:gd name="T18" fmla="*/ 13 w 15"/>
                <a:gd name="T19" fmla="*/ 12 h 17"/>
                <a:gd name="T20" fmla="*/ 15 w 15"/>
                <a:gd name="T21" fmla="*/ 14 h 17"/>
                <a:gd name="T22" fmla="*/ 9 w 15"/>
                <a:gd name="T23" fmla="*/ 17 h 17"/>
                <a:gd name="T24" fmla="*/ 0 w 15"/>
                <a:gd name="T2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7">
                  <a:moveTo>
                    <a:pt x="0" y="9"/>
                  </a:moveTo>
                  <a:cubicBezTo>
                    <a:pt x="0" y="9"/>
                    <a:pt x="0" y="9"/>
                    <a:pt x="0" y="9"/>
                  </a:cubicBezTo>
                  <a:cubicBezTo>
                    <a:pt x="0" y="4"/>
                    <a:pt x="4" y="0"/>
                    <a:pt x="9" y="0"/>
                  </a:cubicBezTo>
                  <a:cubicBezTo>
                    <a:pt x="12" y="0"/>
                    <a:pt x="14" y="1"/>
                    <a:pt x="15" y="3"/>
                  </a:cubicBezTo>
                  <a:cubicBezTo>
                    <a:pt x="13" y="5"/>
                    <a:pt x="13" y="5"/>
                    <a:pt x="13" y="5"/>
                  </a:cubicBezTo>
                  <a:cubicBezTo>
                    <a:pt x="12" y="4"/>
                    <a:pt x="10" y="3"/>
                    <a:pt x="9" y="3"/>
                  </a:cubicBezTo>
                  <a:cubicBezTo>
                    <a:pt x="6" y="3"/>
                    <a:pt x="4" y="6"/>
                    <a:pt x="4" y="9"/>
                  </a:cubicBezTo>
                  <a:cubicBezTo>
                    <a:pt x="4" y="9"/>
                    <a:pt x="4" y="9"/>
                    <a:pt x="4" y="9"/>
                  </a:cubicBezTo>
                  <a:cubicBezTo>
                    <a:pt x="4" y="12"/>
                    <a:pt x="6" y="14"/>
                    <a:pt x="9" y="14"/>
                  </a:cubicBezTo>
                  <a:cubicBezTo>
                    <a:pt x="11" y="14"/>
                    <a:pt x="12" y="13"/>
                    <a:pt x="13" y="12"/>
                  </a:cubicBezTo>
                  <a:cubicBezTo>
                    <a:pt x="15" y="14"/>
                    <a:pt x="15" y="14"/>
                    <a:pt x="15" y="14"/>
                  </a:cubicBezTo>
                  <a:cubicBezTo>
                    <a:pt x="14" y="16"/>
                    <a:pt x="12" y="17"/>
                    <a:pt x="9" y="17"/>
                  </a:cubicBezTo>
                  <a:cubicBezTo>
                    <a:pt x="4" y="17"/>
                    <a:pt x="0" y="13"/>
                    <a:pt x="0" y="9"/>
                  </a:cubicBezTo>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9" name="Freeform 54"/>
            <p:cNvSpPr>
              <a:spLocks noEditPoints="1"/>
            </p:cNvSpPr>
            <p:nvPr userDrawn="1"/>
          </p:nvSpPr>
          <p:spPr bwMode="auto">
            <a:xfrm>
              <a:off x="2718112" y="1290331"/>
              <a:ext cx="104137" cy="106740"/>
            </a:xfrm>
            <a:custGeom>
              <a:avLst/>
              <a:gdLst>
                <a:gd name="T0" fmla="*/ 26 w 40"/>
                <a:gd name="T1" fmla="*/ 24 h 41"/>
                <a:gd name="T2" fmla="*/ 21 w 40"/>
                <a:gd name="T3" fmla="*/ 12 h 41"/>
                <a:gd name="T4" fmla="*/ 14 w 40"/>
                <a:gd name="T5" fmla="*/ 24 h 41"/>
                <a:gd name="T6" fmla="*/ 26 w 40"/>
                <a:gd name="T7" fmla="*/ 24 h 41"/>
                <a:gd name="T8" fmla="*/ 17 w 40"/>
                <a:gd name="T9" fmla="*/ 0 h 41"/>
                <a:gd name="T10" fmla="*/ 24 w 40"/>
                <a:gd name="T11" fmla="*/ 0 h 41"/>
                <a:gd name="T12" fmla="*/ 40 w 40"/>
                <a:gd name="T13" fmla="*/ 41 h 41"/>
                <a:gd name="T14" fmla="*/ 33 w 40"/>
                <a:gd name="T15" fmla="*/ 41 h 41"/>
                <a:gd name="T16" fmla="*/ 28 w 40"/>
                <a:gd name="T17" fmla="*/ 31 h 41"/>
                <a:gd name="T18" fmla="*/ 12 w 40"/>
                <a:gd name="T19" fmla="*/ 31 h 41"/>
                <a:gd name="T20" fmla="*/ 9 w 40"/>
                <a:gd name="T21" fmla="*/ 41 h 41"/>
                <a:gd name="T22" fmla="*/ 0 w 40"/>
                <a:gd name="T23" fmla="*/ 41 h 41"/>
                <a:gd name="T24" fmla="*/ 17 w 40"/>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1">
                  <a:moveTo>
                    <a:pt x="26" y="24"/>
                  </a:moveTo>
                  <a:lnTo>
                    <a:pt x="21" y="12"/>
                  </a:lnTo>
                  <a:lnTo>
                    <a:pt x="14" y="24"/>
                  </a:lnTo>
                  <a:lnTo>
                    <a:pt x="26" y="24"/>
                  </a:lnTo>
                  <a:close/>
                  <a:moveTo>
                    <a:pt x="17" y="0"/>
                  </a:moveTo>
                  <a:lnTo>
                    <a:pt x="24" y="0"/>
                  </a:lnTo>
                  <a:lnTo>
                    <a:pt x="40" y="41"/>
                  </a:lnTo>
                  <a:lnTo>
                    <a:pt x="33" y="41"/>
                  </a:lnTo>
                  <a:lnTo>
                    <a:pt x="28" y="31"/>
                  </a:lnTo>
                  <a:lnTo>
                    <a:pt x="12" y="31"/>
                  </a:lnTo>
                  <a:lnTo>
                    <a:pt x="9" y="41"/>
                  </a:lnTo>
                  <a:lnTo>
                    <a:pt x="0" y="41"/>
                  </a:lnTo>
                  <a:lnTo>
                    <a:pt x="17" y="0"/>
                  </a:lnTo>
                  <a:close/>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0" name="Freeform 55"/>
            <p:cNvSpPr>
              <a:spLocks/>
            </p:cNvSpPr>
            <p:nvPr userDrawn="1"/>
          </p:nvSpPr>
          <p:spPr bwMode="auto">
            <a:xfrm>
              <a:off x="2840472" y="1290331"/>
              <a:ext cx="75499" cy="106740"/>
            </a:xfrm>
            <a:custGeom>
              <a:avLst/>
              <a:gdLst>
                <a:gd name="T0" fmla="*/ 0 w 29"/>
                <a:gd name="T1" fmla="*/ 0 h 41"/>
                <a:gd name="T2" fmla="*/ 10 w 29"/>
                <a:gd name="T3" fmla="*/ 0 h 41"/>
                <a:gd name="T4" fmla="*/ 10 w 29"/>
                <a:gd name="T5" fmla="*/ 33 h 41"/>
                <a:gd name="T6" fmla="*/ 29 w 29"/>
                <a:gd name="T7" fmla="*/ 33 h 41"/>
                <a:gd name="T8" fmla="*/ 29 w 29"/>
                <a:gd name="T9" fmla="*/ 41 h 41"/>
                <a:gd name="T10" fmla="*/ 0 w 29"/>
                <a:gd name="T11" fmla="*/ 41 h 41"/>
                <a:gd name="T12" fmla="*/ 0 w 29"/>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29" h="41">
                  <a:moveTo>
                    <a:pt x="0" y="0"/>
                  </a:moveTo>
                  <a:lnTo>
                    <a:pt x="10" y="0"/>
                  </a:lnTo>
                  <a:lnTo>
                    <a:pt x="10" y="33"/>
                  </a:lnTo>
                  <a:lnTo>
                    <a:pt x="29" y="33"/>
                  </a:lnTo>
                  <a:lnTo>
                    <a:pt x="29" y="41"/>
                  </a:lnTo>
                  <a:lnTo>
                    <a:pt x="0" y="41"/>
                  </a:lnTo>
                  <a:lnTo>
                    <a:pt x="0" y="0"/>
                  </a:lnTo>
                  <a:close/>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1" name="Freeform 56"/>
            <p:cNvSpPr>
              <a:spLocks/>
            </p:cNvSpPr>
            <p:nvPr userDrawn="1"/>
          </p:nvSpPr>
          <p:spPr bwMode="auto">
            <a:xfrm>
              <a:off x="2934195" y="1290331"/>
              <a:ext cx="75499" cy="106740"/>
            </a:xfrm>
            <a:custGeom>
              <a:avLst/>
              <a:gdLst>
                <a:gd name="T0" fmla="*/ 0 w 29"/>
                <a:gd name="T1" fmla="*/ 0 h 41"/>
                <a:gd name="T2" fmla="*/ 29 w 29"/>
                <a:gd name="T3" fmla="*/ 0 h 41"/>
                <a:gd name="T4" fmla="*/ 29 w 29"/>
                <a:gd name="T5" fmla="*/ 9 h 41"/>
                <a:gd name="T6" fmla="*/ 7 w 29"/>
                <a:gd name="T7" fmla="*/ 9 h 41"/>
                <a:gd name="T8" fmla="*/ 7 w 29"/>
                <a:gd name="T9" fmla="*/ 17 h 41"/>
                <a:gd name="T10" fmla="*/ 26 w 29"/>
                <a:gd name="T11" fmla="*/ 17 h 41"/>
                <a:gd name="T12" fmla="*/ 26 w 29"/>
                <a:gd name="T13" fmla="*/ 24 h 41"/>
                <a:gd name="T14" fmla="*/ 7 w 29"/>
                <a:gd name="T15" fmla="*/ 24 h 41"/>
                <a:gd name="T16" fmla="*/ 7 w 29"/>
                <a:gd name="T17" fmla="*/ 33 h 41"/>
                <a:gd name="T18" fmla="*/ 29 w 29"/>
                <a:gd name="T19" fmla="*/ 33 h 41"/>
                <a:gd name="T20" fmla="*/ 29 w 29"/>
                <a:gd name="T21" fmla="*/ 41 h 41"/>
                <a:gd name="T22" fmla="*/ 0 w 29"/>
                <a:gd name="T23" fmla="*/ 41 h 41"/>
                <a:gd name="T24" fmla="*/ 0 w 29"/>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1">
                  <a:moveTo>
                    <a:pt x="0" y="0"/>
                  </a:moveTo>
                  <a:lnTo>
                    <a:pt x="29" y="0"/>
                  </a:lnTo>
                  <a:lnTo>
                    <a:pt x="29" y="9"/>
                  </a:lnTo>
                  <a:lnTo>
                    <a:pt x="7" y="9"/>
                  </a:lnTo>
                  <a:lnTo>
                    <a:pt x="7" y="17"/>
                  </a:lnTo>
                  <a:lnTo>
                    <a:pt x="26" y="17"/>
                  </a:lnTo>
                  <a:lnTo>
                    <a:pt x="26" y="24"/>
                  </a:lnTo>
                  <a:lnTo>
                    <a:pt x="7" y="24"/>
                  </a:lnTo>
                  <a:lnTo>
                    <a:pt x="7" y="33"/>
                  </a:lnTo>
                  <a:lnTo>
                    <a:pt x="29" y="33"/>
                  </a:lnTo>
                  <a:lnTo>
                    <a:pt x="29" y="41"/>
                  </a:lnTo>
                  <a:lnTo>
                    <a:pt x="0" y="41"/>
                  </a:lnTo>
                  <a:lnTo>
                    <a:pt x="0" y="0"/>
                  </a:lnTo>
                  <a:close/>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grpSp>
        <p:nvGrpSpPr>
          <p:cNvPr id="41" name="Group 40"/>
          <p:cNvGrpSpPr/>
          <p:nvPr/>
        </p:nvGrpSpPr>
        <p:grpSpPr>
          <a:xfrm>
            <a:off x="9230311" y="522907"/>
            <a:ext cx="765404" cy="1051780"/>
            <a:chOff x="1400783" y="345291"/>
            <a:chExt cx="765404" cy="1051780"/>
          </a:xfrm>
        </p:grpSpPr>
        <p:sp>
          <p:nvSpPr>
            <p:cNvPr id="22" name="Rectangle 57"/>
            <p:cNvSpPr>
              <a:spLocks noChangeArrowheads="1"/>
            </p:cNvSpPr>
            <p:nvPr userDrawn="1"/>
          </p:nvSpPr>
          <p:spPr bwMode="auto">
            <a:xfrm>
              <a:off x="1400783" y="1290331"/>
              <a:ext cx="18224" cy="106740"/>
            </a:xfrm>
            <a:prstGeom prst="rect">
              <a:avLst/>
            </a:prstGeom>
            <a:solidFill>
              <a:srgbClr val="0000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3" name="Freeform 58"/>
            <p:cNvSpPr>
              <a:spLocks/>
            </p:cNvSpPr>
            <p:nvPr userDrawn="1"/>
          </p:nvSpPr>
          <p:spPr bwMode="auto">
            <a:xfrm>
              <a:off x="1442438" y="1290331"/>
              <a:ext cx="93723" cy="106740"/>
            </a:xfrm>
            <a:custGeom>
              <a:avLst/>
              <a:gdLst>
                <a:gd name="T0" fmla="*/ 0 w 36"/>
                <a:gd name="T1" fmla="*/ 0 h 41"/>
                <a:gd name="T2" fmla="*/ 10 w 36"/>
                <a:gd name="T3" fmla="*/ 0 h 41"/>
                <a:gd name="T4" fmla="*/ 29 w 36"/>
                <a:gd name="T5" fmla="*/ 26 h 41"/>
                <a:gd name="T6" fmla="*/ 29 w 36"/>
                <a:gd name="T7" fmla="*/ 0 h 41"/>
                <a:gd name="T8" fmla="*/ 36 w 36"/>
                <a:gd name="T9" fmla="*/ 0 h 41"/>
                <a:gd name="T10" fmla="*/ 36 w 36"/>
                <a:gd name="T11" fmla="*/ 41 h 41"/>
                <a:gd name="T12" fmla="*/ 29 w 36"/>
                <a:gd name="T13" fmla="*/ 41 h 41"/>
                <a:gd name="T14" fmla="*/ 10 w 36"/>
                <a:gd name="T15" fmla="*/ 14 h 41"/>
                <a:gd name="T16" fmla="*/ 10 w 36"/>
                <a:gd name="T17" fmla="*/ 41 h 41"/>
                <a:gd name="T18" fmla="*/ 0 w 36"/>
                <a:gd name="T19" fmla="*/ 41 h 41"/>
                <a:gd name="T20" fmla="*/ 0 w 36"/>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1">
                  <a:moveTo>
                    <a:pt x="0" y="0"/>
                  </a:moveTo>
                  <a:lnTo>
                    <a:pt x="10" y="0"/>
                  </a:lnTo>
                  <a:lnTo>
                    <a:pt x="29" y="26"/>
                  </a:lnTo>
                  <a:lnTo>
                    <a:pt x="29" y="0"/>
                  </a:lnTo>
                  <a:lnTo>
                    <a:pt x="36" y="0"/>
                  </a:lnTo>
                  <a:lnTo>
                    <a:pt x="36" y="41"/>
                  </a:lnTo>
                  <a:lnTo>
                    <a:pt x="29" y="41"/>
                  </a:lnTo>
                  <a:lnTo>
                    <a:pt x="10" y="14"/>
                  </a:lnTo>
                  <a:lnTo>
                    <a:pt x="10" y="41"/>
                  </a:lnTo>
                  <a:lnTo>
                    <a:pt x="0" y="41"/>
                  </a:lnTo>
                  <a:lnTo>
                    <a:pt x="0" y="0"/>
                  </a:lnTo>
                  <a:close/>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4" name="Freeform 59"/>
            <p:cNvSpPr>
              <a:spLocks/>
            </p:cNvSpPr>
            <p:nvPr userDrawn="1"/>
          </p:nvSpPr>
          <p:spPr bwMode="auto">
            <a:xfrm>
              <a:off x="1562195" y="1290331"/>
              <a:ext cx="91120" cy="106740"/>
            </a:xfrm>
            <a:custGeom>
              <a:avLst/>
              <a:gdLst>
                <a:gd name="T0" fmla="*/ 0 w 35"/>
                <a:gd name="T1" fmla="*/ 0 h 41"/>
                <a:gd name="T2" fmla="*/ 9 w 35"/>
                <a:gd name="T3" fmla="*/ 0 h 41"/>
                <a:gd name="T4" fmla="*/ 26 w 35"/>
                <a:gd name="T5" fmla="*/ 26 h 41"/>
                <a:gd name="T6" fmla="*/ 26 w 35"/>
                <a:gd name="T7" fmla="*/ 0 h 41"/>
                <a:gd name="T8" fmla="*/ 35 w 35"/>
                <a:gd name="T9" fmla="*/ 0 h 41"/>
                <a:gd name="T10" fmla="*/ 35 w 35"/>
                <a:gd name="T11" fmla="*/ 41 h 41"/>
                <a:gd name="T12" fmla="*/ 28 w 35"/>
                <a:gd name="T13" fmla="*/ 41 h 41"/>
                <a:gd name="T14" fmla="*/ 9 w 35"/>
                <a:gd name="T15" fmla="*/ 14 h 41"/>
                <a:gd name="T16" fmla="*/ 9 w 35"/>
                <a:gd name="T17" fmla="*/ 41 h 41"/>
                <a:gd name="T18" fmla="*/ 0 w 35"/>
                <a:gd name="T19" fmla="*/ 41 h 41"/>
                <a:gd name="T20" fmla="*/ 0 w 35"/>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1">
                  <a:moveTo>
                    <a:pt x="0" y="0"/>
                  </a:moveTo>
                  <a:lnTo>
                    <a:pt x="9" y="0"/>
                  </a:lnTo>
                  <a:lnTo>
                    <a:pt x="26" y="26"/>
                  </a:lnTo>
                  <a:lnTo>
                    <a:pt x="26" y="0"/>
                  </a:lnTo>
                  <a:lnTo>
                    <a:pt x="35" y="0"/>
                  </a:lnTo>
                  <a:lnTo>
                    <a:pt x="35" y="41"/>
                  </a:lnTo>
                  <a:lnTo>
                    <a:pt x="28" y="41"/>
                  </a:lnTo>
                  <a:lnTo>
                    <a:pt x="9" y="14"/>
                  </a:lnTo>
                  <a:lnTo>
                    <a:pt x="9" y="41"/>
                  </a:lnTo>
                  <a:lnTo>
                    <a:pt x="0" y="41"/>
                  </a:lnTo>
                  <a:lnTo>
                    <a:pt x="0" y="0"/>
                  </a:lnTo>
                  <a:close/>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5" name="Freeform 60"/>
            <p:cNvSpPr>
              <a:spLocks noEditPoints="1"/>
            </p:cNvSpPr>
            <p:nvPr userDrawn="1"/>
          </p:nvSpPr>
          <p:spPr bwMode="auto">
            <a:xfrm>
              <a:off x="1671539" y="1290331"/>
              <a:ext cx="111947" cy="106740"/>
            </a:xfrm>
            <a:custGeom>
              <a:avLst/>
              <a:gdLst>
                <a:gd name="T0" fmla="*/ 14 w 18"/>
                <a:gd name="T1" fmla="*/ 9 h 17"/>
                <a:gd name="T2" fmla="*/ 14 w 18"/>
                <a:gd name="T3" fmla="*/ 9 h 17"/>
                <a:gd name="T4" fmla="*/ 9 w 18"/>
                <a:gd name="T5" fmla="*/ 3 h 17"/>
                <a:gd name="T6" fmla="*/ 4 w 18"/>
                <a:gd name="T7" fmla="*/ 9 h 17"/>
                <a:gd name="T8" fmla="*/ 4 w 18"/>
                <a:gd name="T9" fmla="*/ 9 h 17"/>
                <a:gd name="T10" fmla="*/ 9 w 18"/>
                <a:gd name="T11" fmla="*/ 14 h 17"/>
                <a:gd name="T12" fmla="*/ 14 w 18"/>
                <a:gd name="T13" fmla="*/ 9 h 17"/>
                <a:gd name="T14" fmla="*/ 0 w 18"/>
                <a:gd name="T15" fmla="*/ 9 h 17"/>
                <a:gd name="T16" fmla="*/ 0 w 18"/>
                <a:gd name="T17" fmla="*/ 9 h 17"/>
                <a:gd name="T18" fmla="*/ 9 w 18"/>
                <a:gd name="T19" fmla="*/ 0 h 17"/>
                <a:gd name="T20" fmla="*/ 18 w 18"/>
                <a:gd name="T21" fmla="*/ 9 h 17"/>
                <a:gd name="T22" fmla="*/ 18 w 18"/>
                <a:gd name="T23" fmla="*/ 9 h 17"/>
                <a:gd name="T24" fmla="*/ 9 w 18"/>
                <a:gd name="T25" fmla="*/ 17 h 17"/>
                <a:gd name="T26" fmla="*/ 0 w 18"/>
                <a:gd name="T27"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7">
                  <a:moveTo>
                    <a:pt x="14" y="9"/>
                  </a:moveTo>
                  <a:cubicBezTo>
                    <a:pt x="14" y="9"/>
                    <a:pt x="14" y="9"/>
                    <a:pt x="14" y="9"/>
                  </a:cubicBezTo>
                  <a:cubicBezTo>
                    <a:pt x="14" y="6"/>
                    <a:pt x="12" y="3"/>
                    <a:pt x="9" y="3"/>
                  </a:cubicBezTo>
                  <a:cubicBezTo>
                    <a:pt x="6" y="3"/>
                    <a:pt x="4" y="6"/>
                    <a:pt x="4" y="9"/>
                  </a:cubicBezTo>
                  <a:cubicBezTo>
                    <a:pt x="4" y="9"/>
                    <a:pt x="4" y="9"/>
                    <a:pt x="4" y="9"/>
                  </a:cubicBezTo>
                  <a:cubicBezTo>
                    <a:pt x="4" y="12"/>
                    <a:pt x="6" y="14"/>
                    <a:pt x="9" y="14"/>
                  </a:cubicBezTo>
                  <a:cubicBezTo>
                    <a:pt x="12" y="14"/>
                    <a:pt x="14" y="12"/>
                    <a:pt x="14" y="9"/>
                  </a:cubicBezTo>
                  <a:moveTo>
                    <a:pt x="0" y="9"/>
                  </a:moveTo>
                  <a:cubicBezTo>
                    <a:pt x="0" y="9"/>
                    <a:pt x="0" y="9"/>
                    <a:pt x="0" y="9"/>
                  </a:cubicBezTo>
                  <a:cubicBezTo>
                    <a:pt x="0" y="4"/>
                    <a:pt x="4" y="0"/>
                    <a:pt x="9" y="0"/>
                  </a:cubicBezTo>
                  <a:cubicBezTo>
                    <a:pt x="14" y="0"/>
                    <a:pt x="18" y="4"/>
                    <a:pt x="18" y="9"/>
                  </a:cubicBezTo>
                  <a:cubicBezTo>
                    <a:pt x="18" y="9"/>
                    <a:pt x="18" y="9"/>
                    <a:pt x="18" y="9"/>
                  </a:cubicBezTo>
                  <a:cubicBezTo>
                    <a:pt x="18" y="13"/>
                    <a:pt x="14" y="17"/>
                    <a:pt x="9" y="17"/>
                  </a:cubicBezTo>
                  <a:cubicBezTo>
                    <a:pt x="4" y="17"/>
                    <a:pt x="0" y="13"/>
                    <a:pt x="0" y="9"/>
                  </a:cubicBezTo>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6" name="Freeform 61"/>
            <p:cNvSpPr>
              <a:spLocks/>
            </p:cNvSpPr>
            <p:nvPr userDrawn="1"/>
          </p:nvSpPr>
          <p:spPr bwMode="auto">
            <a:xfrm>
              <a:off x="1788692" y="1290331"/>
              <a:ext cx="101533" cy="106740"/>
            </a:xfrm>
            <a:custGeom>
              <a:avLst/>
              <a:gdLst>
                <a:gd name="T0" fmla="*/ 0 w 39"/>
                <a:gd name="T1" fmla="*/ 0 h 41"/>
                <a:gd name="T2" fmla="*/ 10 w 39"/>
                <a:gd name="T3" fmla="*/ 0 h 41"/>
                <a:gd name="T4" fmla="*/ 19 w 39"/>
                <a:gd name="T5" fmla="*/ 29 h 41"/>
                <a:gd name="T6" fmla="*/ 29 w 39"/>
                <a:gd name="T7" fmla="*/ 0 h 41"/>
                <a:gd name="T8" fmla="*/ 39 w 39"/>
                <a:gd name="T9" fmla="*/ 0 h 41"/>
                <a:gd name="T10" fmla="*/ 24 w 39"/>
                <a:gd name="T11" fmla="*/ 41 h 41"/>
                <a:gd name="T12" fmla="*/ 15 w 39"/>
                <a:gd name="T13" fmla="*/ 41 h 41"/>
                <a:gd name="T14" fmla="*/ 0 w 39"/>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0"/>
                  </a:moveTo>
                  <a:lnTo>
                    <a:pt x="10" y="0"/>
                  </a:lnTo>
                  <a:lnTo>
                    <a:pt x="19" y="29"/>
                  </a:lnTo>
                  <a:lnTo>
                    <a:pt x="29" y="0"/>
                  </a:lnTo>
                  <a:lnTo>
                    <a:pt x="39" y="0"/>
                  </a:lnTo>
                  <a:lnTo>
                    <a:pt x="24" y="41"/>
                  </a:lnTo>
                  <a:lnTo>
                    <a:pt x="15" y="41"/>
                  </a:lnTo>
                  <a:lnTo>
                    <a:pt x="0" y="0"/>
                  </a:lnTo>
                  <a:close/>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7" name="Freeform 62"/>
            <p:cNvSpPr>
              <a:spLocks noEditPoints="1"/>
            </p:cNvSpPr>
            <p:nvPr userDrawn="1"/>
          </p:nvSpPr>
          <p:spPr bwMode="auto">
            <a:xfrm>
              <a:off x="1882415" y="1290331"/>
              <a:ext cx="111947" cy="106740"/>
            </a:xfrm>
            <a:custGeom>
              <a:avLst/>
              <a:gdLst>
                <a:gd name="T0" fmla="*/ 26 w 43"/>
                <a:gd name="T1" fmla="*/ 24 h 41"/>
                <a:gd name="T2" fmla="*/ 22 w 43"/>
                <a:gd name="T3" fmla="*/ 12 h 41"/>
                <a:gd name="T4" fmla="*/ 17 w 43"/>
                <a:gd name="T5" fmla="*/ 24 h 41"/>
                <a:gd name="T6" fmla="*/ 26 w 43"/>
                <a:gd name="T7" fmla="*/ 24 h 41"/>
                <a:gd name="T8" fmla="*/ 17 w 43"/>
                <a:gd name="T9" fmla="*/ 0 h 41"/>
                <a:gd name="T10" fmla="*/ 24 w 43"/>
                <a:gd name="T11" fmla="*/ 0 h 41"/>
                <a:gd name="T12" fmla="*/ 43 w 43"/>
                <a:gd name="T13" fmla="*/ 41 h 41"/>
                <a:gd name="T14" fmla="*/ 33 w 43"/>
                <a:gd name="T15" fmla="*/ 41 h 41"/>
                <a:gd name="T16" fmla="*/ 29 w 43"/>
                <a:gd name="T17" fmla="*/ 31 h 41"/>
                <a:gd name="T18" fmla="*/ 12 w 43"/>
                <a:gd name="T19" fmla="*/ 31 h 41"/>
                <a:gd name="T20" fmla="*/ 10 w 43"/>
                <a:gd name="T21" fmla="*/ 41 h 41"/>
                <a:gd name="T22" fmla="*/ 0 w 43"/>
                <a:gd name="T23" fmla="*/ 41 h 41"/>
                <a:gd name="T24" fmla="*/ 17 w 43"/>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1">
                  <a:moveTo>
                    <a:pt x="26" y="24"/>
                  </a:moveTo>
                  <a:lnTo>
                    <a:pt x="22" y="12"/>
                  </a:lnTo>
                  <a:lnTo>
                    <a:pt x="17" y="24"/>
                  </a:lnTo>
                  <a:lnTo>
                    <a:pt x="26" y="24"/>
                  </a:lnTo>
                  <a:close/>
                  <a:moveTo>
                    <a:pt x="17" y="0"/>
                  </a:moveTo>
                  <a:lnTo>
                    <a:pt x="24" y="0"/>
                  </a:lnTo>
                  <a:lnTo>
                    <a:pt x="43" y="41"/>
                  </a:lnTo>
                  <a:lnTo>
                    <a:pt x="33" y="41"/>
                  </a:lnTo>
                  <a:lnTo>
                    <a:pt x="29" y="31"/>
                  </a:lnTo>
                  <a:lnTo>
                    <a:pt x="12" y="31"/>
                  </a:lnTo>
                  <a:lnTo>
                    <a:pt x="10" y="41"/>
                  </a:lnTo>
                  <a:lnTo>
                    <a:pt x="0" y="41"/>
                  </a:lnTo>
                  <a:lnTo>
                    <a:pt x="17" y="0"/>
                  </a:lnTo>
                  <a:close/>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8" name="Freeform 63"/>
            <p:cNvSpPr>
              <a:spLocks/>
            </p:cNvSpPr>
            <p:nvPr userDrawn="1"/>
          </p:nvSpPr>
          <p:spPr bwMode="auto">
            <a:xfrm>
              <a:off x="1989155" y="1290331"/>
              <a:ext cx="85913" cy="106740"/>
            </a:xfrm>
            <a:custGeom>
              <a:avLst/>
              <a:gdLst>
                <a:gd name="T0" fmla="*/ 11 w 33"/>
                <a:gd name="T1" fmla="*/ 9 h 41"/>
                <a:gd name="T2" fmla="*/ 0 w 33"/>
                <a:gd name="T3" fmla="*/ 9 h 41"/>
                <a:gd name="T4" fmla="*/ 0 w 33"/>
                <a:gd name="T5" fmla="*/ 0 h 41"/>
                <a:gd name="T6" fmla="*/ 33 w 33"/>
                <a:gd name="T7" fmla="*/ 0 h 41"/>
                <a:gd name="T8" fmla="*/ 33 w 33"/>
                <a:gd name="T9" fmla="*/ 9 h 41"/>
                <a:gd name="T10" fmla="*/ 21 w 33"/>
                <a:gd name="T11" fmla="*/ 9 h 41"/>
                <a:gd name="T12" fmla="*/ 21 w 33"/>
                <a:gd name="T13" fmla="*/ 41 h 41"/>
                <a:gd name="T14" fmla="*/ 11 w 33"/>
                <a:gd name="T15" fmla="*/ 41 h 41"/>
                <a:gd name="T16" fmla="*/ 11 w 33"/>
                <a:gd name="T17"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1">
                  <a:moveTo>
                    <a:pt x="11" y="9"/>
                  </a:moveTo>
                  <a:lnTo>
                    <a:pt x="0" y="9"/>
                  </a:lnTo>
                  <a:lnTo>
                    <a:pt x="0" y="0"/>
                  </a:lnTo>
                  <a:lnTo>
                    <a:pt x="33" y="0"/>
                  </a:lnTo>
                  <a:lnTo>
                    <a:pt x="33" y="9"/>
                  </a:lnTo>
                  <a:lnTo>
                    <a:pt x="21" y="9"/>
                  </a:lnTo>
                  <a:lnTo>
                    <a:pt x="21" y="41"/>
                  </a:lnTo>
                  <a:lnTo>
                    <a:pt x="11" y="41"/>
                  </a:lnTo>
                  <a:lnTo>
                    <a:pt x="11" y="9"/>
                  </a:lnTo>
                  <a:close/>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9" name="Freeform 64"/>
            <p:cNvSpPr>
              <a:spLocks/>
            </p:cNvSpPr>
            <p:nvPr userDrawn="1"/>
          </p:nvSpPr>
          <p:spPr bwMode="auto">
            <a:xfrm>
              <a:off x="2088085" y="1290331"/>
              <a:ext cx="78102" cy="106740"/>
            </a:xfrm>
            <a:custGeom>
              <a:avLst/>
              <a:gdLst>
                <a:gd name="T0" fmla="*/ 0 w 30"/>
                <a:gd name="T1" fmla="*/ 0 h 41"/>
                <a:gd name="T2" fmla="*/ 30 w 30"/>
                <a:gd name="T3" fmla="*/ 0 h 41"/>
                <a:gd name="T4" fmla="*/ 30 w 30"/>
                <a:gd name="T5" fmla="*/ 9 h 41"/>
                <a:gd name="T6" fmla="*/ 9 w 30"/>
                <a:gd name="T7" fmla="*/ 9 h 41"/>
                <a:gd name="T8" fmla="*/ 9 w 30"/>
                <a:gd name="T9" fmla="*/ 17 h 41"/>
                <a:gd name="T10" fmla="*/ 28 w 30"/>
                <a:gd name="T11" fmla="*/ 17 h 41"/>
                <a:gd name="T12" fmla="*/ 28 w 30"/>
                <a:gd name="T13" fmla="*/ 24 h 41"/>
                <a:gd name="T14" fmla="*/ 9 w 30"/>
                <a:gd name="T15" fmla="*/ 24 h 41"/>
                <a:gd name="T16" fmla="*/ 9 w 30"/>
                <a:gd name="T17" fmla="*/ 33 h 41"/>
                <a:gd name="T18" fmla="*/ 30 w 30"/>
                <a:gd name="T19" fmla="*/ 33 h 41"/>
                <a:gd name="T20" fmla="*/ 30 w 30"/>
                <a:gd name="T21" fmla="*/ 41 h 41"/>
                <a:gd name="T22" fmla="*/ 0 w 30"/>
                <a:gd name="T23" fmla="*/ 41 h 41"/>
                <a:gd name="T24" fmla="*/ 0 w 30"/>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1">
                  <a:moveTo>
                    <a:pt x="0" y="0"/>
                  </a:moveTo>
                  <a:lnTo>
                    <a:pt x="30" y="0"/>
                  </a:lnTo>
                  <a:lnTo>
                    <a:pt x="30" y="9"/>
                  </a:lnTo>
                  <a:lnTo>
                    <a:pt x="9" y="9"/>
                  </a:lnTo>
                  <a:lnTo>
                    <a:pt x="9" y="17"/>
                  </a:lnTo>
                  <a:lnTo>
                    <a:pt x="28" y="17"/>
                  </a:lnTo>
                  <a:lnTo>
                    <a:pt x="28" y="24"/>
                  </a:lnTo>
                  <a:lnTo>
                    <a:pt x="9" y="24"/>
                  </a:lnTo>
                  <a:lnTo>
                    <a:pt x="9" y="33"/>
                  </a:lnTo>
                  <a:lnTo>
                    <a:pt x="30" y="33"/>
                  </a:lnTo>
                  <a:lnTo>
                    <a:pt x="30" y="41"/>
                  </a:lnTo>
                  <a:lnTo>
                    <a:pt x="0" y="41"/>
                  </a:lnTo>
                  <a:lnTo>
                    <a:pt x="0" y="0"/>
                  </a:lnTo>
                  <a:close/>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30" name="Freeform 65"/>
            <p:cNvSpPr>
              <a:spLocks noEditPoints="1"/>
            </p:cNvSpPr>
            <p:nvPr userDrawn="1"/>
          </p:nvSpPr>
          <p:spPr bwMode="auto">
            <a:xfrm>
              <a:off x="1400783" y="345291"/>
              <a:ext cx="765404" cy="775818"/>
            </a:xfrm>
            <a:custGeom>
              <a:avLst/>
              <a:gdLst>
                <a:gd name="T0" fmla="*/ 62 w 124"/>
                <a:gd name="T1" fmla="*/ 6 h 124"/>
                <a:gd name="T2" fmla="*/ 6 w 124"/>
                <a:gd name="T3" fmla="*/ 62 h 124"/>
                <a:gd name="T4" fmla="*/ 62 w 124"/>
                <a:gd name="T5" fmla="*/ 117 h 124"/>
                <a:gd name="T6" fmla="*/ 117 w 124"/>
                <a:gd name="T7" fmla="*/ 62 h 124"/>
                <a:gd name="T8" fmla="*/ 62 w 124"/>
                <a:gd name="T9" fmla="*/ 6 h 124"/>
                <a:gd name="T10" fmla="*/ 62 w 124"/>
                <a:gd name="T11" fmla="*/ 124 h 124"/>
                <a:gd name="T12" fmla="*/ 0 w 124"/>
                <a:gd name="T13" fmla="*/ 62 h 124"/>
                <a:gd name="T14" fmla="*/ 62 w 124"/>
                <a:gd name="T15" fmla="*/ 0 h 124"/>
                <a:gd name="T16" fmla="*/ 124 w 124"/>
                <a:gd name="T17" fmla="*/ 62 h 124"/>
                <a:gd name="T18" fmla="*/ 62 w 124"/>
                <a:gd name="T1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4">
                  <a:moveTo>
                    <a:pt x="62" y="6"/>
                  </a:moveTo>
                  <a:cubicBezTo>
                    <a:pt x="31" y="6"/>
                    <a:pt x="6" y="31"/>
                    <a:pt x="6" y="62"/>
                  </a:cubicBezTo>
                  <a:cubicBezTo>
                    <a:pt x="6" y="92"/>
                    <a:pt x="31" y="117"/>
                    <a:pt x="62" y="117"/>
                  </a:cubicBezTo>
                  <a:cubicBezTo>
                    <a:pt x="92" y="117"/>
                    <a:pt x="117" y="92"/>
                    <a:pt x="117" y="62"/>
                  </a:cubicBezTo>
                  <a:cubicBezTo>
                    <a:pt x="117" y="31"/>
                    <a:pt x="92" y="6"/>
                    <a:pt x="62" y="6"/>
                  </a:cubicBezTo>
                  <a:moveTo>
                    <a:pt x="62" y="124"/>
                  </a:moveTo>
                  <a:cubicBezTo>
                    <a:pt x="28" y="124"/>
                    <a:pt x="0" y="96"/>
                    <a:pt x="0" y="62"/>
                  </a:cubicBezTo>
                  <a:cubicBezTo>
                    <a:pt x="0" y="28"/>
                    <a:pt x="28" y="0"/>
                    <a:pt x="62" y="0"/>
                  </a:cubicBezTo>
                  <a:cubicBezTo>
                    <a:pt x="96" y="0"/>
                    <a:pt x="124" y="28"/>
                    <a:pt x="124" y="62"/>
                  </a:cubicBezTo>
                  <a:cubicBezTo>
                    <a:pt x="124" y="96"/>
                    <a:pt x="96" y="124"/>
                    <a:pt x="62" y="124"/>
                  </a:cubicBezTo>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31" name="Rectangle 66"/>
            <p:cNvSpPr>
              <a:spLocks noChangeArrowheads="1"/>
            </p:cNvSpPr>
            <p:nvPr userDrawn="1"/>
          </p:nvSpPr>
          <p:spPr bwMode="auto">
            <a:xfrm>
              <a:off x="1765262" y="475462"/>
              <a:ext cx="36448" cy="106740"/>
            </a:xfrm>
            <a:prstGeom prst="rect">
              <a:avLst/>
            </a:prstGeom>
            <a:solidFill>
              <a:srgbClr val="0000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32" name="Rectangle 67"/>
            <p:cNvSpPr>
              <a:spLocks noChangeArrowheads="1"/>
            </p:cNvSpPr>
            <p:nvPr userDrawn="1"/>
          </p:nvSpPr>
          <p:spPr bwMode="auto">
            <a:xfrm>
              <a:off x="1765262" y="881595"/>
              <a:ext cx="36448" cy="106740"/>
            </a:xfrm>
            <a:prstGeom prst="rect">
              <a:avLst/>
            </a:prstGeom>
            <a:solidFill>
              <a:srgbClr val="0000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33" name="Rectangle 68"/>
            <p:cNvSpPr>
              <a:spLocks noChangeArrowheads="1"/>
            </p:cNvSpPr>
            <p:nvPr userDrawn="1"/>
          </p:nvSpPr>
          <p:spPr bwMode="auto">
            <a:xfrm>
              <a:off x="1931880" y="714976"/>
              <a:ext cx="106740" cy="36448"/>
            </a:xfrm>
            <a:prstGeom prst="rect">
              <a:avLst/>
            </a:prstGeom>
            <a:solidFill>
              <a:srgbClr val="0000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34" name="Rectangle 69"/>
            <p:cNvSpPr>
              <a:spLocks noChangeArrowheads="1"/>
            </p:cNvSpPr>
            <p:nvPr userDrawn="1"/>
          </p:nvSpPr>
          <p:spPr bwMode="auto">
            <a:xfrm>
              <a:off x="1530954" y="714976"/>
              <a:ext cx="104137" cy="36448"/>
            </a:xfrm>
            <a:prstGeom prst="rect">
              <a:avLst/>
            </a:prstGeom>
            <a:solidFill>
              <a:srgbClr val="0000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35" name="Freeform 70"/>
            <p:cNvSpPr>
              <a:spLocks/>
            </p:cNvSpPr>
            <p:nvPr userDrawn="1"/>
          </p:nvSpPr>
          <p:spPr bwMode="auto">
            <a:xfrm>
              <a:off x="1869398" y="537944"/>
              <a:ext cx="106740" cy="101533"/>
            </a:xfrm>
            <a:custGeom>
              <a:avLst/>
              <a:gdLst>
                <a:gd name="T0" fmla="*/ 12 w 41"/>
                <a:gd name="T1" fmla="*/ 39 h 39"/>
                <a:gd name="T2" fmla="*/ 0 w 41"/>
                <a:gd name="T3" fmla="*/ 29 h 39"/>
                <a:gd name="T4" fmla="*/ 31 w 41"/>
                <a:gd name="T5" fmla="*/ 0 h 39"/>
                <a:gd name="T6" fmla="*/ 41 w 41"/>
                <a:gd name="T7" fmla="*/ 10 h 39"/>
                <a:gd name="T8" fmla="*/ 12 w 41"/>
                <a:gd name="T9" fmla="*/ 39 h 39"/>
              </a:gdLst>
              <a:ahLst/>
              <a:cxnLst>
                <a:cxn ang="0">
                  <a:pos x="T0" y="T1"/>
                </a:cxn>
                <a:cxn ang="0">
                  <a:pos x="T2" y="T3"/>
                </a:cxn>
                <a:cxn ang="0">
                  <a:pos x="T4" y="T5"/>
                </a:cxn>
                <a:cxn ang="0">
                  <a:pos x="T6" y="T7"/>
                </a:cxn>
                <a:cxn ang="0">
                  <a:pos x="T8" y="T9"/>
                </a:cxn>
              </a:cxnLst>
              <a:rect l="0" t="0" r="r" b="b"/>
              <a:pathLst>
                <a:path w="41" h="39">
                  <a:moveTo>
                    <a:pt x="12" y="39"/>
                  </a:moveTo>
                  <a:lnTo>
                    <a:pt x="0" y="29"/>
                  </a:lnTo>
                  <a:lnTo>
                    <a:pt x="31" y="0"/>
                  </a:lnTo>
                  <a:lnTo>
                    <a:pt x="41" y="10"/>
                  </a:lnTo>
                  <a:lnTo>
                    <a:pt x="12" y="39"/>
                  </a:lnTo>
                  <a:close/>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36" name="Freeform 71"/>
            <p:cNvSpPr>
              <a:spLocks/>
            </p:cNvSpPr>
            <p:nvPr userDrawn="1"/>
          </p:nvSpPr>
          <p:spPr bwMode="auto">
            <a:xfrm>
              <a:off x="1590833" y="826923"/>
              <a:ext cx="98930" cy="98930"/>
            </a:xfrm>
            <a:custGeom>
              <a:avLst/>
              <a:gdLst>
                <a:gd name="T0" fmla="*/ 10 w 38"/>
                <a:gd name="T1" fmla="*/ 38 h 38"/>
                <a:gd name="T2" fmla="*/ 0 w 38"/>
                <a:gd name="T3" fmla="*/ 29 h 38"/>
                <a:gd name="T4" fmla="*/ 29 w 38"/>
                <a:gd name="T5" fmla="*/ 0 h 38"/>
                <a:gd name="T6" fmla="*/ 38 w 38"/>
                <a:gd name="T7" fmla="*/ 9 h 38"/>
                <a:gd name="T8" fmla="*/ 10 w 38"/>
                <a:gd name="T9" fmla="*/ 38 h 38"/>
              </a:gdLst>
              <a:ahLst/>
              <a:cxnLst>
                <a:cxn ang="0">
                  <a:pos x="T0" y="T1"/>
                </a:cxn>
                <a:cxn ang="0">
                  <a:pos x="T2" y="T3"/>
                </a:cxn>
                <a:cxn ang="0">
                  <a:pos x="T4" y="T5"/>
                </a:cxn>
                <a:cxn ang="0">
                  <a:pos x="T6" y="T7"/>
                </a:cxn>
                <a:cxn ang="0">
                  <a:pos x="T8" y="T9"/>
                </a:cxn>
              </a:cxnLst>
              <a:rect l="0" t="0" r="r" b="b"/>
              <a:pathLst>
                <a:path w="38" h="38">
                  <a:moveTo>
                    <a:pt x="10" y="38"/>
                  </a:moveTo>
                  <a:lnTo>
                    <a:pt x="0" y="29"/>
                  </a:lnTo>
                  <a:lnTo>
                    <a:pt x="29" y="0"/>
                  </a:lnTo>
                  <a:lnTo>
                    <a:pt x="38" y="9"/>
                  </a:lnTo>
                  <a:lnTo>
                    <a:pt x="10" y="38"/>
                  </a:lnTo>
                  <a:close/>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37" name="Freeform 72"/>
            <p:cNvSpPr>
              <a:spLocks/>
            </p:cNvSpPr>
            <p:nvPr userDrawn="1"/>
          </p:nvSpPr>
          <p:spPr bwMode="auto">
            <a:xfrm>
              <a:off x="1869398" y="826923"/>
              <a:ext cx="106740" cy="98930"/>
            </a:xfrm>
            <a:custGeom>
              <a:avLst/>
              <a:gdLst>
                <a:gd name="T0" fmla="*/ 31 w 41"/>
                <a:gd name="T1" fmla="*/ 38 h 38"/>
                <a:gd name="T2" fmla="*/ 0 w 41"/>
                <a:gd name="T3" fmla="*/ 9 h 38"/>
                <a:gd name="T4" fmla="*/ 12 w 41"/>
                <a:gd name="T5" fmla="*/ 0 h 38"/>
                <a:gd name="T6" fmla="*/ 41 w 41"/>
                <a:gd name="T7" fmla="*/ 29 h 38"/>
                <a:gd name="T8" fmla="*/ 31 w 41"/>
                <a:gd name="T9" fmla="*/ 38 h 38"/>
              </a:gdLst>
              <a:ahLst/>
              <a:cxnLst>
                <a:cxn ang="0">
                  <a:pos x="T0" y="T1"/>
                </a:cxn>
                <a:cxn ang="0">
                  <a:pos x="T2" y="T3"/>
                </a:cxn>
                <a:cxn ang="0">
                  <a:pos x="T4" y="T5"/>
                </a:cxn>
                <a:cxn ang="0">
                  <a:pos x="T6" y="T7"/>
                </a:cxn>
                <a:cxn ang="0">
                  <a:pos x="T8" y="T9"/>
                </a:cxn>
              </a:cxnLst>
              <a:rect l="0" t="0" r="r" b="b"/>
              <a:pathLst>
                <a:path w="41" h="38">
                  <a:moveTo>
                    <a:pt x="31" y="38"/>
                  </a:moveTo>
                  <a:lnTo>
                    <a:pt x="0" y="9"/>
                  </a:lnTo>
                  <a:lnTo>
                    <a:pt x="12" y="0"/>
                  </a:lnTo>
                  <a:lnTo>
                    <a:pt x="41" y="29"/>
                  </a:lnTo>
                  <a:lnTo>
                    <a:pt x="31" y="38"/>
                  </a:lnTo>
                  <a:close/>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38" name="Freeform 73"/>
            <p:cNvSpPr>
              <a:spLocks/>
            </p:cNvSpPr>
            <p:nvPr userDrawn="1"/>
          </p:nvSpPr>
          <p:spPr bwMode="auto">
            <a:xfrm>
              <a:off x="1590833" y="537944"/>
              <a:ext cx="98930" cy="101533"/>
            </a:xfrm>
            <a:custGeom>
              <a:avLst/>
              <a:gdLst>
                <a:gd name="T0" fmla="*/ 29 w 38"/>
                <a:gd name="T1" fmla="*/ 39 h 39"/>
                <a:gd name="T2" fmla="*/ 0 w 38"/>
                <a:gd name="T3" fmla="*/ 10 h 39"/>
                <a:gd name="T4" fmla="*/ 10 w 38"/>
                <a:gd name="T5" fmla="*/ 0 h 39"/>
                <a:gd name="T6" fmla="*/ 38 w 38"/>
                <a:gd name="T7" fmla="*/ 29 h 39"/>
                <a:gd name="T8" fmla="*/ 29 w 38"/>
                <a:gd name="T9" fmla="*/ 39 h 39"/>
              </a:gdLst>
              <a:ahLst/>
              <a:cxnLst>
                <a:cxn ang="0">
                  <a:pos x="T0" y="T1"/>
                </a:cxn>
                <a:cxn ang="0">
                  <a:pos x="T2" y="T3"/>
                </a:cxn>
                <a:cxn ang="0">
                  <a:pos x="T4" y="T5"/>
                </a:cxn>
                <a:cxn ang="0">
                  <a:pos x="T6" y="T7"/>
                </a:cxn>
                <a:cxn ang="0">
                  <a:pos x="T8" y="T9"/>
                </a:cxn>
              </a:cxnLst>
              <a:rect l="0" t="0" r="r" b="b"/>
              <a:pathLst>
                <a:path w="38" h="39">
                  <a:moveTo>
                    <a:pt x="29" y="39"/>
                  </a:moveTo>
                  <a:lnTo>
                    <a:pt x="0" y="10"/>
                  </a:lnTo>
                  <a:lnTo>
                    <a:pt x="10" y="0"/>
                  </a:lnTo>
                  <a:lnTo>
                    <a:pt x="38" y="29"/>
                  </a:lnTo>
                  <a:lnTo>
                    <a:pt x="29" y="39"/>
                  </a:lnTo>
                  <a:close/>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39" name="Freeform 74"/>
            <p:cNvSpPr>
              <a:spLocks noEditPoints="1"/>
            </p:cNvSpPr>
            <p:nvPr userDrawn="1"/>
          </p:nvSpPr>
          <p:spPr bwMode="auto">
            <a:xfrm>
              <a:off x="1661125" y="608236"/>
              <a:ext cx="247325" cy="236911"/>
            </a:xfrm>
            <a:custGeom>
              <a:avLst/>
              <a:gdLst>
                <a:gd name="T0" fmla="*/ 11 w 40"/>
                <a:gd name="T1" fmla="*/ 29 h 38"/>
                <a:gd name="T2" fmla="*/ 28 w 40"/>
                <a:gd name="T3" fmla="*/ 29 h 38"/>
                <a:gd name="T4" fmla="*/ 28 w 40"/>
                <a:gd name="T5" fmla="*/ 11 h 38"/>
                <a:gd name="T6" fmla="*/ 11 w 40"/>
                <a:gd name="T7" fmla="*/ 11 h 38"/>
                <a:gd name="T8" fmla="*/ 11 w 40"/>
                <a:gd name="T9" fmla="*/ 29 h 38"/>
                <a:gd name="T10" fmla="*/ 20 w 40"/>
                <a:gd name="T11" fmla="*/ 38 h 38"/>
                <a:gd name="T12" fmla="*/ 7 w 40"/>
                <a:gd name="T13" fmla="*/ 33 h 38"/>
                <a:gd name="T14" fmla="*/ 7 w 40"/>
                <a:gd name="T15" fmla="*/ 7 h 38"/>
                <a:gd name="T16" fmla="*/ 33 w 40"/>
                <a:gd name="T17" fmla="*/ 7 h 38"/>
                <a:gd name="T18" fmla="*/ 33 w 40"/>
                <a:gd name="T19" fmla="*/ 33 h 38"/>
                <a:gd name="T20" fmla="*/ 20 w 40"/>
                <a:gd name="T2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8">
                  <a:moveTo>
                    <a:pt x="11" y="29"/>
                  </a:moveTo>
                  <a:cubicBezTo>
                    <a:pt x="16" y="33"/>
                    <a:pt x="24" y="33"/>
                    <a:pt x="28" y="29"/>
                  </a:cubicBezTo>
                  <a:cubicBezTo>
                    <a:pt x="33" y="24"/>
                    <a:pt x="33" y="16"/>
                    <a:pt x="28" y="11"/>
                  </a:cubicBezTo>
                  <a:cubicBezTo>
                    <a:pt x="24" y="7"/>
                    <a:pt x="16" y="7"/>
                    <a:pt x="11" y="11"/>
                  </a:cubicBezTo>
                  <a:cubicBezTo>
                    <a:pt x="6" y="16"/>
                    <a:pt x="6" y="24"/>
                    <a:pt x="11" y="29"/>
                  </a:cubicBezTo>
                  <a:close/>
                  <a:moveTo>
                    <a:pt x="20" y="38"/>
                  </a:moveTo>
                  <a:cubicBezTo>
                    <a:pt x="15" y="38"/>
                    <a:pt x="10" y="36"/>
                    <a:pt x="7" y="33"/>
                  </a:cubicBezTo>
                  <a:cubicBezTo>
                    <a:pt x="0" y="26"/>
                    <a:pt x="0" y="14"/>
                    <a:pt x="7" y="7"/>
                  </a:cubicBezTo>
                  <a:cubicBezTo>
                    <a:pt x="14" y="0"/>
                    <a:pt x="26" y="0"/>
                    <a:pt x="33" y="7"/>
                  </a:cubicBezTo>
                  <a:cubicBezTo>
                    <a:pt x="40" y="14"/>
                    <a:pt x="40" y="26"/>
                    <a:pt x="33" y="33"/>
                  </a:cubicBezTo>
                  <a:cubicBezTo>
                    <a:pt x="29" y="36"/>
                    <a:pt x="25" y="38"/>
                    <a:pt x="20" y="38"/>
                  </a:cubicBezTo>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pic>
        <p:nvPicPr>
          <p:cNvPr id="43" name="Picture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518" y="425299"/>
            <a:ext cx="4296407" cy="1139863"/>
          </a:xfrm>
          <a:prstGeom prst="rect">
            <a:avLst/>
          </a:prstGeom>
        </p:spPr>
      </p:pic>
    </p:spTree>
    <p:extLst>
      <p:ext uri="{BB962C8B-B14F-4D97-AF65-F5344CB8AC3E}">
        <p14:creationId xmlns:p14="http://schemas.microsoft.com/office/powerpoint/2010/main" val="35749912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chemeClr val="bg2">
                <a:lumMod val="75000"/>
              </a:schemeClr>
            </a:gs>
            <a:gs pos="100000">
              <a:schemeClr val="bg2"/>
            </a:gs>
          </a:gsLst>
          <a:lin ang="4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9FB69A-085D-4EBD-BB7C-60DEED4FF629}" type="datetimeFigureOut">
              <a:rPr lang="en-IE" smtClean="0"/>
              <a:t>16/05/2022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FBD29713-6E2E-4D89-9962-5B95DF3857A4}" type="slidenum">
              <a:rPr lang="en-IE" smtClean="0"/>
              <a:t>‹#›</a:t>
            </a:fld>
            <a:endParaRPr lang="en-IE"/>
          </a:p>
        </p:txBody>
      </p:sp>
    </p:spTree>
    <p:extLst>
      <p:ext uri="{BB962C8B-B14F-4D97-AF65-F5344CB8AC3E}">
        <p14:creationId xmlns:p14="http://schemas.microsoft.com/office/powerpoint/2010/main" val="38607967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ustom Layout">
    <p:bg>
      <p:bgPr>
        <a:gradFill>
          <a:gsLst>
            <a:gs pos="0">
              <a:schemeClr val="bg2">
                <a:lumMod val="75000"/>
              </a:schemeClr>
            </a:gs>
            <a:gs pos="100000">
              <a:schemeClr val="bg2"/>
            </a:gs>
          </a:gsLst>
          <a:lin ang="4200000" scaled="0"/>
        </a:gra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1775521" y="764707"/>
            <a:ext cx="9313035" cy="605483"/>
          </a:xfrm>
          <a:prstGeom prst="rect">
            <a:avLst/>
          </a:prstGeom>
        </p:spPr>
        <p:txBody>
          <a:bodyPr/>
          <a:lstStyle>
            <a:lvl1pPr>
              <a:defRPr sz="2400">
                <a:solidFill>
                  <a:srgbClr val="FFCA05"/>
                </a:solidFill>
                <a:latin typeface="Arial Bold" panose="020B0704020202020204" pitchFamily="34" charset="0"/>
                <a:cs typeface="Arial Bold" panose="020B0704020202020204" pitchFamily="34" charset="0"/>
              </a:defRPr>
            </a:lvl1pPr>
          </a:lstStyle>
          <a:p>
            <a:r>
              <a:rPr lang="en-US"/>
              <a:t>Click to edit Master title style</a:t>
            </a:r>
            <a:endParaRPr lang="en-IE" dirty="0"/>
          </a:p>
        </p:txBody>
      </p:sp>
      <p:sp>
        <p:nvSpPr>
          <p:cNvPr id="4" name="Text Placeholder 5"/>
          <p:cNvSpPr>
            <a:spLocks noGrp="1"/>
          </p:cNvSpPr>
          <p:nvPr>
            <p:ph type="body" sz="quarter" idx="10"/>
          </p:nvPr>
        </p:nvSpPr>
        <p:spPr>
          <a:xfrm>
            <a:off x="1775521" y="1370113"/>
            <a:ext cx="9313035" cy="1944290"/>
          </a:xfrm>
          <a:prstGeom prst="rect">
            <a:avLst/>
          </a:prstGeom>
        </p:spPr>
        <p:txBody>
          <a:bodyPr/>
          <a:lstStyle>
            <a:lvl1pPr>
              <a:buClr>
                <a:srgbClr val="FFCA05"/>
              </a:buClr>
              <a:defRPr sz="1800">
                <a:latin typeface="Arial" panose="020B0604020202020204" pitchFamily="34" charset="0"/>
                <a:cs typeface="Arial" panose="020B0604020202020204" pitchFamily="34" charset="0"/>
              </a:defRPr>
            </a:lvl1pPr>
            <a:lvl2pPr>
              <a:buClr>
                <a:srgbClr val="FFCA05"/>
              </a:buClr>
              <a:defRPr/>
            </a:lvl2pPr>
            <a:lvl3pPr>
              <a:buClr>
                <a:srgbClr val="FFCA05"/>
              </a:buClr>
              <a:defRPr/>
            </a:lvl3pPr>
            <a:lvl4pPr>
              <a:buClr>
                <a:srgbClr val="FFCA05"/>
              </a:buClr>
              <a:defRPr/>
            </a:lvl4pPr>
            <a:lvl5pPr>
              <a:buClr>
                <a:srgbClr val="FFCA0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Tree>
    <p:extLst>
      <p:ext uri="{BB962C8B-B14F-4D97-AF65-F5344CB8AC3E}">
        <p14:creationId xmlns:p14="http://schemas.microsoft.com/office/powerpoint/2010/main" val="32220531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Custom Layout">
    <p:bg>
      <p:bgPr>
        <a:gradFill>
          <a:gsLst>
            <a:gs pos="0">
              <a:schemeClr val="bg2">
                <a:lumMod val="75000"/>
              </a:schemeClr>
            </a:gs>
            <a:gs pos="100000">
              <a:schemeClr val="bg2"/>
            </a:gs>
          </a:gsLst>
          <a:lin ang="4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403" y="735288"/>
            <a:ext cx="10515600" cy="605483"/>
          </a:xfrm>
          <a:prstGeom prst="rect">
            <a:avLst/>
          </a:prstGeom>
        </p:spPr>
        <p:txBody>
          <a:bodyPr/>
          <a:lstStyle>
            <a:lvl1pPr>
              <a:defRPr sz="2400">
                <a:latin typeface="Arial Bold" panose="020B0704020202020204" pitchFamily="34" charset="0"/>
                <a:cs typeface="Arial Bold" panose="020B0704020202020204" pitchFamily="34" charset="0"/>
              </a:defRPr>
            </a:lvl1pPr>
          </a:lstStyle>
          <a:p>
            <a:r>
              <a:rPr lang="en-US"/>
              <a:t>Click to edit Master title style</a:t>
            </a:r>
            <a:endParaRPr lang="en-IE" dirty="0"/>
          </a:p>
        </p:txBody>
      </p:sp>
      <p:sp>
        <p:nvSpPr>
          <p:cNvPr id="6" name="Text Placeholder 5"/>
          <p:cNvSpPr>
            <a:spLocks noGrp="1"/>
          </p:cNvSpPr>
          <p:nvPr>
            <p:ph type="body" sz="quarter" idx="10"/>
          </p:nvPr>
        </p:nvSpPr>
        <p:spPr>
          <a:xfrm>
            <a:off x="719403" y="1340694"/>
            <a:ext cx="10515600" cy="1944290"/>
          </a:xfrm>
          <a:prstGeom prst="rect">
            <a:avLst/>
          </a:prstGeom>
        </p:spPr>
        <p:txBody>
          <a:bodyPr/>
          <a:lstStyle>
            <a:lvl1pPr>
              <a:defRPr sz="1800">
                <a:latin typeface="Arial" panose="020B0604020202020204" pitchFamily="34" charset="0"/>
                <a:cs typeface="Arial" panose="020B0604020202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Tree>
    <p:extLst>
      <p:ext uri="{BB962C8B-B14F-4D97-AF65-F5344CB8AC3E}">
        <p14:creationId xmlns:p14="http://schemas.microsoft.com/office/powerpoint/2010/main" val="16254916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bg2">
                <a:lumMod val="75000"/>
              </a:schemeClr>
            </a:gs>
            <a:gs pos="100000">
              <a:schemeClr val="bg2"/>
            </a:gs>
          </a:gsLst>
          <a:lin ang="4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9FB69A-085D-4EBD-BB7C-60DEED4FF629}" type="datetimeFigureOut">
              <a:rPr lang="en-IE" smtClean="0"/>
              <a:t>16/05/2022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BD29713-6E2E-4D89-9962-5B95DF3857A4}" type="slidenum">
              <a:rPr lang="en-IE" smtClean="0"/>
              <a:t>‹#›</a:t>
            </a:fld>
            <a:endParaRPr lang="en-IE"/>
          </a:p>
        </p:txBody>
      </p:sp>
    </p:spTree>
    <p:extLst>
      <p:ext uri="{BB962C8B-B14F-4D97-AF65-F5344CB8AC3E}">
        <p14:creationId xmlns:p14="http://schemas.microsoft.com/office/powerpoint/2010/main" val="33355967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1_Custom Layout">
    <p:bg>
      <p:bgRef idx="1001">
        <a:schemeClr val="bg1"/>
      </p:bgRef>
    </p:bg>
    <p:spTree>
      <p:nvGrpSpPr>
        <p:cNvPr id="1" name=""/>
        <p:cNvGrpSpPr/>
        <p:nvPr/>
      </p:nvGrpSpPr>
      <p:grpSpPr>
        <a:xfrm>
          <a:off x="0" y="0"/>
          <a:ext cx="0" cy="0"/>
          <a:chOff x="0" y="0"/>
          <a:chExt cx="0" cy="0"/>
        </a:xfrm>
      </p:grpSpPr>
      <p:sp>
        <p:nvSpPr>
          <p:cNvPr id="25"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IE" smtClean="0"/>
              <a:pPr/>
              <a:t>‹#›</a:t>
            </a:fld>
            <a:endParaRPr lang="en-IE" dirty="0"/>
          </a:p>
        </p:txBody>
      </p:sp>
      <p:pic>
        <p:nvPicPr>
          <p:cNvPr id="3" name="Picture 2" descr="A picture containing photo, person, person, sitting&#10;&#10;Description automatically generated">
            <a:extLst>
              <a:ext uri="{FF2B5EF4-FFF2-40B4-BE49-F238E27FC236}">
                <a16:creationId xmlns:a16="http://schemas.microsoft.com/office/drawing/2014/main" id="{CBB55A51-7CBD-B74A-A6D4-7ED69628E8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8382015"/>
      </p:ext>
    </p:extLst>
  </p:cSld>
  <p:clrMapOvr>
    <a:overrideClrMapping bg1="lt1" tx1="dk1" bg2="lt2" tx2="dk2" accent1="accent1" accent2="accent2" accent3="accent3" accent4="accent4" accent5="accent5" accent6="accent6" hlink="hlink" folHlink="folHlink"/>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reserve="1">
  <p:cSld name="3_Custom Layout">
    <p:bg>
      <p:bgRef idx="1001">
        <a:schemeClr val="bg1"/>
      </p:bgRef>
    </p:bg>
    <p:spTree>
      <p:nvGrpSpPr>
        <p:cNvPr id="1" name=""/>
        <p:cNvGrpSpPr/>
        <p:nvPr/>
      </p:nvGrpSpPr>
      <p:grpSpPr>
        <a:xfrm>
          <a:off x="0" y="0"/>
          <a:ext cx="0" cy="0"/>
          <a:chOff x="0" y="0"/>
          <a:chExt cx="0" cy="0"/>
        </a:xfrm>
      </p:grpSpPr>
      <p:sp>
        <p:nvSpPr>
          <p:cNvPr id="25"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IE" smtClean="0"/>
              <a:pPr/>
              <a:t>‹#›</a:t>
            </a:fld>
            <a:endParaRPr lang="en-IE" dirty="0"/>
          </a:p>
        </p:txBody>
      </p:sp>
      <p:pic>
        <p:nvPicPr>
          <p:cNvPr id="5" name="Picture 4" descr="A picture containing computer, drawing&#10;&#10;Description automatically generated">
            <a:extLst>
              <a:ext uri="{FF2B5EF4-FFF2-40B4-BE49-F238E27FC236}">
                <a16:creationId xmlns:a16="http://schemas.microsoft.com/office/drawing/2014/main" id="{4F853DC4-5138-BC47-A9D8-AF2A5B31DF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78421053"/>
      </p:ext>
    </p:extLst>
  </p:cSld>
  <p:clrMapOvr>
    <a:overrideClrMapping bg1="lt1" tx1="dk1" bg2="lt2" tx2="dk2" accent1="accent1" accent2="accent2" accent3="accent3" accent4="accent4" accent5="accent5" accent6="accent6" hlink="hlink" folHlink="folHlink"/>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9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95" name="Body Level One…"/>
          <p:cNvSpPr txBox="1">
            <a:spLocks noGrp="1"/>
          </p:cNvSpPr>
          <p:nvPr>
            <p:ph type="body" sz="half" idx="1"/>
          </p:nvPr>
        </p:nvSpPr>
        <p:spPr>
          <a:xfrm>
            <a:off x="5183187" y="987425"/>
            <a:ext cx="6172201" cy="4873625"/>
          </a:xfrm>
          <a:prstGeom prst="rect">
            <a:avLst/>
          </a:prstGeom>
        </p:spPr>
        <p:txBody>
          <a:bodyPr/>
          <a:lstStyle>
            <a:lvl1pPr>
              <a:defRPr sz="3200" b="0" i="0"/>
            </a:lvl1pPr>
            <a:lvl2pPr marL="718457" indent="-261257">
              <a:defRPr sz="3200" b="0" i="0"/>
            </a:lvl2pPr>
            <a:lvl3pPr marL="1219200" indent="-304800">
              <a:defRPr sz="3200" b="0" i="0"/>
            </a:lvl3pPr>
            <a:lvl4pPr marL="1737360" indent="-365760">
              <a:defRPr sz="3200" b="0" i="0"/>
            </a:lvl4pPr>
            <a:lvl5pPr marL="2194560" indent="-365760">
              <a:defRPr sz="3200"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6" name="Text Placeholder 3"/>
          <p:cNvSpPr>
            <a:spLocks noGrp="1"/>
          </p:cNvSpPr>
          <p:nvPr>
            <p:ph type="body" sz="quarter" idx="13"/>
          </p:nvPr>
        </p:nvSpPr>
        <p:spPr>
          <a:xfrm>
            <a:off x="839787" y="2057400"/>
            <a:ext cx="3932239" cy="3811588"/>
          </a:xfrm>
          <a:prstGeom prst="rect">
            <a:avLst/>
          </a:prstGeom>
        </p:spPr>
        <p:txBody>
          <a:bodyPr/>
          <a:lstStyle>
            <a:lvl1pPr>
              <a:defRPr b="0" i="0"/>
            </a:lvl1pPr>
          </a:lstStyle>
          <a:p>
            <a:pPr marL="0" indent="0">
              <a:buSzTx/>
              <a:buFontTx/>
              <a:buNone/>
              <a:defRPr sz="1600"/>
            </a:pPr>
            <a:endParaRPr dirty="0"/>
          </a:p>
        </p:txBody>
      </p:sp>
      <p:sp>
        <p:nvSpPr>
          <p:cNvPr id="97" name="Slide Number"/>
          <p:cNvSpPr txBox="1">
            <a:spLocks noGrp="1"/>
          </p:cNvSpPr>
          <p:nvPr>
            <p:ph type="sldNum" sz="quarter" idx="2"/>
          </p:nvPr>
        </p:nvSpPr>
        <p:spPr>
          <a:xfrm>
            <a:off x="110739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4_Custom Layout">
    <p:bg>
      <p:bgRef idx="1001">
        <a:schemeClr val="bg1"/>
      </p:bgRef>
    </p:bg>
    <p:spTree>
      <p:nvGrpSpPr>
        <p:cNvPr id="1" name=""/>
        <p:cNvGrpSpPr/>
        <p:nvPr/>
      </p:nvGrpSpPr>
      <p:grpSpPr>
        <a:xfrm>
          <a:off x="0" y="0"/>
          <a:ext cx="0" cy="0"/>
          <a:chOff x="0" y="0"/>
          <a:chExt cx="0" cy="0"/>
        </a:xfrm>
      </p:grpSpPr>
      <p:sp>
        <p:nvSpPr>
          <p:cNvPr id="25"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IE" smtClean="0"/>
              <a:pPr/>
              <a:t>‹#›</a:t>
            </a:fld>
            <a:endParaRPr lang="en-IE" dirty="0"/>
          </a:p>
        </p:txBody>
      </p:sp>
      <p:pic>
        <p:nvPicPr>
          <p:cNvPr id="3" name="Picture 2">
            <a:extLst>
              <a:ext uri="{FF2B5EF4-FFF2-40B4-BE49-F238E27FC236}">
                <a16:creationId xmlns:a16="http://schemas.microsoft.com/office/drawing/2014/main" id="{9F9E6B79-238D-DD41-A43D-EEBB04509C9C}"/>
              </a:ext>
            </a:extLst>
          </p:cNvPr>
          <p:cNvPicPr>
            <a:picLocks noChangeAspect="1"/>
          </p:cNvPicPr>
          <p:nvPr userDrawn="1"/>
        </p:nvPicPr>
        <p:blipFill>
          <a:blip r:embed="rId2"/>
          <a:stretch>
            <a:fillRect/>
          </a:stretch>
        </p:blipFill>
        <p:spPr>
          <a:xfrm>
            <a:off x="9771355" y="5959102"/>
            <a:ext cx="2277209" cy="898898"/>
          </a:xfrm>
          <a:prstGeom prst="rect">
            <a:avLst/>
          </a:prstGeom>
        </p:spPr>
      </p:pic>
      <p:pic>
        <p:nvPicPr>
          <p:cNvPr id="4" name="Picture 3">
            <a:extLst>
              <a:ext uri="{FF2B5EF4-FFF2-40B4-BE49-F238E27FC236}">
                <a16:creationId xmlns:a16="http://schemas.microsoft.com/office/drawing/2014/main" id="{3904C77A-FAD7-6649-945F-51F44AFFAA82}"/>
              </a:ext>
            </a:extLst>
          </p:cNvPr>
          <p:cNvPicPr>
            <a:picLocks noChangeAspect="1"/>
          </p:cNvPicPr>
          <p:nvPr userDrawn="1"/>
        </p:nvPicPr>
        <p:blipFill rotWithShape="1">
          <a:blip r:embed="rId3"/>
          <a:srcRect l="70857"/>
          <a:stretch/>
        </p:blipFill>
        <p:spPr>
          <a:xfrm>
            <a:off x="0" y="5063752"/>
            <a:ext cx="518160" cy="1790700"/>
          </a:xfrm>
          <a:prstGeom prst="rect">
            <a:avLst/>
          </a:prstGeom>
        </p:spPr>
      </p:pic>
      <p:pic>
        <p:nvPicPr>
          <p:cNvPr id="5" name="Picture 4">
            <a:extLst>
              <a:ext uri="{FF2B5EF4-FFF2-40B4-BE49-F238E27FC236}">
                <a16:creationId xmlns:a16="http://schemas.microsoft.com/office/drawing/2014/main" id="{78D182AC-0379-AF47-88C6-2282C87E5DE7}"/>
              </a:ext>
            </a:extLst>
          </p:cNvPr>
          <p:cNvPicPr>
            <a:picLocks noChangeAspect="1"/>
          </p:cNvPicPr>
          <p:nvPr userDrawn="1"/>
        </p:nvPicPr>
        <p:blipFill>
          <a:blip r:embed="rId4"/>
          <a:stretch>
            <a:fillRect/>
          </a:stretch>
        </p:blipFill>
        <p:spPr>
          <a:xfrm>
            <a:off x="5854700" y="-1819710"/>
            <a:ext cx="3213100" cy="2947670"/>
          </a:xfrm>
          <a:prstGeom prst="rect">
            <a:avLst/>
          </a:prstGeom>
        </p:spPr>
      </p:pic>
      <p:pic>
        <p:nvPicPr>
          <p:cNvPr id="6" name="Picture 5">
            <a:extLst>
              <a:ext uri="{FF2B5EF4-FFF2-40B4-BE49-F238E27FC236}">
                <a16:creationId xmlns:a16="http://schemas.microsoft.com/office/drawing/2014/main" id="{30E52772-E576-5C4A-9909-FD547C7C501D}"/>
              </a:ext>
            </a:extLst>
          </p:cNvPr>
          <p:cNvPicPr>
            <a:picLocks noChangeAspect="1"/>
          </p:cNvPicPr>
          <p:nvPr userDrawn="1"/>
        </p:nvPicPr>
        <p:blipFill rotWithShape="1">
          <a:blip r:embed="rId5"/>
          <a:srcRect r="50000"/>
          <a:stretch/>
        </p:blipFill>
        <p:spPr>
          <a:xfrm>
            <a:off x="11398326" y="-13447"/>
            <a:ext cx="793674" cy="2193245"/>
          </a:xfrm>
          <a:prstGeom prst="rect">
            <a:avLst/>
          </a:prstGeom>
        </p:spPr>
      </p:pic>
    </p:spTree>
    <p:extLst>
      <p:ext uri="{BB962C8B-B14F-4D97-AF65-F5344CB8AC3E}">
        <p14:creationId xmlns:p14="http://schemas.microsoft.com/office/powerpoint/2010/main" val="3240680797"/>
      </p:ext>
    </p:extLst>
  </p:cSld>
  <p:clrMapOvr>
    <a:overrideClrMapping bg1="lt1" tx1="dk1" bg2="lt2" tx2="dk2" accent1="accent1" accent2="accent2" accent3="accent3" accent4="accent4" accent5="accent5" accent6="accent6" hlink="hlink" folHlink="folHlink"/>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reserve="1">
  <p:cSld name="5_Custom Layout">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70584A-E0A7-8D42-B60A-B4EF07D78992}"/>
              </a:ext>
            </a:extLst>
          </p:cNvPr>
          <p:cNvPicPr>
            <a:picLocks noChangeAspect="1"/>
          </p:cNvPicPr>
          <p:nvPr userDrawn="1"/>
        </p:nvPicPr>
        <p:blipFill rotWithShape="1">
          <a:blip r:embed="rId2"/>
          <a:srcRect l="70857"/>
          <a:stretch/>
        </p:blipFill>
        <p:spPr>
          <a:xfrm>
            <a:off x="0" y="5063752"/>
            <a:ext cx="518160" cy="1790700"/>
          </a:xfrm>
          <a:prstGeom prst="rect">
            <a:avLst/>
          </a:prstGeom>
        </p:spPr>
      </p:pic>
      <p:pic>
        <p:nvPicPr>
          <p:cNvPr id="5" name="Picture 4">
            <a:extLst>
              <a:ext uri="{FF2B5EF4-FFF2-40B4-BE49-F238E27FC236}">
                <a16:creationId xmlns:a16="http://schemas.microsoft.com/office/drawing/2014/main" id="{919118E2-E927-9B43-836A-2198972CEC3C}"/>
              </a:ext>
            </a:extLst>
          </p:cNvPr>
          <p:cNvPicPr>
            <a:picLocks noChangeAspect="1"/>
          </p:cNvPicPr>
          <p:nvPr userDrawn="1"/>
        </p:nvPicPr>
        <p:blipFill>
          <a:blip r:embed="rId3"/>
          <a:stretch>
            <a:fillRect/>
          </a:stretch>
        </p:blipFill>
        <p:spPr>
          <a:xfrm>
            <a:off x="11145182" y="5934265"/>
            <a:ext cx="1046818" cy="920187"/>
          </a:xfrm>
          <a:prstGeom prst="rect">
            <a:avLst/>
          </a:prstGeom>
        </p:spPr>
      </p:pic>
      <p:pic>
        <p:nvPicPr>
          <p:cNvPr id="3" name="Picture 2">
            <a:extLst>
              <a:ext uri="{FF2B5EF4-FFF2-40B4-BE49-F238E27FC236}">
                <a16:creationId xmlns:a16="http://schemas.microsoft.com/office/drawing/2014/main" id="{0B2EE1A2-9BAA-234C-99BE-DF9E6D0FC4AA}"/>
              </a:ext>
            </a:extLst>
          </p:cNvPr>
          <p:cNvPicPr>
            <a:picLocks noChangeAspect="1"/>
          </p:cNvPicPr>
          <p:nvPr userDrawn="1"/>
        </p:nvPicPr>
        <p:blipFill rotWithShape="1">
          <a:blip r:embed="rId4"/>
          <a:srcRect r="71288"/>
          <a:stretch/>
        </p:blipFill>
        <p:spPr>
          <a:xfrm>
            <a:off x="11368537" y="-2"/>
            <a:ext cx="823463" cy="2880000"/>
          </a:xfrm>
          <a:prstGeom prst="rect">
            <a:avLst/>
          </a:prstGeom>
        </p:spPr>
      </p:pic>
    </p:spTree>
    <p:extLst>
      <p:ext uri="{BB962C8B-B14F-4D97-AF65-F5344CB8AC3E}">
        <p14:creationId xmlns:p14="http://schemas.microsoft.com/office/powerpoint/2010/main" val="3460733582"/>
      </p:ext>
    </p:extLst>
  </p:cSld>
  <p:clrMapOvr>
    <a:overrideClrMapping bg1="lt1" tx1="dk1" bg2="lt2" tx2="dk2" accent1="accent1" accent2="accent2" accent3="accent3" accent4="accent4" accent5="accent5" accent6="accent6" hlink="hlink" folHlink="folHlink"/>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reserve="1">
  <p:cSld name="6_Custom Layou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8659EE-4A2F-074C-8843-BB7D54C5E18C}"/>
              </a:ext>
            </a:extLst>
          </p:cNvPr>
          <p:cNvPicPr>
            <a:picLocks noChangeAspect="1"/>
          </p:cNvPicPr>
          <p:nvPr userDrawn="1"/>
        </p:nvPicPr>
        <p:blipFill>
          <a:blip r:embed="rId2"/>
          <a:stretch>
            <a:fillRect/>
          </a:stretch>
        </p:blipFill>
        <p:spPr>
          <a:xfrm>
            <a:off x="0" y="5937812"/>
            <a:ext cx="1046818" cy="920187"/>
          </a:xfrm>
          <a:prstGeom prst="rect">
            <a:avLst/>
          </a:prstGeom>
        </p:spPr>
      </p:pic>
      <p:pic>
        <p:nvPicPr>
          <p:cNvPr id="4" name="Picture 3">
            <a:extLst>
              <a:ext uri="{FF2B5EF4-FFF2-40B4-BE49-F238E27FC236}">
                <a16:creationId xmlns:a16="http://schemas.microsoft.com/office/drawing/2014/main" id="{6E313CA5-1B96-4740-946A-1612862B1EA0}"/>
              </a:ext>
            </a:extLst>
          </p:cNvPr>
          <p:cNvPicPr>
            <a:picLocks noChangeAspect="1"/>
          </p:cNvPicPr>
          <p:nvPr userDrawn="1"/>
        </p:nvPicPr>
        <p:blipFill rotWithShape="1">
          <a:blip r:embed="rId3"/>
          <a:srcRect r="71288"/>
          <a:stretch/>
        </p:blipFill>
        <p:spPr>
          <a:xfrm>
            <a:off x="11268636" y="-26896"/>
            <a:ext cx="936812" cy="3276430"/>
          </a:xfrm>
          <a:prstGeom prst="rect">
            <a:avLst/>
          </a:prstGeom>
        </p:spPr>
      </p:pic>
    </p:spTree>
    <p:extLst>
      <p:ext uri="{BB962C8B-B14F-4D97-AF65-F5344CB8AC3E}">
        <p14:creationId xmlns:p14="http://schemas.microsoft.com/office/powerpoint/2010/main" val="2813773820"/>
      </p:ext>
    </p:extLst>
  </p:cSld>
  <p:clrMapOvr>
    <a:overrideClrMapping bg1="lt1" tx1="dk1" bg2="lt2" tx2="dk2" accent1="accent1" accent2="accent2" accent3="accent3" accent4="accent4" accent5="accent5" accent6="accent6" hlink="hlink" folHlink="folHlink"/>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reserve="1">
  <p:cSld name="9_Custom Layout">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A4CF82-663D-5242-A137-22598FEB05D8}"/>
              </a:ext>
            </a:extLst>
          </p:cNvPr>
          <p:cNvPicPr>
            <a:picLocks noChangeAspect="1"/>
          </p:cNvPicPr>
          <p:nvPr userDrawn="1"/>
        </p:nvPicPr>
        <p:blipFill>
          <a:blip r:embed="rId2"/>
          <a:stretch>
            <a:fillRect/>
          </a:stretch>
        </p:blipFill>
        <p:spPr>
          <a:xfrm rot="16200000">
            <a:off x="294176" y="5022434"/>
            <a:ext cx="1541389" cy="2129742"/>
          </a:xfrm>
          <a:prstGeom prst="rect">
            <a:avLst/>
          </a:prstGeom>
        </p:spPr>
      </p:pic>
      <p:pic>
        <p:nvPicPr>
          <p:cNvPr id="7" name="Picture 6">
            <a:extLst>
              <a:ext uri="{FF2B5EF4-FFF2-40B4-BE49-F238E27FC236}">
                <a16:creationId xmlns:a16="http://schemas.microsoft.com/office/drawing/2014/main" id="{BBA130F3-8D07-2245-8934-864AB3067E93}"/>
              </a:ext>
            </a:extLst>
          </p:cNvPr>
          <p:cNvPicPr>
            <a:picLocks noChangeAspect="1"/>
          </p:cNvPicPr>
          <p:nvPr userDrawn="1"/>
        </p:nvPicPr>
        <p:blipFill rotWithShape="1">
          <a:blip r:embed="rId3"/>
          <a:srcRect r="71288"/>
          <a:stretch/>
        </p:blipFill>
        <p:spPr>
          <a:xfrm>
            <a:off x="11282083" y="-2"/>
            <a:ext cx="909918" cy="3182370"/>
          </a:xfrm>
          <a:prstGeom prst="rect">
            <a:avLst/>
          </a:prstGeom>
        </p:spPr>
      </p:pic>
    </p:spTree>
    <p:extLst>
      <p:ext uri="{BB962C8B-B14F-4D97-AF65-F5344CB8AC3E}">
        <p14:creationId xmlns:p14="http://schemas.microsoft.com/office/powerpoint/2010/main" val="853267929"/>
      </p:ext>
    </p:extLst>
  </p:cSld>
  <p:clrMapOvr>
    <a:overrideClrMapping bg1="lt1" tx1="dk1" bg2="lt2" tx2="dk2" accent1="accent1" accent2="accent2" accent3="accent3" accent4="accent4" accent5="accent5" accent6="accent6" hlink="hlink" folHlink="folHlink"/>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reserve="1">
  <p:cSld name="8_Custom Layout">
    <p:bg>
      <p:bgRef idx="1001">
        <a:schemeClr val="bg1"/>
      </p:bgRef>
    </p:bg>
    <p:spTree>
      <p:nvGrpSpPr>
        <p:cNvPr id="1" name=""/>
        <p:cNvGrpSpPr/>
        <p:nvPr/>
      </p:nvGrpSpPr>
      <p:grpSpPr>
        <a:xfrm>
          <a:off x="0" y="0"/>
          <a:ext cx="0" cy="0"/>
          <a:chOff x="0" y="0"/>
          <a:chExt cx="0" cy="0"/>
        </a:xfrm>
      </p:grpSpPr>
      <p:sp>
        <p:nvSpPr>
          <p:cNvPr id="25"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IE" smtClean="0"/>
              <a:pPr/>
              <a:t>‹#›</a:t>
            </a:fld>
            <a:endParaRPr lang="en-IE" dirty="0"/>
          </a:p>
        </p:txBody>
      </p:sp>
    </p:spTree>
    <p:extLst>
      <p:ext uri="{BB962C8B-B14F-4D97-AF65-F5344CB8AC3E}">
        <p14:creationId xmlns:p14="http://schemas.microsoft.com/office/powerpoint/2010/main" val="2853754821"/>
      </p:ext>
    </p:extLst>
  </p:cSld>
  <p:clrMapOvr>
    <a:overrideClrMapping bg1="lt1" tx1="dk1" bg2="lt2" tx2="dk2" accent1="accent1" accent2="accent2" accent3="accent3" accent4="accent4" accent5="accent5" accent6="accent6" hlink="hlink" folHlink="folHlink"/>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reserve="1">
  <p:cSld name="2_Custom Layout">
    <p:bg>
      <p:bgRef idx="1001">
        <a:schemeClr val="bg1"/>
      </p:bgRef>
    </p:bg>
    <p:spTree>
      <p:nvGrpSpPr>
        <p:cNvPr id="1" name=""/>
        <p:cNvGrpSpPr/>
        <p:nvPr/>
      </p:nvGrpSpPr>
      <p:grpSpPr>
        <a:xfrm>
          <a:off x="0" y="0"/>
          <a:ext cx="0" cy="0"/>
          <a:chOff x="0" y="0"/>
          <a:chExt cx="0" cy="0"/>
        </a:xfrm>
      </p:grpSpPr>
      <p:sp>
        <p:nvSpPr>
          <p:cNvPr id="25"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IE" smtClean="0"/>
              <a:pPr/>
              <a:t>‹#›</a:t>
            </a:fld>
            <a:endParaRPr lang="en-IE" dirty="0"/>
          </a:p>
        </p:txBody>
      </p:sp>
    </p:spTree>
    <p:extLst>
      <p:ext uri="{BB962C8B-B14F-4D97-AF65-F5344CB8AC3E}">
        <p14:creationId xmlns:p14="http://schemas.microsoft.com/office/powerpoint/2010/main" val="828680791"/>
      </p:ext>
    </p:extLst>
  </p:cSld>
  <p:clrMapOvr>
    <a:overrideClrMapping bg1="lt1" tx1="dk1" bg2="lt2" tx2="dk2" accent1="accent1" accent2="accent2" accent3="accent3" accent4="accent4" accent5="accent5" accent6="accent6" hlink="hlink" folHlink="folHlink"/>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reserve="1">
  <p:cSld name="10_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4653225"/>
      </p:ext>
    </p:extLst>
  </p:cSld>
  <p:clrMapOvr>
    <a:overrideClrMapping bg1="lt1" tx1="dk1" bg2="lt2" tx2="dk2" accent1="accent1" accent2="accent2" accent3="accent3" accent4="accent4" accent5="accent5" accent6="accent6" hlink="hlink" folHlink="folHlink"/>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0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05" name="Picture Placeholder 2"/>
          <p:cNvSpPr>
            <a:spLocks noGrp="1"/>
          </p:cNvSpPr>
          <p:nvPr>
            <p:ph type="pic" sz="half" idx="13"/>
          </p:nvPr>
        </p:nvSpPr>
        <p:spPr>
          <a:xfrm>
            <a:off x="5183187" y="987425"/>
            <a:ext cx="6172201" cy="4873625"/>
          </a:xfrm>
          <a:prstGeom prst="rect">
            <a:avLst/>
          </a:prstGeom>
        </p:spPr>
        <p:txBody>
          <a:bodyPr lIns="91439" rIns="91439">
            <a:noAutofit/>
          </a:bodyPr>
          <a:lstStyle>
            <a:lvl1pPr>
              <a:defRPr b="0" i="0"/>
            </a:lvl1pPr>
          </a:lstStyle>
          <a:p>
            <a:endParaRPr dirty="0"/>
          </a:p>
        </p:txBody>
      </p:sp>
      <p:sp>
        <p:nvSpPr>
          <p:cNvPr id="106"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b="0" i="0"/>
            </a:lvl1pPr>
            <a:lvl2pPr marL="0" indent="457200">
              <a:buSzTx/>
              <a:buFontTx/>
              <a:buNone/>
              <a:defRPr sz="1600" b="0" i="0"/>
            </a:lvl2pPr>
            <a:lvl3pPr marL="0" indent="914400">
              <a:buSzTx/>
              <a:buFontTx/>
              <a:buNone/>
              <a:defRPr sz="1600" b="0" i="0"/>
            </a:lvl3pPr>
            <a:lvl4pPr marL="0" indent="1371600">
              <a:buSzTx/>
              <a:buFontTx/>
              <a:buNone/>
              <a:defRPr sz="1600" b="0" i="0"/>
            </a:lvl4pPr>
            <a:lvl5pPr marL="0" indent="1828800">
              <a:buSzTx/>
              <a:buFontTx/>
              <a:buNone/>
              <a:defRPr sz="1600"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7" name="Slide Number"/>
          <p:cNvSpPr txBox="1">
            <a:spLocks noGrp="1"/>
          </p:cNvSpPr>
          <p:nvPr>
            <p:ph type="sldNum" sz="quarter" idx="2"/>
          </p:nvPr>
        </p:nvSpPr>
        <p:spPr>
          <a:xfrm>
            <a:off x="110739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114" name="Title Text"/>
          <p:cNvSpPr txBox="1">
            <a:spLocks noGrp="1"/>
          </p:cNvSpPr>
          <p:nvPr>
            <p:ph type="title"/>
          </p:nvPr>
        </p:nvSpPr>
        <p:spPr>
          <a:xfrm>
            <a:off x="838200" y="365125"/>
            <a:ext cx="10515600" cy="1325563"/>
          </a:xfrm>
          <a:prstGeom prst="rect">
            <a:avLst/>
          </a:prstGeom>
        </p:spPr>
        <p:txBody>
          <a:bodyPr/>
          <a:lstStyle/>
          <a:p>
            <a:r>
              <a:t>Title Text</a:t>
            </a:r>
          </a:p>
        </p:txBody>
      </p:sp>
      <p:sp>
        <p:nvSpPr>
          <p:cNvPr id="115" name="Body Level One…"/>
          <p:cNvSpPr txBox="1">
            <a:spLocks noGrp="1"/>
          </p:cNvSpPr>
          <p:nvPr>
            <p:ph type="body" idx="1"/>
          </p:nvPr>
        </p:nvSpPr>
        <p:spPr>
          <a:xfrm>
            <a:off x="838200" y="1825625"/>
            <a:ext cx="10515600" cy="4351338"/>
          </a:xfrm>
          <a:prstGeom prst="rect">
            <a:avLst/>
          </a:prstGeom>
        </p:spPr>
        <p:txBody>
          <a:bodyPr/>
          <a:lstStyle>
            <a:lvl1pPr>
              <a:defRPr b="0" i="0"/>
            </a:lvl1pPr>
            <a:lvl2pPr>
              <a:defRPr b="0" i="0"/>
            </a:lvl2pPr>
            <a:lvl3pPr>
              <a:defRPr b="0" i="0"/>
            </a:lvl3pPr>
            <a:lvl4pPr>
              <a:defRPr b="0" i="0"/>
            </a:lvl4pPr>
            <a:lvl5pPr>
              <a:defRPr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6" name="Slide Number"/>
          <p:cNvSpPr txBox="1">
            <a:spLocks noGrp="1"/>
          </p:cNvSpPr>
          <p:nvPr>
            <p:ph type="sldNum" sz="quarter" idx="2"/>
          </p:nvPr>
        </p:nvSpPr>
        <p:spPr>
          <a:xfrm>
            <a:off x="110739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23"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24" name="Body Level One…"/>
          <p:cNvSpPr txBox="1">
            <a:spLocks noGrp="1"/>
          </p:cNvSpPr>
          <p:nvPr>
            <p:ph type="body" idx="1"/>
          </p:nvPr>
        </p:nvSpPr>
        <p:spPr>
          <a:xfrm>
            <a:off x="838200" y="365125"/>
            <a:ext cx="7734300" cy="5811838"/>
          </a:xfrm>
          <a:prstGeom prst="rect">
            <a:avLst/>
          </a:prstGeom>
        </p:spPr>
        <p:txBody>
          <a:bodyPr/>
          <a:lstStyle>
            <a:lvl1pPr>
              <a:defRPr b="0" i="0"/>
            </a:lvl1pPr>
            <a:lvl2pPr>
              <a:defRPr b="0" i="0"/>
            </a:lvl2pPr>
            <a:lvl3pPr>
              <a:defRPr b="0" i="0"/>
            </a:lvl3pPr>
            <a:lvl4pPr>
              <a:defRPr b="0" i="0"/>
            </a:lvl4pPr>
            <a:lvl5pPr>
              <a:defRPr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25" name="Slide Number"/>
          <p:cNvSpPr txBox="1">
            <a:spLocks noGrp="1"/>
          </p:cNvSpPr>
          <p:nvPr>
            <p:ph type="sldNum" sz="quarter" idx="2"/>
          </p:nvPr>
        </p:nvSpPr>
        <p:spPr>
          <a:xfrm>
            <a:off x="11073918" y="6400413"/>
            <a:ext cx="279883" cy="276999"/>
          </a:xfrm>
          <a:prstGeom prst="rect">
            <a:avLst/>
          </a:prstGeom>
        </p:spPr>
        <p:txBody>
          <a:bodyPr/>
          <a:lstStyle>
            <a:lvl1pPr>
              <a:defRPr b="0" i="0"/>
            </a:lvl1pPr>
          </a:lstStyle>
          <a:p>
            <a:fld id="{86CB4B4D-7CA3-9044-876B-883B54F8677D}" type="slidenum">
              <a:rPr lang="en-IE" smtClean="0"/>
              <a:pPr/>
              <a:t>‹#›</a:t>
            </a:fld>
            <a:endParaRPr lang="en-IE"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reserve="1">
  <p:cSld name="10_Title and Content">
    <p:bg>
      <p:bgPr>
        <a:solidFill>
          <a:srgbClr val="E2E6E9"/>
        </a:solidFill>
        <a:effectLst/>
      </p:bgPr>
    </p:bg>
    <p:spTree>
      <p:nvGrpSpPr>
        <p:cNvPr id="1" name=""/>
        <p:cNvGrpSpPr/>
        <p:nvPr/>
      </p:nvGrpSpPr>
      <p:grpSpPr>
        <a:xfrm>
          <a:off x="0" y="0"/>
          <a:ext cx="0" cy="0"/>
          <a:chOff x="0" y="0"/>
          <a:chExt cx="0" cy="0"/>
        </a:xfrm>
      </p:grpSpPr>
      <p:sp>
        <p:nvSpPr>
          <p:cNvPr id="132" name="Rectangle 9"/>
          <p:cNvSpPr/>
          <p:nvPr/>
        </p:nvSpPr>
        <p:spPr>
          <a:xfrm>
            <a:off x="0" y="0"/>
            <a:ext cx="12192000" cy="6858000"/>
          </a:xfrm>
          <a:prstGeom prst="rect">
            <a:avLst/>
          </a:prstGeom>
          <a:solidFill>
            <a:srgbClr val="F2F2F2"/>
          </a:solidFill>
          <a:ln w="12700">
            <a:miter lim="400000"/>
          </a:ln>
        </p:spPr>
        <p:txBody>
          <a:bodyPr lIns="45719" rIns="45719" anchor="ctr"/>
          <a:lstStyle/>
          <a:p>
            <a:pPr algn="ctr">
              <a:defRPr>
                <a:solidFill>
                  <a:srgbClr val="FFFFFF"/>
                </a:solidFill>
              </a:defRPr>
            </a:pPr>
            <a:endParaRPr b="0" i="0" dirty="0">
              <a:latin typeface="Arial Regular"/>
            </a:endParaRPr>
          </a:p>
        </p:txBody>
      </p:sp>
      <p:sp>
        <p:nvSpPr>
          <p:cNvPr id="134" name="Rectangle 12"/>
          <p:cNvSpPr/>
          <p:nvPr/>
        </p:nvSpPr>
        <p:spPr>
          <a:xfrm>
            <a:off x="8971005" y="0"/>
            <a:ext cx="3220996" cy="6858000"/>
          </a:xfrm>
          <a:prstGeom prst="rect">
            <a:avLst/>
          </a:prstGeom>
          <a:solidFill>
            <a:srgbClr val="042D43"/>
          </a:solidFill>
          <a:ln w="12700">
            <a:miter lim="400000"/>
          </a:ln>
        </p:spPr>
        <p:txBody>
          <a:bodyPr lIns="45719" rIns="45719" anchor="ctr"/>
          <a:lstStyle/>
          <a:p>
            <a:pPr algn="ctr">
              <a:defRPr>
                <a:solidFill>
                  <a:srgbClr val="FFFFFF"/>
                </a:solidFill>
              </a:defRPr>
            </a:pPr>
            <a:endParaRPr b="0" i="0" dirty="0">
              <a:latin typeface="Arial Regular"/>
            </a:endParaRPr>
          </a:p>
        </p:txBody>
      </p:sp>
      <p:pic>
        <p:nvPicPr>
          <p:cNvPr id="135" name="Picture 4" descr="Picture 4"/>
          <p:cNvPicPr>
            <a:picLocks noChangeAspect="1"/>
          </p:cNvPicPr>
          <p:nvPr/>
        </p:nvPicPr>
        <p:blipFill>
          <a:blip r:embed="rId2"/>
          <a:stretch>
            <a:fillRect/>
          </a:stretch>
        </p:blipFill>
        <p:spPr>
          <a:xfrm>
            <a:off x="0" y="6290505"/>
            <a:ext cx="567494" cy="567495"/>
          </a:xfrm>
          <a:prstGeom prst="rect">
            <a:avLst/>
          </a:prstGeom>
          <a:ln w="12700">
            <a:miter lim="400000"/>
          </a:ln>
        </p:spPr>
      </p:pic>
    </p:spTree>
    <p:extLst>
      <p:ext uri="{BB962C8B-B14F-4D97-AF65-F5344CB8AC3E}">
        <p14:creationId xmlns:p14="http://schemas.microsoft.com/office/powerpoint/2010/main" val="154987078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theme" Target="../theme/theme3.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2F2F2"/>
          </a:solidFill>
          <a:ln w="12700">
            <a:miter lim="400000"/>
          </a:ln>
        </p:spPr>
        <p:txBody>
          <a:bodyPr lIns="45719" rIns="45719" anchor="ctr"/>
          <a:lstStyle/>
          <a:p>
            <a:pPr algn="ctr">
              <a:defRPr>
                <a:solidFill>
                  <a:srgbClr val="FFFFFF"/>
                </a:solidFill>
              </a:defRPr>
            </a:pPr>
            <a:endParaRPr b="0" i="0" dirty="0">
              <a:latin typeface="Arial Regular"/>
            </a:endParaRPr>
          </a:p>
        </p:txBody>
      </p:sp>
      <p:pic>
        <p:nvPicPr>
          <p:cNvPr id="3" name="Picture 7" descr="Picture 7"/>
          <p:cNvPicPr>
            <a:picLocks noChangeAspect="1"/>
          </p:cNvPicPr>
          <p:nvPr/>
        </p:nvPicPr>
        <p:blipFill>
          <a:blip r:embed="rId41"/>
          <a:srcRect t="52094" r="40648"/>
          <a:stretch>
            <a:fillRect/>
          </a:stretch>
        </p:blipFill>
        <p:spPr>
          <a:xfrm>
            <a:off x="8845220" y="0"/>
            <a:ext cx="3346781" cy="2683068"/>
          </a:xfrm>
          <a:prstGeom prst="rect">
            <a:avLst/>
          </a:prstGeom>
          <a:ln w="12700">
            <a:miter lim="400000"/>
          </a:ln>
        </p:spPr>
      </p:pic>
      <p:pic>
        <p:nvPicPr>
          <p:cNvPr id="4" name="Picture 8" descr="Picture 8"/>
          <p:cNvPicPr>
            <a:picLocks noChangeAspect="1"/>
          </p:cNvPicPr>
          <p:nvPr/>
        </p:nvPicPr>
        <p:blipFill>
          <a:blip r:embed="rId42"/>
          <a:stretch>
            <a:fillRect/>
          </a:stretch>
        </p:blipFill>
        <p:spPr>
          <a:xfrm>
            <a:off x="10477500" y="2683068"/>
            <a:ext cx="1714500" cy="1689101"/>
          </a:xfrm>
          <a:prstGeom prst="rect">
            <a:avLst/>
          </a:prstGeom>
          <a:ln w="12700">
            <a:miter lim="400000"/>
          </a:ln>
        </p:spPr>
      </p:pic>
      <p:pic>
        <p:nvPicPr>
          <p:cNvPr id="5" name="Picture 10" descr="Picture 10"/>
          <p:cNvPicPr>
            <a:picLocks noChangeAspect="1"/>
          </p:cNvPicPr>
          <p:nvPr/>
        </p:nvPicPr>
        <p:blipFill>
          <a:blip r:embed="rId43"/>
          <a:stretch>
            <a:fillRect/>
          </a:stretch>
        </p:blipFill>
        <p:spPr>
          <a:xfrm>
            <a:off x="0" y="6290505"/>
            <a:ext cx="567494" cy="567495"/>
          </a:xfrm>
          <a:prstGeom prst="rect">
            <a:avLst/>
          </a:prstGeom>
          <a:ln w="12700">
            <a:miter lim="400000"/>
          </a:ln>
        </p:spPr>
      </p:pic>
      <p:sp>
        <p:nvSpPr>
          <p:cNvPr id="6"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7"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 name="Slide Number"/>
          <p:cNvSpPr txBox="1">
            <a:spLocks noGrp="1"/>
          </p:cNvSpPr>
          <p:nvPr>
            <p:ph type="sldNum" sz="quarter" idx="2"/>
          </p:nvPr>
        </p:nvSpPr>
        <p:spPr>
          <a:xfrm>
            <a:off x="8457718" y="6217851"/>
            <a:ext cx="279882" cy="276999"/>
          </a:xfrm>
          <a:prstGeom prst="rect">
            <a:avLst/>
          </a:prstGeom>
          <a:ln w="12700">
            <a:miter lim="400000"/>
          </a:ln>
        </p:spPr>
        <p:txBody>
          <a:bodyPr wrap="none" lIns="45719" rIns="45719" anchor="ctr">
            <a:spAutoFit/>
          </a:bodyPr>
          <a:lstStyle>
            <a:lvl1pPr algn="r">
              <a:defRPr sz="1200" b="0" i="0">
                <a:solidFill>
                  <a:srgbClr val="888888"/>
                </a:solidFill>
                <a:latin typeface="Arial Regular"/>
              </a:defRPr>
            </a:lvl1pPr>
          </a:lstStyle>
          <a:p>
            <a:fld id="{86CB4B4D-7CA3-9044-876B-883B54F8677D}" type="slidenum">
              <a:rPr lang="en-IE" smtClean="0"/>
              <a:pPr/>
              <a:t>‹#›</a:t>
            </a:fld>
            <a:endParaRPr lang="en-IE" dirty="0"/>
          </a:p>
        </p:txBody>
      </p:sp>
    </p:spTree>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8" r:id="rId5"/>
    <p:sldLayoutId id="2147483659" r:id="rId6"/>
    <p:sldLayoutId id="2147483660" r:id="rId7"/>
    <p:sldLayoutId id="2147483661" r:id="rId8"/>
    <p:sldLayoutId id="2147483693"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 id="2147483683" r:id="rId30"/>
    <p:sldLayoutId id="2147483684" r:id="rId31"/>
    <p:sldLayoutId id="2147483685" r:id="rId32"/>
    <p:sldLayoutId id="2147483686" r:id="rId33"/>
    <p:sldLayoutId id="2147483687" r:id="rId34"/>
    <p:sldLayoutId id="2147483688" r:id="rId35"/>
    <p:sldLayoutId id="2147483689" r:id="rId36"/>
    <p:sldLayoutId id="2147483690" r:id="rId37"/>
    <p:sldLayoutId id="2147483691" r:id="rId38"/>
    <p:sldLayoutId id="2147483692" r:id="rId3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Regular"/>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Regular"/>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Regular"/>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Regular"/>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Regular"/>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2E6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8905875" cy="914399"/>
          </a:xfrm>
          <a:prstGeom prst="rect">
            <a:avLst/>
          </a:prstGeom>
        </p:spPr>
        <p:txBody>
          <a:bodyPr vert="horz" lIns="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103243"/>
            <a:ext cx="10515600" cy="4912673"/>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3621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9FB69A-085D-4EBD-BB7C-60DEED4FF629}" type="datetimeFigureOut">
              <a:rPr lang="en-IE" smtClean="0"/>
              <a:t>16/05/2022</a:t>
            </a:fld>
            <a:endParaRPr lang="en-IE"/>
          </a:p>
        </p:txBody>
      </p:sp>
      <p:sp>
        <p:nvSpPr>
          <p:cNvPr id="5" name="Footer Placeholder 4"/>
          <p:cNvSpPr>
            <a:spLocks noGrp="1"/>
          </p:cNvSpPr>
          <p:nvPr>
            <p:ph type="ftr" sz="quarter" idx="3"/>
          </p:nvPr>
        </p:nvSpPr>
        <p:spPr>
          <a:xfrm>
            <a:off x="5036610" y="6356350"/>
            <a:ext cx="631719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11734800" y="635635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29713-6E2E-4D89-9962-5B95DF3857A4}" type="slidenum">
              <a:rPr lang="en-IE" smtClean="0"/>
              <a:t>‹#›</a:t>
            </a:fld>
            <a:endParaRPr lang="en-IE"/>
          </a:p>
        </p:txBody>
      </p:sp>
      <p:sp>
        <p:nvSpPr>
          <p:cNvPr id="7" name="Rectangle 6"/>
          <p:cNvSpPr/>
          <p:nvPr userDrawn="1"/>
        </p:nvSpPr>
        <p:spPr>
          <a:xfrm>
            <a:off x="0" y="914399"/>
            <a:ext cx="12192000" cy="54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p:cNvSpPr/>
          <p:nvPr userDrawn="1"/>
        </p:nvSpPr>
        <p:spPr>
          <a:xfrm>
            <a:off x="0" y="5985163"/>
            <a:ext cx="12192000" cy="872837"/>
          </a:xfrm>
          <a:prstGeom prst="rect">
            <a:avLst/>
          </a:prstGeom>
          <a:gradFill>
            <a:gsLst>
              <a:gs pos="0">
                <a:srgbClr val="8B959B">
                  <a:alpha val="50000"/>
                </a:srgbClr>
              </a:gs>
              <a:gs pos="100000">
                <a:schemeClr val="bg1">
                  <a:alpha val="5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p:cNvSpPr/>
          <p:nvPr userDrawn="1"/>
        </p:nvSpPr>
        <p:spPr>
          <a:xfrm>
            <a:off x="0" y="5957169"/>
            <a:ext cx="12193200" cy="54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97213137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defTabSz="914400" rtl="0" eaLnBrk="1" latinLnBrk="0" hangingPunct="1">
        <a:lnSpc>
          <a:spcPct val="90000"/>
        </a:lnSpc>
        <a:spcBef>
          <a:spcPct val="0"/>
        </a:spcBef>
        <a:buNone/>
        <a:defRPr sz="3600" kern="1200">
          <a:solidFill>
            <a:srgbClr val="004F7C"/>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rgbClr val="00AEEF"/>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alibri" panose="020F050202020403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7"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 name="Slide Number"/>
          <p:cNvSpPr txBox="1">
            <a:spLocks noGrp="1"/>
          </p:cNvSpPr>
          <p:nvPr>
            <p:ph type="sldNum" sz="quarter" idx="2"/>
          </p:nvPr>
        </p:nvSpPr>
        <p:spPr>
          <a:xfrm>
            <a:off x="8457718" y="6217851"/>
            <a:ext cx="279882" cy="276999"/>
          </a:xfrm>
          <a:prstGeom prst="rect">
            <a:avLst/>
          </a:prstGeom>
          <a:ln w="12700">
            <a:miter lim="400000"/>
          </a:ln>
        </p:spPr>
        <p:txBody>
          <a:bodyPr wrap="none" lIns="45719" rIns="45719" anchor="ctr">
            <a:spAutoFit/>
          </a:bodyPr>
          <a:lstStyle>
            <a:lvl1pPr algn="r">
              <a:defRPr sz="1200" b="0" i="0">
                <a:solidFill>
                  <a:srgbClr val="888888"/>
                </a:solidFill>
                <a:latin typeface="Arial Regular"/>
              </a:defRPr>
            </a:lvl1pPr>
          </a:lstStyle>
          <a:p>
            <a:fld id="{86CB4B4D-7CA3-9044-876B-883B54F8677D}" type="slidenum">
              <a:rPr lang="en-IE" smtClean="0"/>
              <a:pPr/>
              <a:t>‹#›</a:t>
            </a:fld>
            <a:endParaRPr lang="en-IE" dirty="0"/>
          </a:p>
        </p:txBody>
      </p:sp>
    </p:spTree>
    <p:extLst>
      <p:ext uri="{BB962C8B-B14F-4D97-AF65-F5344CB8AC3E}">
        <p14:creationId xmlns:p14="http://schemas.microsoft.com/office/powerpoint/2010/main" val="18650340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Regular"/>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Regular"/>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Regular"/>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Regular"/>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Regular"/>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2.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customXml" Target="../ink/ink4.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customXml" Target="../ink/ink6.xml"/><Relationship Id="rId5" Type="http://schemas.openxmlformats.org/officeDocument/2006/relationships/image" Target="../media/image43.png"/><Relationship Id="rId4" Type="http://schemas.openxmlformats.org/officeDocument/2006/relationships/customXml" Target="../ink/ink5.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mailto:sarita.murphy@enterprise-Ireland.com" TargetMode="Externa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4.xml"/><Relationship Id="rId7" Type="http://schemas.openxmlformats.org/officeDocument/2006/relationships/slide" Target="slide9.xml"/><Relationship Id="rId2" Type="http://schemas.openxmlformats.org/officeDocument/2006/relationships/slide" Target="slide3.xml"/><Relationship Id="rId1" Type="http://schemas.openxmlformats.org/officeDocument/2006/relationships/slideLayout" Target="../slideLayouts/slideLayout51.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7.xml"/><Relationship Id="rId10" Type="http://schemas.openxmlformats.org/officeDocument/2006/relationships/slide" Target="slide12.xml"/><Relationship Id="rId4" Type="http://schemas.openxmlformats.org/officeDocument/2006/relationships/slide" Target="slide5.xml"/><Relationship Id="rId9" Type="http://schemas.openxmlformats.org/officeDocument/2006/relationships/slide" Target="slide11.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2.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customXml" Target="../ink/ink3.xml"/><Relationship Id="rId5" Type="http://schemas.openxmlformats.org/officeDocument/2006/relationships/image" Target="../media/image36.png"/><Relationship Id="rId4" Type="http://schemas.openxmlformats.org/officeDocument/2006/relationships/customXml" Target="../ink/ink2.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04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0494E"/>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AC14460-74D3-4600-8248-6BF385C355E9}"/>
              </a:ext>
            </a:extLst>
          </p:cNvPr>
          <p:cNvSpPr txBox="1"/>
          <p:nvPr/>
        </p:nvSpPr>
        <p:spPr>
          <a:xfrm>
            <a:off x="1109980" y="4277356"/>
            <a:ext cx="9966960" cy="1560320"/>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chor="b">
            <a:normAutofit/>
          </a:bodyPr>
          <a:lstStyle/>
          <a:p>
            <a:pPr marL="0" marR="0" indent="0" algn="ctr" fontAlgn="auto" hangingPunct="1">
              <a:lnSpc>
                <a:spcPct val="90000"/>
              </a:lnSpc>
              <a:spcBef>
                <a:spcPct val="0"/>
              </a:spcBef>
              <a:spcAft>
                <a:spcPts val="600"/>
              </a:spcAft>
              <a:buClrTx/>
              <a:buSzTx/>
              <a:tabLst/>
            </a:pPr>
            <a:r>
              <a:rPr kumimoji="0" lang="en-US" sz="4900" b="1" i="0" strike="noStrike" kern="1200" cap="none" spc="0" normalizeH="0" baseline="0" dirty="0">
                <a:ln>
                  <a:noFill/>
                </a:ln>
                <a:solidFill>
                  <a:srgbClr val="30494E"/>
                </a:solidFill>
                <a:effectLst/>
                <a:uFillTx/>
                <a:sym typeface="Calibri"/>
              </a:rPr>
              <a:t>How to register &amp; book your meetings </a:t>
            </a:r>
            <a:r>
              <a:rPr lang="en-US" sz="4900" b="1" kern="1200" dirty="0">
                <a:solidFill>
                  <a:srgbClr val="30494E"/>
                </a:solidFill>
              </a:rPr>
              <a:t>g</a:t>
            </a:r>
            <a:r>
              <a:rPr kumimoji="0" lang="en-US" sz="4900" b="1" i="0" strike="noStrike" kern="1200" cap="none" spc="0" normalizeH="0" baseline="0" dirty="0">
                <a:ln>
                  <a:noFill/>
                </a:ln>
                <a:solidFill>
                  <a:srgbClr val="30494E"/>
                </a:solidFill>
                <a:effectLst/>
                <a:uFillTx/>
                <a:sym typeface="Calibri"/>
              </a:rPr>
              <a:t>uide </a:t>
            </a:r>
          </a:p>
        </p:txBody>
      </p:sp>
      <p:pic>
        <p:nvPicPr>
          <p:cNvPr id="4" name="Picture 3" descr="Graphical user interface, application, website&#10;&#10;Description automatically generated">
            <a:extLst>
              <a:ext uri="{FF2B5EF4-FFF2-40B4-BE49-F238E27FC236}">
                <a16:creationId xmlns:a16="http://schemas.microsoft.com/office/drawing/2014/main" id="{7EB9E1D9-BF0E-44C9-8113-63EB606ADAC4}"/>
              </a:ext>
            </a:extLst>
          </p:cNvPr>
          <p:cNvPicPr>
            <a:picLocks noChangeAspect="1"/>
          </p:cNvPicPr>
          <p:nvPr/>
        </p:nvPicPr>
        <p:blipFill rotWithShape="1">
          <a:blip r:embed="rId2">
            <a:extLst>
              <a:ext uri="{28A0092B-C50C-407E-A947-70E740481C1C}">
                <a14:useLocalDpi xmlns:a14="http://schemas.microsoft.com/office/drawing/2010/main" val="0"/>
              </a:ext>
            </a:extLst>
          </a:blip>
          <a:srcRect r="1" b="3275"/>
          <a:stretch/>
        </p:blipFill>
        <p:spPr>
          <a:xfrm>
            <a:off x="243840" y="256540"/>
            <a:ext cx="11704320" cy="3764276"/>
          </a:xfrm>
          <a:prstGeom prst="rect">
            <a:avLst/>
          </a:prstGeom>
        </p:spPr>
      </p:pic>
    </p:spTree>
    <p:extLst>
      <p:ext uri="{BB962C8B-B14F-4D97-AF65-F5344CB8AC3E}">
        <p14:creationId xmlns:p14="http://schemas.microsoft.com/office/powerpoint/2010/main" val="47780792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7F0D7-6CFB-4A01-ADC9-ADB71B736876}"/>
              </a:ext>
            </a:extLst>
          </p:cNvPr>
          <p:cNvSpPr>
            <a:spLocks noGrp="1"/>
          </p:cNvSpPr>
          <p:nvPr>
            <p:ph type="title"/>
          </p:nvPr>
        </p:nvSpPr>
        <p:spPr/>
        <p:txBody>
          <a:bodyPr>
            <a:normAutofit/>
          </a:bodyPr>
          <a:lstStyle/>
          <a:p>
            <a:r>
              <a:rPr lang="en-IE" sz="2800" b="1" dirty="0">
                <a:solidFill>
                  <a:srgbClr val="112C41"/>
                </a:solidFill>
                <a:latin typeface="Calibri" panose="020F0502020204030204" pitchFamily="34" charset="0"/>
                <a:cs typeface="Calibri" panose="020F0502020204030204" pitchFamily="34" charset="0"/>
              </a:rPr>
              <a:t>Send Request</a:t>
            </a:r>
          </a:p>
        </p:txBody>
      </p:sp>
      <p:sp>
        <p:nvSpPr>
          <p:cNvPr id="5" name="TextBox 4">
            <a:extLst>
              <a:ext uri="{FF2B5EF4-FFF2-40B4-BE49-F238E27FC236}">
                <a16:creationId xmlns:a16="http://schemas.microsoft.com/office/drawing/2014/main" id="{D813588C-E948-4741-BAC8-C34F2E236CDF}"/>
              </a:ext>
            </a:extLst>
          </p:cNvPr>
          <p:cNvSpPr txBox="1"/>
          <p:nvPr/>
        </p:nvSpPr>
        <p:spPr>
          <a:xfrm>
            <a:off x="787791" y="997015"/>
            <a:ext cx="10705514"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IE" dirty="0">
                <a:solidFill>
                  <a:srgbClr val="112C41"/>
                </a:solidFill>
              </a:rPr>
              <a:t>View the profile, request a meeting or send a message. </a:t>
            </a:r>
            <a:r>
              <a:rPr lang="en-IE" b="1" u="sng" dirty="0">
                <a:solidFill>
                  <a:srgbClr val="112C41"/>
                </a:solidFill>
              </a:rPr>
              <a:t>You can request a maximum of 3 meetings</a:t>
            </a:r>
            <a:r>
              <a:rPr lang="en-IE" dirty="0">
                <a:solidFill>
                  <a:srgbClr val="112C41"/>
                </a:solidFill>
              </a:rPr>
              <a:t>. You do not request the time, the buyers will schedule the meeting based on their availability. You can view and message other companies, but you can only request meetings with buyers.</a:t>
            </a:r>
            <a:endParaRPr kumimoji="0" lang="en-IE" sz="1800" b="0" i="0" u="none" strike="noStrike" cap="none" spc="0" normalizeH="0" baseline="0" dirty="0">
              <a:ln>
                <a:noFill/>
              </a:ln>
              <a:solidFill>
                <a:srgbClr val="112C41"/>
              </a:solidFill>
              <a:effectLst/>
              <a:uFillTx/>
              <a:sym typeface="Calibri"/>
            </a:endParaRPr>
          </a:p>
        </p:txBody>
      </p:sp>
      <p:sp>
        <p:nvSpPr>
          <p:cNvPr id="6" name="TextBox 5">
            <a:hlinkClick r:id="rId2" action="ppaction://hlinksldjump"/>
            <a:extLst>
              <a:ext uri="{FF2B5EF4-FFF2-40B4-BE49-F238E27FC236}">
                <a16:creationId xmlns:a16="http://schemas.microsoft.com/office/drawing/2014/main" id="{388D3D06-A053-417E-AF55-540944F78B45}"/>
              </a:ext>
            </a:extLst>
          </p:cNvPr>
          <p:cNvSpPr txBox="1"/>
          <p:nvPr/>
        </p:nvSpPr>
        <p:spPr>
          <a:xfrm>
            <a:off x="9481058" y="6258338"/>
            <a:ext cx="2429509" cy="369330"/>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1800" b="1" i="0" u="none" strike="noStrike" cap="none" spc="0" normalizeH="0" baseline="0" dirty="0">
                <a:ln>
                  <a:noFill/>
                </a:ln>
                <a:solidFill>
                  <a:schemeClr val="bg1"/>
                </a:solidFill>
                <a:effectLst/>
                <a:uFillTx/>
                <a:latin typeface="+mj-lt"/>
                <a:ea typeface="+mj-ea"/>
                <a:cs typeface="+mj-cs"/>
                <a:sym typeface="Calibri"/>
              </a:rPr>
              <a:t>Return to Contents Page</a:t>
            </a:r>
          </a:p>
        </p:txBody>
      </p:sp>
      <p:pic>
        <p:nvPicPr>
          <p:cNvPr id="4" name="Picture 3">
            <a:extLst>
              <a:ext uri="{FF2B5EF4-FFF2-40B4-BE49-F238E27FC236}">
                <a16:creationId xmlns:a16="http://schemas.microsoft.com/office/drawing/2014/main" id="{B901BFF2-A42B-41B5-B4AB-9BCAA6721B90}"/>
              </a:ext>
            </a:extLst>
          </p:cNvPr>
          <p:cNvPicPr>
            <a:picLocks noChangeAspect="1"/>
          </p:cNvPicPr>
          <p:nvPr/>
        </p:nvPicPr>
        <p:blipFill rotWithShape="1">
          <a:blip r:embed="rId3"/>
          <a:srcRect r="1392" b="45434"/>
          <a:stretch/>
        </p:blipFill>
        <p:spPr>
          <a:xfrm>
            <a:off x="718109" y="2192176"/>
            <a:ext cx="10859601" cy="3378629"/>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F8A17D5C-186A-4C65-B2B0-B452AA2EF74E}"/>
                  </a:ext>
                </a:extLst>
              </p14:cNvPr>
              <p14:cNvContentPartPr/>
              <p14:nvPr/>
            </p14:nvContentPartPr>
            <p14:xfrm>
              <a:off x="894822" y="2568042"/>
              <a:ext cx="790560" cy="21960"/>
            </p14:xfrm>
          </p:contentPart>
        </mc:Choice>
        <mc:Fallback xmlns="">
          <p:pic>
            <p:nvPicPr>
              <p:cNvPr id="3" name="Ink 2">
                <a:extLst>
                  <a:ext uri="{FF2B5EF4-FFF2-40B4-BE49-F238E27FC236}">
                    <a16:creationId xmlns:a16="http://schemas.microsoft.com/office/drawing/2014/main" id="{F8A17D5C-186A-4C65-B2B0-B452AA2EF74E}"/>
                  </a:ext>
                </a:extLst>
              </p:cNvPr>
              <p:cNvPicPr/>
              <p:nvPr/>
            </p:nvPicPr>
            <p:blipFill>
              <a:blip r:embed="rId5"/>
              <a:stretch>
                <a:fillRect/>
              </a:stretch>
            </p:blipFill>
            <p:spPr>
              <a:xfrm>
                <a:off x="831822" y="2505042"/>
                <a:ext cx="916200" cy="147600"/>
              </a:xfrm>
              <a:prstGeom prst="rect">
                <a:avLst/>
              </a:prstGeom>
            </p:spPr>
          </p:pic>
        </mc:Fallback>
      </mc:AlternateContent>
    </p:spTree>
    <p:extLst>
      <p:ext uri="{BB962C8B-B14F-4D97-AF65-F5344CB8AC3E}">
        <p14:creationId xmlns:p14="http://schemas.microsoft.com/office/powerpoint/2010/main" val="256146652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94812E-F21F-4E73-85FD-96711C081E17}"/>
              </a:ext>
            </a:extLst>
          </p:cNvPr>
          <p:cNvSpPr txBox="1"/>
          <p:nvPr/>
        </p:nvSpPr>
        <p:spPr>
          <a:xfrm>
            <a:off x="98473" y="277783"/>
            <a:ext cx="2267606"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2800" b="1" i="0" u="none" strike="noStrike" cap="none" spc="0" normalizeH="0" baseline="0" dirty="0">
                <a:ln>
                  <a:noFill/>
                </a:ln>
                <a:solidFill>
                  <a:schemeClr val="tx1">
                    <a:lumMod val="65000"/>
                    <a:lumOff val="35000"/>
                  </a:schemeClr>
                </a:solidFill>
                <a:effectLst/>
                <a:uFillTx/>
                <a:latin typeface="+mj-lt"/>
                <a:ea typeface="+mj-ea"/>
                <a:cs typeface="+mj-cs"/>
                <a:sym typeface="Calibri"/>
              </a:rPr>
              <a:t>Your </a:t>
            </a:r>
            <a:r>
              <a:rPr kumimoji="0" lang="en-IE" sz="2800" b="1" i="0" u="none" strike="noStrike" cap="none" spc="0" normalizeH="0" baseline="0" dirty="0">
                <a:ln>
                  <a:noFill/>
                </a:ln>
                <a:solidFill>
                  <a:srgbClr val="112C41"/>
                </a:solidFill>
                <a:effectLst/>
                <a:uFillTx/>
                <a:latin typeface="+mj-lt"/>
                <a:ea typeface="+mj-ea"/>
                <a:cs typeface="+mj-cs"/>
                <a:sym typeface="Calibri"/>
              </a:rPr>
              <a:t>Meetings</a:t>
            </a:r>
          </a:p>
        </p:txBody>
      </p:sp>
      <p:sp>
        <p:nvSpPr>
          <p:cNvPr id="3" name="TextBox 2">
            <a:extLst>
              <a:ext uri="{FF2B5EF4-FFF2-40B4-BE49-F238E27FC236}">
                <a16:creationId xmlns:a16="http://schemas.microsoft.com/office/drawing/2014/main" id="{F8E20DCA-B5B6-41C9-A160-6B80CB692C90}"/>
              </a:ext>
            </a:extLst>
          </p:cNvPr>
          <p:cNvSpPr txBox="1"/>
          <p:nvPr/>
        </p:nvSpPr>
        <p:spPr>
          <a:xfrm>
            <a:off x="318796" y="914399"/>
            <a:ext cx="11591771"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IE" sz="1800" b="0" i="0" u="none" strike="noStrike" cap="none" spc="0" normalizeH="0" baseline="0" dirty="0">
                <a:ln>
                  <a:noFill/>
                </a:ln>
                <a:solidFill>
                  <a:srgbClr val="112C41"/>
                </a:solidFill>
                <a:effectLst/>
                <a:uFillTx/>
                <a:latin typeface="+mj-lt"/>
                <a:ea typeface="+mj-ea"/>
                <a:cs typeface="+mj-cs"/>
                <a:sym typeface="Calibri"/>
              </a:rPr>
              <a:t>Meetings will automatically be accepted. However, a contractor/buyer may use their discretion and cancel this meeting at a </a:t>
            </a:r>
            <a:r>
              <a:rPr lang="en-IE" dirty="0">
                <a:solidFill>
                  <a:srgbClr val="112C41"/>
                </a:solidFill>
              </a:rPr>
              <a:t>later point if it is deemed unsuitable</a:t>
            </a:r>
            <a:r>
              <a:rPr kumimoji="0" lang="en-IE" sz="1800" b="0" i="0" u="none" strike="noStrike" cap="none" spc="0" normalizeH="0" baseline="0" dirty="0">
                <a:ln>
                  <a:noFill/>
                </a:ln>
                <a:solidFill>
                  <a:srgbClr val="112C41"/>
                </a:solidFill>
                <a:effectLst/>
                <a:uFillTx/>
                <a:latin typeface="+mj-lt"/>
                <a:ea typeface="+mj-ea"/>
                <a:cs typeface="+mj-cs"/>
                <a:sym typeface="Calibri"/>
              </a:rPr>
              <a:t>.  You can view your all meeting details under </a:t>
            </a:r>
            <a:r>
              <a:rPr kumimoji="0" lang="en-IE" sz="1800" b="1" i="0" u="none" strike="noStrike" cap="none" spc="0" normalizeH="0" baseline="0" dirty="0">
                <a:ln>
                  <a:noFill/>
                </a:ln>
                <a:solidFill>
                  <a:srgbClr val="112C41"/>
                </a:solidFill>
                <a:effectLst/>
                <a:uFillTx/>
                <a:latin typeface="+mj-lt"/>
                <a:ea typeface="+mj-ea"/>
                <a:cs typeface="+mj-cs"/>
                <a:sym typeface="Calibri"/>
              </a:rPr>
              <a:t>Meetings</a:t>
            </a:r>
            <a:r>
              <a:rPr kumimoji="0" lang="en-IE" sz="1800" b="0" i="0" u="none" strike="noStrike" cap="none" spc="0" normalizeH="0" baseline="0" dirty="0">
                <a:ln>
                  <a:noFill/>
                </a:ln>
                <a:solidFill>
                  <a:srgbClr val="112C41"/>
                </a:solidFill>
                <a:effectLst/>
                <a:uFillTx/>
                <a:latin typeface="+mj-lt"/>
                <a:ea typeface="+mj-ea"/>
                <a:cs typeface="+mj-cs"/>
                <a:sym typeface="Calibri"/>
              </a:rPr>
              <a:t>.</a:t>
            </a:r>
          </a:p>
          <a:p>
            <a:pPr marL="0" marR="0" indent="0" algn="ctr" defTabSz="914400" rtl="0" fontAlgn="auto" latinLnBrk="0" hangingPunct="0">
              <a:lnSpc>
                <a:spcPct val="100000"/>
              </a:lnSpc>
              <a:spcBef>
                <a:spcPts val="0"/>
              </a:spcBef>
              <a:spcAft>
                <a:spcPts val="0"/>
              </a:spcAft>
              <a:buClrTx/>
              <a:buSzTx/>
              <a:buFontTx/>
              <a:buNone/>
              <a:tabLst/>
            </a:pPr>
            <a:r>
              <a:rPr lang="en-IE" dirty="0">
                <a:solidFill>
                  <a:srgbClr val="112C41"/>
                </a:solidFill>
              </a:rPr>
              <a:t>You will join your video meeting by clicking on the green camera button. </a:t>
            </a:r>
          </a:p>
          <a:p>
            <a:pPr marL="0" marR="0" indent="0" algn="ctr" defTabSz="914400" rtl="0" fontAlgn="auto" latinLnBrk="0" hangingPunct="0">
              <a:lnSpc>
                <a:spcPct val="100000"/>
              </a:lnSpc>
              <a:spcBef>
                <a:spcPts val="0"/>
              </a:spcBef>
              <a:spcAft>
                <a:spcPts val="0"/>
              </a:spcAft>
              <a:buClrTx/>
              <a:buSzTx/>
              <a:buFontTx/>
              <a:buNone/>
              <a:tabLst/>
            </a:pPr>
            <a:r>
              <a:rPr lang="en-IE" b="1" dirty="0">
                <a:solidFill>
                  <a:srgbClr val="FF0000"/>
                </a:solidFill>
              </a:rPr>
              <a:t> **NB** Remember to do a tech check using the camera and microphone test button in advance. </a:t>
            </a:r>
            <a:endParaRPr kumimoji="0" lang="en-IE" sz="1800" b="1" i="0" u="none" strike="noStrike" cap="none" spc="0" normalizeH="0" baseline="0" dirty="0">
              <a:ln>
                <a:noFill/>
              </a:ln>
              <a:solidFill>
                <a:srgbClr val="FF0000"/>
              </a:solidFill>
              <a:effectLst/>
              <a:uFillTx/>
              <a:sym typeface="Calibri"/>
            </a:endParaRPr>
          </a:p>
        </p:txBody>
      </p:sp>
      <p:sp>
        <p:nvSpPr>
          <p:cNvPr id="7" name="TextBox 6">
            <a:hlinkClick r:id="rId2" action="ppaction://hlinksldjump"/>
            <a:extLst>
              <a:ext uri="{FF2B5EF4-FFF2-40B4-BE49-F238E27FC236}">
                <a16:creationId xmlns:a16="http://schemas.microsoft.com/office/drawing/2014/main" id="{750EEB64-821D-471A-8E88-27492821EA4D}"/>
              </a:ext>
            </a:extLst>
          </p:cNvPr>
          <p:cNvSpPr txBox="1"/>
          <p:nvPr/>
        </p:nvSpPr>
        <p:spPr>
          <a:xfrm>
            <a:off x="9481058" y="6258338"/>
            <a:ext cx="2429509" cy="369330"/>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1800" b="1" i="0" u="none" strike="noStrike" cap="none" spc="0" normalizeH="0" baseline="0" dirty="0">
                <a:ln>
                  <a:noFill/>
                </a:ln>
                <a:solidFill>
                  <a:schemeClr val="bg1"/>
                </a:solidFill>
                <a:effectLst/>
                <a:uFillTx/>
                <a:latin typeface="+mj-lt"/>
                <a:ea typeface="+mj-ea"/>
                <a:cs typeface="+mj-cs"/>
                <a:sym typeface="Calibri"/>
              </a:rPr>
              <a:t>Return to Contents Page</a:t>
            </a:r>
          </a:p>
        </p:txBody>
      </p:sp>
      <p:pic>
        <p:nvPicPr>
          <p:cNvPr id="4" name="Picture 3">
            <a:extLst>
              <a:ext uri="{FF2B5EF4-FFF2-40B4-BE49-F238E27FC236}">
                <a16:creationId xmlns:a16="http://schemas.microsoft.com/office/drawing/2014/main" id="{1D0E3DE3-ED15-4644-B67D-F350E2A726D5}"/>
              </a:ext>
            </a:extLst>
          </p:cNvPr>
          <p:cNvPicPr>
            <a:picLocks noChangeAspect="1"/>
          </p:cNvPicPr>
          <p:nvPr/>
        </p:nvPicPr>
        <p:blipFill rotWithShape="1">
          <a:blip r:embed="rId3"/>
          <a:srcRect r="2308" b="27168"/>
          <a:stretch/>
        </p:blipFill>
        <p:spPr>
          <a:xfrm>
            <a:off x="1336435" y="2062950"/>
            <a:ext cx="9710325" cy="4070118"/>
          </a:xfrm>
          <a:prstGeom prst="rect">
            <a:avLst/>
          </a:prstGeom>
        </p:spPr>
      </p:pic>
      <p:cxnSp>
        <p:nvCxnSpPr>
          <p:cNvPr id="6" name="Straight Arrow Connector 5">
            <a:extLst>
              <a:ext uri="{FF2B5EF4-FFF2-40B4-BE49-F238E27FC236}">
                <a16:creationId xmlns:a16="http://schemas.microsoft.com/office/drawing/2014/main" id="{F1D89801-1636-408C-BDEA-7963D35341F5}"/>
              </a:ext>
            </a:extLst>
          </p:cNvPr>
          <p:cNvCxnSpPr>
            <a:cxnSpLocks/>
          </p:cNvCxnSpPr>
          <p:nvPr/>
        </p:nvCxnSpPr>
        <p:spPr>
          <a:xfrm flipV="1">
            <a:off x="9667976" y="2486413"/>
            <a:ext cx="0" cy="44596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a:extLst>
              <a:ext uri="{FF2B5EF4-FFF2-40B4-BE49-F238E27FC236}">
                <a16:creationId xmlns:a16="http://schemas.microsoft.com/office/drawing/2014/main" id="{0907A261-0AF7-45C5-BE61-B2FE5A23080E}"/>
              </a:ext>
            </a:extLst>
          </p:cNvPr>
          <p:cNvCxnSpPr>
            <a:cxnSpLocks/>
          </p:cNvCxnSpPr>
          <p:nvPr/>
        </p:nvCxnSpPr>
        <p:spPr>
          <a:xfrm flipH="1">
            <a:off x="10169802" y="5696558"/>
            <a:ext cx="1453403"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8FB4F876-87C4-40C4-8322-54732B465FC1}"/>
              </a:ext>
            </a:extLst>
          </p:cNvPr>
          <p:cNvCxnSpPr>
            <a:cxnSpLocks/>
          </p:cNvCxnSpPr>
          <p:nvPr/>
        </p:nvCxnSpPr>
        <p:spPr>
          <a:xfrm flipH="1">
            <a:off x="10413386" y="3165231"/>
            <a:ext cx="81263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7283BD27-F894-400F-AC89-978191472300}"/>
              </a:ext>
            </a:extLst>
          </p:cNvPr>
          <p:cNvSpPr/>
          <p:nvPr/>
        </p:nvSpPr>
        <p:spPr>
          <a:xfrm>
            <a:off x="4387157" y="2631180"/>
            <a:ext cx="3742209" cy="200025"/>
          </a:xfrm>
          <a:prstGeom prst="rect">
            <a:avLst/>
          </a:prstGeom>
          <a:solidFill>
            <a:srgbClr val="FF9933"/>
          </a:solidFill>
          <a:ln w="12700" cap="flat">
            <a:solidFill>
              <a:srgbClr val="FF9933"/>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1800" b="0" i="0" u="none" strike="noStrike" cap="none" spc="0" normalizeH="0" baseline="0">
              <a:ln>
                <a:noFill/>
              </a:ln>
              <a:solidFill>
                <a:srgbClr val="000000"/>
              </a:solidFill>
              <a:effectLst/>
              <a:uFillTx/>
              <a:latin typeface="+mj-lt"/>
              <a:ea typeface="+mj-ea"/>
              <a:cs typeface="+mj-cs"/>
              <a:sym typeface="Calibri"/>
            </a:endParaRPr>
          </a:p>
        </p:txBody>
      </p:sp>
      <p:grpSp>
        <p:nvGrpSpPr>
          <p:cNvPr id="10" name="Group 9">
            <a:extLst>
              <a:ext uri="{FF2B5EF4-FFF2-40B4-BE49-F238E27FC236}">
                <a16:creationId xmlns:a16="http://schemas.microsoft.com/office/drawing/2014/main" id="{AA905402-808D-4884-AD04-F3FC81634AEF}"/>
              </a:ext>
            </a:extLst>
          </p:cNvPr>
          <p:cNvGrpSpPr/>
          <p:nvPr/>
        </p:nvGrpSpPr>
        <p:grpSpPr>
          <a:xfrm>
            <a:off x="1552182" y="2393442"/>
            <a:ext cx="708480" cy="31320"/>
            <a:chOff x="1552182" y="2393442"/>
            <a:chExt cx="708480" cy="3132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2448663A-783C-4C32-BF58-1BF2EF618D45}"/>
                    </a:ext>
                  </a:extLst>
                </p14:cNvPr>
                <p14:cNvContentPartPr/>
                <p14:nvPr/>
              </p14:nvContentPartPr>
              <p14:xfrm>
                <a:off x="1552182" y="2413242"/>
                <a:ext cx="625680" cy="11520"/>
              </p14:xfrm>
            </p:contentPart>
          </mc:Choice>
          <mc:Fallback xmlns="">
            <p:pic>
              <p:nvPicPr>
                <p:cNvPr id="5" name="Ink 4">
                  <a:extLst>
                    <a:ext uri="{FF2B5EF4-FFF2-40B4-BE49-F238E27FC236}">
                      <a16:creationId xmlns:a16="http://schemas.microsoft.com/office/drawing/2014/main" id="{2448663A-783C-4C32-BF58-1BF2EF618D45}"/>
                    </a:ext>
                  </a:extLst>
                </p:cNvPr>
                <p:cNvPicPr/>
                <p:nvPr/>
              </p:nvPicPr>
              <p:blipFill>
                <a:blip r:embed="rId5"/>
                <a:stretch>
                  <a:fillRect/>
                </a:stretch>
              </p:blipFill>
              <p:spPr>
                <a:xfrm>
                  <a:off x="1489182" y="2350602"/>
                  <a:ext cx="7513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330FF8D5-BF5A-4A88-BD1F-97C1F12B93AC}"/>
                    </a:ext>
                  </a:extLst>
                </p14:cNvPr>
                <p14:cNvContentPartPr/>
                <p14:nvPr/>
              </p14:nvContentPartPr>
              <p14:xfrm>
                <a:off x="2260302" y="2393442"/>
                <a:ext cx="360" cy="360"/>
              </p14:xfrm>
            </p:contentPart>
          </mc:Choice>
          <mc:Fallback xmlns="">
            <p:pic>
              <p:nvPicPr>
                <p:cNvPr id="8" name="Ink 7">
                  <a:extLst>
                    <a:ext uri="{FF2B5EF4-FFF2-40B4-BE49-F238E27FC236}">
                      <a16:creationId xmlns:a16="http://schemas.microsoft.com/office/drawing/2014/main" id="{330FF8D5-BF5A-4A88-BD1F-97C1F12B93AC}"/>
                    </a:ext>
                  </a:extLst>
                </p:cNvPr>
                <p:cNvPicPr/>
                <p:nvPr/>
              </p:nvPicPr>
              <p:blipFill>
                <a:blip r:embed="rId7"/>
                <a:stretch>
                  <a:fillRect/>
                </a:stretch>
              </p:blipFill>
              <p:spPr>
                <a:xfrm>
                  <a:off x="2197302" y="2330802"/>
                  <a:ext cx="126000" cy="126000"/>
                </a:xfrm>
                <a:prstGeom prst="rect">
                  <a:avLst/>
                </a:prstGeom>
              </p:spPr>
            </p:pic>
          </mc:Fallback>
        </mc:AlternateContent>
      </p:grpSp>
    </p:spTree>
    <p:extLst>
      <p:ext uri="{BB962C8B-B14F-4D97-AF65-F5344CB8AC3E}">
        <p14:creationId xmlns:p14="http://schemas.microsoft.com/office/powerpoint/2010/main" val="423042119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F5444D-4636-4AA4-939D-E398687B3950}"/>
              </a:ext>
            </a:extLst>
          </p:cNvPr>
          <p:cNvSpPr txBox="1"/>
          <p:nvPr/>
        </p:nvSpPr>
        <p:spPr>
          <a:xfrm>
            <a:off x="211014" y="84405"/>
            <a:ext cx="2518117"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IE" sz="2400" b="1" dirty="0">
                <a:solidFill>
                  <a:schemeClr val="tx1">
                    <a:lumMod val="65000"/>
                    <a:lumOff val="35000"/>
                  </a:schemeClr>
                </a:solidFill>
              </a:rPr>
              <a:t>Invite a colleague to join a </a:t>
            </a:r>
            <a:r>
              <a:rPr lang="en-IE" sz="2400" b="1" dirty="0">
                <a:solidFill>
                  <a:srgbClr val="112C41"/>
                </a:solidFill>
              </a:rPr>
              <a:t>meeting</a:t>
            </a:r>
            <a:endParaRPr kumimoji="0" lang="en-IE" sz="2400" b="1" i="0" u="none" strike="noStrike" cap="none" spc="0" normalizeH="0" baseline="0" dirty="0">
              <a:ln>
                <a:noFill/>
              </a:ln>
              <a:solidFill>
                <a:srgbClr val="112C41"/>
              </a:solidFill>
              <a:effectLst/>
              <a:uFillTx/>
              <a:sym typeface="Calibri"/>
            </a:endParaRPr>
          </a:p>
        </p:txBody>
      </p:sp>
      <p:sp>
        <p:nvSpPr>
          <p:cNvPr id="8" name="TextBox 7">
            <a:hlinkClick r:id="rId2" action="ppaction://hlinksldjump"/>
            <a:extLst>
              <a:ext uri="{FF2B5EF4-FFF2-40B4-BE49-F238E27FC236}">
                <a16:creationId xmlns:a16="http://schemas.microsoft.com/office/drawing/2014/main" id="{42FC9238-20A9-4364-8DA5-BC81F823B865}"/>
              </a:ext>
            </a:extLst>
          </p:cNvPr>
          <p:cNvSpPr txBox="1"/>
          <p:nvPr/>
        </p:nvSpPr>
        <p:spPr>
          <a:xfrm>
            <a:off x="9481058" y="6258338"/>
            <a:ext cx="2429509" cy="369330"/>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1800" b="1" i="0" u="none" strike="noStrike" cap="none" spc="0" normalizeH="0" baseline="0" dirty="0">
                <a:ln>
                  <a:noFill/>
                </a:ln>
                <a:solidFill>
                  <a:schemeClr val="bg1"/>
                </a:solidFill>
                <a:effectLst/>
                <a:uFillTx/>
                <a:latin typeface="+mj-lt"/>
                <a:ea typeface="+mj-ea"/>
                <a:cs typeface="+mj-cs"/>
                <a:sym typeface="Calibri"/>
              </a:rPr>
              <a:t>Return to Contents Page</a:t>
            </a:r>
          </a:p>
        </p:txBody>
      </p:sp>
      <p:sp>
        <p:nvSpPr>
          <p:cNvPr id="7" name="TextBox 6">
            <a:extLst>
              <a:ext uri="{FF2B5EF4-FFF2-40B4-BE49-F238E27FC236}">
                <a16:creationId xmlns:a16="http://schemas.microsoft.com/office/drawing/2014/main" id="{9AE37E4C-0A0E-4A41-A635-96BF2BA875A7}"/>
              </a:ext>
            </a:extLst>
          </p:cNvPr>
          <p:cNvSpPr txBox="1"/>
          <p:nvPr/>
        </p:nvSpPr>
        <p:spPr>
          <a:xfrm>
            <a:off x="689315" y="1011451"/>
            <a:ext cx="10965129"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algn="ctr"/>
            <a:r>
              <a:rPr lang="en-IE" dirty="0">
                <a:solidFill>
                  <a:schemeClr val="tx1"/>
                </a:solidFill>
                <a:latin typeface="Calibri" panose="020F0502020204030204" pitchFamily="34" charset="0"/>
                <a:cs typeface="Calibri" panose="020F0502020204030204" pitchFamily="34" charset="0"/>
              </a:rPr>
              <a:t>In your Meetings tab, click on the green camera button. This will open the video call window. </a:t>
            </a:r>
            <a:r>
              <a:rPr lang="en-GB" dirty="0">
                <a:solidFill>
                  <a:schemeClr val="tx1"/>
                </a:solidFill>
                <a:latin typeface="Calibri" panose="020F0502020204030204" pitchFamily="34" charset="0"/>
                <a:cs typeface="Calibri" panose="020F0502020204030204" pitchFamily="34" charset="0"/>
              </a:rPr>
              <a:t>Click on the add people icon -        - in the </a:t>
            </a:r>
            <a:r>
              <a:rPr lang="en-GB" dirty="0">
                <a:solidFill>
                  <a:srgbClr val="112C41"/>
                </a:solidFill>
                <a:latin typeface="Calibri" panose="020F0502020204030204" pitchFamily="34" charset="0"/>
                <a:cs typeface="Calibri" panose="020F0502020204030204" pitchFamily="34" charset="0"/>
              </a:rPr>
              <a:t>bottom</a:t>
            </a:r>
            <a:r>
              <a:rPr lang="en-GB" dirty="0">
                <a:solidFill>
                  <a:schemeClr val="tx1"/>
                </a:solidFill>
                <a:latin typeface="Calibri" panose="020F0502020204030204" pitchFamily="34" charset="0"/>
                <a:cs typeface="Calibri" panose="020F0502020204030204" pitchFamily="34" charset="0"/>
              </a:rPr>
              <a:t> left hand corner. Copy the unique link for this meeting and send, with the meeting details and day/time, to your colleague. They can join the meeting by pasting this link directly into their web browser.</a:t>
            </a:r>
            <a:endParaRPr lang="en-IE" dirty="0">
              <a:solidFill>
                <a:schemeClr val="tx1"/>
              </a:solidFill>
              <a:latin typeface="Calibri" panose="020F0502020204030204" pitchFamily="34" charset="0"/>
              <a:cs typeface="Calibri" panose="020F0502020204030204" pitchFamily="34" charset="0"/>
            </a:endParaRPr>
          </a:p>
        </p:txBody>
      </p:sp>
      <p:pic>
        <p:nvPicPr>
          <p:cNvPr id="9" name="Picture 8" descr="A picture containing drawing&#10;&#10;Description automatically generated">
            <a:extLst>
              <a:ext uri="{FF2B5EF4-FFF2-40B4-BE49-F238E27FC236}">
                <a16:creationId xmlns:a16="http://schemas.microsoft.com/office/drawing/2014/main" id="{FF81D957-814E-42A2-B179-DCA9257B09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8583" y="1273059"/>
            <a:ext cx="338555" cy="338555"/>
          </a:xfrm>
          <a:prstGeom prst="rect">
            <a:avLst/>
          </a:prstGeom>
        </p:spPr>
      </p:pic>
      <p:pic>
        <p:nvPicPr>
          <p:cNvPr id="3" name="Picture 2">
            <a:extLst>
              <a:ext uri="{FF2B5EF4-FFF2-40B4-BE49-F238E27FC236}">
                <a16:creationId xmlns:a16="http://schemas.microsoft.com/office/drawing/2014/main" id="{C381EF50-F7D9-45AB-BC99-B378206C052C}"/>
              </a:ext>
            </a:extLst>
          </p:cNvPr>
          <p:cNvPicPr>
            <a:picLocks noChangeAspect="1"/>
          </p:cNvPicPr>
          <p:nvPr/>
        </p:nvPicPr>
        <p:blipFill rotWithShape="1">
          <a:blip r:embed="rId4"/>
          <a:srcRect t="2553" r="1460" b="4165"/>
          <a:stretch/>
        </p:blipFill>
        <p:spPr>
          <a:xfrm>
            <a:off x="2491546" y="2161189"/>
            <a:ext cx="7073920" cy="3942383"/>
          </a:xfrm>
          <a:prstGeom prst="rect">
            <a:avLst/>
          </a:prstGeom>
        </p:spPr>
      </p:pic>
    </p:spTree>
    <p:extLst>
      <p:ext uri="{BB962C8B-B14F-4D97-AF65-F5344CB8AC3E}">
        <p14:creationId xmlns:p14="http://schemas.microsoft.com/office/powerpoint/2010/main" val="10716920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640D4384-8B06-454A-AFD4-DEC965FA5563}"/>
              </a:ext>
            </a:extLst>
          </p:cNvPr>
          <p:cNvSpPr txBox="1"/>
          <p:nvPr/>
        </p:nvSpPr>
        <p:spPr>
          <a:xfrm>
            <a:off x="695326" y="1374225"/>
            <a:ext cx="4037312" cy="30777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dirty="0">
              <a:ln>
                <a:noFill/>
              </a:ln>
              <a:solidFill>
                <a:srgbClr val="142D44"/>
              </a:solidFill>
              <a:effectLst/>
              <a:uLnTx/>
              <a:uFillTx/>
              <a:latin typeface="Circular Std Book Italic" panose="020B0604020101020102" pitchFamily="34" charset="77"/>
              <a:cs typeface="Circular Std Book Italic" panose="020B0604020101020102" pitchFamily="34" charset="77"/>
              <a:sym typeface="Calibri"/>
            </a:endParaRPr>
          </a:p>
        </p:txBody>
      </p:sp>
      <p:grpSp>
        <p:nvGrpSpPr>
          <p:cNvPr id="9" name="Group 4">
            <a:extLst>
              <a:ext uri="{FF2B5EF4-FFF2-40B4-BE49-F238E27FC236}">
                <a16:creationId xmlns:a16="http://schemas.microsoft.com/office/drawing/2014/main" id="{16EA3282-73E3-E04F-9F37-4B7134C37868}"/>
              </a:ext>
            </a:extLst>
          </p:cNvPr>
          <p:cNvGrpSpPr/>
          <p:nvPr/>
        </p:nvGrpSpPr>
        <p:grpSpPr>
          <a:xfrm>
            <a:off x="874713" y="6092842"/>
            <a:ext cx="1929447" cy="399001"/>
            <a:chOff x="0" y="-1"/>
            <a:chExt cx="2777946" cy="574466"/>
          </a:xfrm>
        </p:grpSpPr>
        <p:sp>
          <p:nvSpPr>
            <p:cNvPr id="10" name="Freeform 5">
              <a:extLst>
                <a:ext uri="{FF2B5EF4-FFF2-40B4-BE49-F238E27FC236}">
                  <a16:creationId xmlns:a16="http://schemas.microsoft.com/office/drawing/2014/main" id="{1D1129C7-A51B-CF40-B529-D0AE1DE3BF0C}"/>
                </a:ext>
              </a:extLst>
            </p:cNvPr>
            <p:cNvSpPr/>
            <p:nvPr/>
          </p:nvSpPr>
          <p:spPr>
            <a:xfrm>
              <a:off x="694486" y="0"/>
              <a:ext cx="2083460" cy="551896"/>
            </a:xfrm>
            <a:custGeom>
              <a:avLst/>
              <a:gdLst/>
              <a:ahLst/>
              <a:cxnLst>
                <a:cxn ang="0">
                  <a:pos x="wd2" y="hd2"/>
                </a:cxn>
                <a:cxn ang="5400000">
                  <a:pos x="wd2" y="hd2"/>
                </a:cxn>
                <a:cxn ang="10800000">
                  <a:pos x="wd2" y="hd2"/>
                </a:cxn>
                <a:cxn ang="16200000">
                  <a:pos x="wd2" y="hd2"/>
                </a:cxn>
              </a:cxnLst>
              <a:rect l="0" t="0" r="r" b="b"/>
              <a:pathLst>
                <a:path w="21600" h="21600" extrusionOk="0">
                  <a:moveTo>
                    <a:pt x="14753" y="16982"/>
                  </a:moveTo>
                  <a:cubicBezTo>
                    <a:pt x="14753" y="18621"/>
                    <a:pt x="14439" y="19738"/>
                    <a:pt x="14008" y="19738"/>
                  </a:cubicBezTo>
                  <a:cubicBezTo>
                    <a:pt x="13596" y="19738"/>
                    <a:pt x="13596" y="19738"/>
                    <a:pt x="13596" y="19738"/>
                  </a:cubicBezTo>
                  <a:cubicBezTo>
                    <a:pt x="13596" y="14152"/>
                    <a:pt x="13596" y="14152"/>
                    <a:pt x="13596" y="14152"/>
                  </a:cubicBezTo>
                  <a:cubicBezTo>
                    <a:pt x="14008" y="14152"/>
                    <a:pt x="14008" y="14152"/>
                    <a:pt x="14008" y="14152"/>
                  </a:cubicBezTo>
                  <a:cubicBezTo>
                    <a:pt x="14439" y="14152"/>
                    <a:pt x="14753" y="15269"/>
                    <a:pt x="14753" y="16908"/>
                  </a:cubicBezTo>
                  <a:lnTo>
                    <a:pt x="14753" y="16982"/>
                  </a:lnTo>
                  <a:close/>
                  <a:moveTo>
                    <a:pt x="14008" y="12290"/>
                  </a:moveTo>
                  <a:cubicBezTo>
                    <a:pt x="13046" y="12290"/>
                    <a:pt x="13046" y="12290"/>
                    <a:pt x="13046" y="12290"/>
                  </a:cubicBezTo>
                  <a:cubicBezTo>
                    <a:pt x="13046" y="21600"/>
                    <a:pt x="13046" y="21600"/>
                    <a:pt x="13046" y="21600"/>
                  </a:cubicBezTo>
                  <a:cubicBezTo>
                    <a:pt x="14008" y="21600"/>
                    <a:pt x="14008" y="21600"/>
                    <a:pt x="14008" y="21600"/>
                  </a:cubicBezTo>
                  <a:cubicBezTo>
                    <a:pt x="14773" y="21600"/>
                    <a:pt x="15302" y="19589"/>
                    <a:pt x="15302" y="16908"/>
                  </a:cubicBezTo>
                  <a:cubicBezTo>
                    <a:pt x="15302" y="16908"/>
                    <a:pt x="15302" y="16908"/>
                    <a:pt x="15302" y="16908"/>
                  </a:cubicBezTo>
                  <a:cubicBezTo>
                    <a:pt x="15302" y="14301"/>
                    <a:pt x="14773" y="12290"/>
                    <a:pt x="14008" y="12290"/>
                  </a:cubicBezTo>
                  <a:moveTo>
                    <a:pt x="12105" y="18025"/>
                  </a:moveTo>
                  <a:cubicBezTo>
                    <a:pt x="10967" y="12290"/>
                    <a:pt x="10967" y="12290"/>
                    <a:pt x="10967" y="12290"/>
                  </a:cubicBezTo>
                  <a:cubicBezTo>
                    <a:pt x="10476" y="12290"/>
                    <a:pt x="10476" y="12290"/>
                    <a:pt x="10476" y="12290"/>
                  </a:cubicBezTo>
                  <a:cubicBezTo>
                    <a:pt x="10476" y="21600"/>
                    <a:pt x="10476" y="21600"/>
                    <a:pt x="10476" y="21600"/>
                  </a:cubicBezTo>
                  <a:cubicBezTo>
                    <a:pt x="11006" y="21600"/>
                    <a:pt x="11006" y="21600"/>
                    <a:pt x="11006" y="21600"/>
                  </a:cubicBezTo>
                  <a:cubicBezTo>
                    <a:pt x="11006" y="15716"/>
                    <a:pt x="11006" y="15716"/>
                    <a:pt x="11006" y="15716"/>
                  </a:cubicBezTo>
                  <a:cubicBezTo>
                    <a:pt x="12183" y="21600"/>
                    <a:pt x="12183" y="21600"/>
                    <a:pt x="12183" y="21600"/>
                  </a:cubicBezTo>
                  <a:cubicBezTo>
                    <a:pt x="12634" y="21600"/>
                    <a:pt x="12634" y="21600"/>
                    <a:pt x="12634" y="21600"/>
                  </a:cubicBezTo>
                  <a:cubicBezTo>
                    <a:pt x="12634" y="12290"/>
                    <a:pt x="12634" y="12290"/>
                    <a:pt x="12634" y="12290"/>
                  </a:cubicBezTo>
                  <a:cubicBezTo>
                    <a:pt x="12105" y="12290"/>
                    <a:pt x="12105" y="12290"/>
                    <a:pt x="12105" y="12290"/>
                  </a:cubicBezTo>
                  <a:lnTo>
                    <a:pt x="12105" y="18025"/>
                  </a:lnTo>
                  <a:close/>
                  <a:moveTo>
                    <a:pt x="8573" y="17727"/>
                  </a:moveTo>
                  <a:cubicBezTo>
                    <a:pt x="8907" y="14673"/>
                    <a:pt x="8907" y="14673"/>
                    <a:pt x="8907" y="14673"/>
                  </a:cubicBezTo>
                  <a:cubicBezTo>
                    <a:pt x="9221" y="17727"/>
                    <a:pt x="9221" y="17727"/>
                    <a:pt x="9221" y="17727"/>
                  </a:cubicBezTo>
                  <a:lnTo>
                    <a:pt x="8573" y="17727"/>
                  </a:lnTo>
                  <a:close/>
                  <a:moveTo>
                    <a:pt x="8671" y="12215"/>
                  </a:moveTo>
                  <a:cubicBezTo>
                    <a:pt x="7612" y="21600"/>
                    <a:pt x="7612" y="21600"/>
                    <a:pt x="7612" y="21600"/>
                  </a:cubicBezTo>
                  <a:cubicBezTo>
                    <a:pt x="8161" y="21600"/>
                    <a:pt x="8161" y="21600"/>
                    <a:pt x="8161" y="21600"/>
                  </a:cubicBezTo>
                  <a:cubicBezTo>
                    <a:pt x="8397" y="19514"/>
                    <a:pt x="8397" y="19514"/>
                    <a:pt x="8397" y="19514"/>
                  </a:cubicBezTo>
                  <a:cubicBezTo>
                    <a:pt x="9417" y="19514"/>
                    <a:pt x="9417" y="19514"/>
                    <a:pt x="9417" y="19514"/>
                  </a:cubicBezTo>
                  <a:cubicBezTo>
                    <a:pt x="9652" y="21600"/>
                    <a:pt x="9652" y="21600"/>
                    <a:pt x="9652" y="21600"/>
                  </a:cubicBezTo>
                  <a:cubicBezTo>
                    <a:pt x="10202" y="21600"/>
                    <a:pt x="10202" y="21600"/>
                    <a:pt x="10202" y="21600"/>
                  </a:cubicBezTo>
                  <a:cubicBezTo>
                    <a:pt x="9162" y="12215"/>
                    <a:pt x="9162" y="12215"/>
                    <a:pt x="9162" y="12215"/>
                  </a:cubicBezTo>
                  <a:lnTo>
                    <a:pt x="8671" y="12215"/>
                  </a:lnTo>
                  <a:close/>
                  <a:moveTo>
                    <a:pt x="6180" y="12290"/>
                  </a:moveTo>
                  <a:cubicBezTo>
                    <a:pt x="5650" y="12290"/>
                    <a:pt x="5650" y="12290"/>
                    <a:pt x="5650" y="12290"/>
                  </a:cubicBezTo>
                  <a:cubicBezTo>
                    <a:pt x="5650" y="21600"/>
                    <a:pt x="5650" y="21600"/>
                    <a:pt x="5650" y="21600"/>
                  </a:cubicBezTo>
                  <a:cubicBezTo>
                    <a:pt x="7396" y="21600"/>
                    <a:pt x="7396" y="21600"/>
                    <a:pt x="7396" y="21600"/>
                  </a:cubicBezTo>
                  <a:cubicBezTo>
                    <a:pt x="7396" y="19738"/>
                    <a:pt x="7396" y="19738"/>
                    <a:pt x="7396" y="19738"/>
                  </a:cubicBezTo>
                  <a:cubicBezTo>
                    <a:pt x="6180" y="19738"/>
                    <a:pt x="6180" y="19738"/>
                    <a:pt x="6180" y="19738"/>
                  </a:cubicBezTo>
                  <a:lnTo>
                    <a:pt x="6180" y="12290"/>
                  </a:lnTo>
                  <a:close/>
                  <a:moveTo>
                    <a:pt x="3943" y="17801"/>
                  </a:moveTo>
                  <a:cubicBezTo>
                    <a:pt x="5081" y="17801"/>
                    <a:pt x="5081" y="17801"/>
                    <a:pt x="5081" y="17801"/>
                  </a:cubicBezTo>
                  <a:cubicBezTo>
                    <a:pt x="5081" y="16014"/>
                    <a:pt x="5081" y="16014"/>
                    <a:pt x="5081" y="16014"/>
                  </a:cubicBezTo>
                  <a:cubicBezTo>
                    <a:pt x="3943" y="16014"/>
                    <a:pt x="3943" y="16014"/>
                    <a:pt x="3943" y="16014"/>
                  </a:cubicBezTo>
                  <a:cubicBezTo>
                    <a:pt x="3943" y="14152"/>
                    <a:pt x="3943" y="14152"/>
                    <a:pt x="3943" y="14152"/>
                  </a:cubicBezTo>
                  <a:cubicBezTo>
                    <a:pt x="5238" y="14152"/>
                    <a:pt x="5238" y="14152"/>
                    <a:pt x="5238" y="14152"/>
                  </a:cubicBezTo>
                  <a:cubicBezTo>
                    <a:pt x="5238" y="12290"/>
                    <a:pt x="5238" y="12290"/>
                    <a:pt x="5238" y="12290"/>
                  </a:cubicBezTo>
                  <a:cubicBezTo>
                    <a:pt x="3394" y="12290"/>
                    <a:pt x="3394" y="12290"/>
                    <a:pt x="3394" y="12290"/>
                  </a:cubicBezTo>
                  <a:cubicBezTo>
                    <a:pt x="3394" y="21600"/>
                    <a:pt x="3394" y="21600"/>
                    <a:pt x="3394" y="21600"/>
                  </a:cubicBezTo>
                  <a:cubicBezTo>
                    <a:pt x="5258" y="21600"/>
                    <a:pt x="5258" y="21600"/>
                    <a:pt x="5258" y="21600"/>
                  </a:cubicBezTo>
                  <a:cubicBezTo>
                    <a:pt x="5258" y="19738"/>
                    <a:pt x="5258" y="19738"/>
                    <a:pt x="5258" y="19738"/>
                  </a:cubicBezTo>
                  <a:cubicBezTo>
                    <a:pt x="3943" y="19738"/>
                    <a:pt x="3943" y="19738"/>
                    <a:pt x="3943" y="19738"/>
                  </a:cubicBezTo>
                  <a:lnTo>
                    <a:pt x="3943" y="17801"/>
                  </a:lnTo>
                  <a:close/>
                  <a:moveTo>
                    <a:pt x="2472" y="15492"/>
                  </a:moveTo>
                  <a:cubicBezTo>
                    <a:pt x="2472" y="16312"/>
                    <a:pt x="2315" y="16833"/>
                    <a:pt x="2060" y="16833"/>
                  </a:cubicBezTo>
                  <a:cubicBezTo>
                    <a:pt x="1511" y="16833"/>
                    <a:pt x="1511" y="16833"/>
                    <a:pt x="1511" y="16833"/>
                  </a:cubicBezTo>
                  <a:cubicBezTo>
                    <a:pt x="1511" y="14152"/>
                    <a:pt x="1511" y="14152"/>
                    <a:pt x="1511" y="14152"/>
                  </a:cubicBezTo>
                  <a:cubicBezTo>
                    <a:pt x="2040" y="14152"/>
                    <a:pt x="2040" y="14152"/>
                    <a:pt x="2040" y="14152"/>
                  </a:cubicBezTo>
                  <a:cubicBezTo>
                    <a:pt x="2295" y="14152"/>
                    <a:pt x="2472" y="14599"/>
                    <a:pt x="2472" y="15492"/>
                  </a:cubicBezTo>
                  <a:close/>
                  <a:moveTo>
                    <a:pt x="3002" y="15418"/>
                  </a:moveTo>
                  <a:cubicBezTo>
                    <a:pt x="3002" y="15343"/>
                    <a:pt x="3002" y="15343"/>
                    <a:pt x="3002" y="15343"/>
                  </a:cubicBezTo>
                  <a:cubicBezTo>
                    <a:pt x="3002" y="14524"/>
                    <a:pt x="2943" y="13779"/>
                    <a:pt x="2805" y="13258"/>
                  </a:cubicBezTo>
                  <a:cubicBezTo>
                    <a:pt x="2629" y="12662"/>
                    <a:pt x="2393" y="12290"/>
                    <a:pt x="2080" y="12290"/>
                  </a:cubicBezTo>
                  <a:cubicBezTo>
                    <a:pt x="961" y="12290"/>
                    <a:pt x="961" y="12290"/>
                    <a:pt x="961" y="12290"/>
                  </a:cubicBezTo>
                  <a:cubicBezTo>
                    <a:pt x="961" y="21600"/>
                    <a:pt x="961" y="21600"/>
                    <a:pt x="961" y="21600"/>
                  </a:cubicBezTo>
                  <a:cubicBezTo>
                    <a:pt x="1511" y="21600"/>
                    <a:pt x="1511" y="21600"/>
                    <a:pt x="1511" y="21600"/>
                  </a:cubicBezTo>
                  <a:cubicBezTo>
                    <a:pt x="1511" y="18621"/>
                    <a:pt x="1511" y="18621"/>
                    <a:pt x="1511" y="18621"/>
                  </a:cubicBezTo>
                  <a:cubicBezTo>
                    <a:pt x="1923" y="18621"/>
                    <a:pt x="1923" y="18621"/>
                    <a:pt x="1923" y="18621"/>
                  </a:cubicBezTo>
                  <a:cubicBezTo>
                    <a:pt x="2452" y="21600"/>
                    <a:pt x="2452" y="21600"/>
                    <a:pt x="2452" y="21600"/>
                  </a:cubicBezTo>
                  <a:cubicBezTo>
                    <a:pt x="3080" y="21600"/>
                    <a:pt x="3080" y="21600"/>
                    <a:pt x="3080" y="21600"/>
                  </a:cubicBezTo>
                  <a:cubicBezTo>
                    <a:pt x="2492" y="18248"/>
                    <a:pt x="2492" y="18248"/>
                    <a:pt x="2492" y="18248"/>
                  </a:cubicBezTo>
                  <a:cubicBezTo>
                    <a:pt x="2786" y="17801"/>
                    <a:pt x="3002" y="16908"/>
                    <a:pt x="3002" y="15418"/>
                  </a:cubicBezTo>
                  <a:moveTo>
                    <a:pt x="20" y="21600"/>
                  </a:moveTo>
                  <a:cubicBezTo>
                    <a:pt x="549" y="21600"/>
                    <a:pt x="549" y="21600"/>
                    <a:pt x="549" y="21600"/>
                  </a:cubicBezTo>
                  <a:cubicBezTo>
                    <a:pt x="549" y="12290"/>
                    <a:pt x="549" y="12290"/>
                    <a:pt x="549" y="12290"/>
                  </a:cubicBezTo>
                  <a:cubicBezTo>
                    <a:pt x="20" y="12290"/>
                    <a:pt x="20" y="12290"/>
                    <a:pt x="20" y="12290"/>
                  </a:cubicBezTo>
                  <a:lnTo>
                    <a:pt x="20" y="21600"/>
                  </a:lnTo>
                  <a:close/>
                  <a:moveTo>
                    <a:pt x="20266" y="7597"/>
                  </a:moveTo>
                  <a:cubicBezTo>
                    <a:pt x="20266" y="5661"/>
                    <a:pt x="20266" y="5661"/>
                    <a:pt x="20266" y="5661"/>
                  </a:cubicBezTo>
                  <a:cubicBezTo>
                    <a:pt x="21423" y="5661"/>
                    <a:pt x="21423" y="5661"/>
                    <a:pt x="21423" y="5661"/>
                  </a:cubicBezTo>
                  <a:cubicBezTo>
                    <a:pt x="21423" y="3873"/>
                    <a:pt x="21423" y="3873"/>
                    <a:pt x="21423" y="3873"/>
                  </a:cubicBezTo>
                  <a:cubicBezTo>
                    <a:pt x="20266" y="3873"/>
                    <a:pt x="20266" y="3873"/>
                    <a:pt x="20266" y="3873"/>
                  </a:cubicBezTo>
                  <a:cubicBezTo>
                    <a:pt x="20266" y="1937"/>
                    <a:pt x="20266" y="1937"/>
                    <a:pt x="20266" y="1937"/>
                  </a:cubicBezTo>
                  <a:cubicBezTo>
                    <a:pt x="21580" y="1937"/>
                    <a:pt x="21580" y="1937"/>
                    <a:pt x="21580" y="1937"/>
                  </a:cubicBezTo>
                  <a:cubicBezTo>
                    <a:pt x="21580" y="149"/>
                    <a:pt x="21580" y="149"/>
                    <a:pt x="21580" y="149"/>
                  </a:cubicBezTo>
                  <a:cubicBezTo>
                    <a:pt x="19736" y="149"/>
                    <a:pt x="19736" y="149"/>
                    <a:pt x="19736" y="149"/>
                  </a:cubicBezTo>
                  <a:cubicBezTo>
                    <a:pt x="19736" y="9385"/>
                    <a:pt x="19736" y="9385"/>
                    <a:pt x="19736" y="9385"/>
                  </a:cubicBezTo>
                  <a:cubicBezTo>
                    <a:pt x="21600" y="9385"/>
                    <a:pt x="21600" y="9385"/>
                    <a:pt x="21600" y="9385"/>
                  </a:cubicBezTo>
                  <a:cubicBezTo>
                    <a:pt x="21600" y="7597"/>
                    <a:pt x="21600" y="7597"/>
                    <a:pt x="21600" y="7597"/>
                  </a:cubicBezTo>
                  <a:lnTo>
                    <a:pt x="20266" y="7597"/>
                  </a:lnTo>
                  <a:close/>
                  <a:moveTo>
                    <a:pt x="18598" y="3873"/>
                  </a:moveTo>
                  <a:cubicBezTo>
                    <a:pt x="18186" y="3426"/>
                    <a:pt x="18069" y="3277"/>
                    <a:pt x="18069" y="2607"/>
                  </a:cubicBezTo>
                  <a:cubicBezTo>
                    <a:pt x="18069" y="2607"/>
                    <a:pt x="18069" y="2607"/>
                    <a:pt x="18069" y="2607"/>
                  </a:cubicBezTo>
                  <a:cubicBezTo>
                    <a:pt x="18069" y="2160"/>
                    <a:pt x="18186" y="1788"/>
                    <a:pt x="18383" y="1788"/>
                  </a:cubicBezTo>
                  <a:cubicBezTo>
                    <a:pt x="18598" y="1788"/>
                    <a:pt x="18814" y="2160"/>
                    <a:pt x="19030" y="2756"/>
                  </a:cubicBezTo>
                  <a:cubicBezTo>
                    <a:pt x="19305" y="1192"/>
                    <a:pt x="19305" y="1192"/>
                    <a:pt x="19305" y="1192"/>
                  </a:cubicBezTo>
                  <a:cubicBezTo>
                    <a:pt x="19050" y="447"/>
                    <a:pt x="18755" y="0"/>
                    <a:pt x="18402" y="0"/>
                  </a:cubicBezTo>
                  <a:cubicBezTo>
                    <a:pt x="17892" y="0"/>
                    <a:pt x="17539" y="1117"/>
                    <a:pt x="17539" y="2830"/>
                  </a:cubicBezTo>
                  <a:cubicBezTo>
                    <a:pt x="17539" y="2830"/>
                    <a:pt x="17539" y="2830"/>
                    <a:pt x="17539" y="2830"/>
                  </a:cubicBezTo>
                  <a:cubicBezTo>
                    <a:pt x="17539" y="4692"/>
                    <a:pt x="17853" y="5214"/>
                    <a:pt x="18343" y="5661"/>
                  </a:cubicBezTo>
                  <a:cubicBezTo>
                    <a:pt x="18755" y="6033"/>
                    <a:pt x="18834" y="6331"/>
                    <a:pt x="18834" y="6852"/>
                  </a:cubicBezTo>
                  <a:cubicBezTo>
                    <a:pt x="18834" y="6852"/>
                    <a:pt x="18834" y="6852"/>
                    <a:pt x="18834" y="6852"/>
                  </a:cubicBezTo>
                  <a:cubicBezTo>
                    <a:pt x="18834" y="7448"/>
                    <a:pt x="18716" y="7746"/>
                    <a:pt x="18481" y="7746"/>
                  </a:cubicBezTo>
                  <a:cubicBezTo>
                    <a:pt x="18206" y="7746"/>
                    <a:pt x="17990" y="7299"/>
                    <a:pt x="17755" y="6629"/>
                  </a:cubicBezTo>
                  <a:cubicBezTo>
                    <a:pt x="17441" y="8044"/>
                    <a:pt x="17441" y="8044"/>
                    <a:pt x="17441" y="8044"/>
                  </a:cubicBezTo>
                  <a:cubicBezTo>
                    <a:pt x="17735" y="9087"/>
                    <a:pt x="18108" y="9534"/>
                    <a:pt x="18481" y="9534"/>
                  </a:cubicBezTo>
                  <a:cubicBezTo>
                    <a:pt x="19010" y="9534"/>
                    <a:pt x="19383" y="8491"/>
                    <a:pt x="19383" y="6703"/>
                  </a:cubicBezTo>
                  <a:cubicBezTo>
                    <a:pt x="19383" y="6629"/>
                    <a:pt x="19383" y="6629"/>
                    <a:pt x="19383" y="6629"/>
                  </a:cubicBezTo>
                  <a:cubicBezTo>
                    <a:pt x="19383" y="5065"/>
                    <a:pt x="19089" y="4320"/>
                    <a:pt x="18598" y="3873"/>
                  </a:cubicBezTo>
                  <a:moveTo>
                    <a:pt x="16538" y="9385"/>
                  </a:moveTo>
                  <a:cubicBezTo>
                    <a:pt x="17088" y="9385"/>
                    <a:pt x="17088" y="9385"/>
                    <a:pt x="17088" y="9385"/>
                  </a:cubicBezTo>
                  <a:cubicBezTo>
                    <a:pt x="17088" y="149"/>
                    <a:pt x="17088" y="149"/>
                    <a:pt x="17088" y="149"/>
                  </a:cubicBezTo>
                  <a:cubicBezTo>
                    <a:pt x="16538" y="149"/>
                    <a:pt x="16538" y="149"/>
                    <a:pt x="16538" y="149"/>
                  </a:cubicBezTo>
                  <a:lnTo>
                    <a:pt x="16538" y="9385"/>
                  </a:lnTo>
                  <a:close/>
                  <a:moveTo>
                    <a:pt x="15557" y="3352"/>
                  </a:moveTo>
                  <a:cubicBezTo>
                    <a:pt x="15557" y="4097"/>
                    <a:pt x="15420" y="4618"/>
                    <a:pt x="15146" y="4618"/>
                  </a:cubicBezTo>
                  <a:cubicBezTo>
                    <a:pt x="14616" y="4618"/>
                    <a:pt x="14616" y="4618"/>
                    <a:pt x="14616" y="4618"/>
                  </a:cubicBezTo>
                  <a:cubicBezTo>
                    <a:pt x="14616" y="2011"/>
                    <a:pt x="14616" y="2011"/>
                    <a:pt x="14616" y="2011"/>
                  </a:cubicBezTo>
                  <a:cubicBezTo>
                    <a:pt x="15146" y="2011"/>
                    <a:pt x="15146" y="2011"/>
                    <a:pt x="15146" y="2011"/>
                  </a:cubicBezTo>
                  <a:cubicBezTo>
                    <a:pt x="15401" y="2011"/>
                    <a:pt x="15557" y="2458"/>
                    <a:pt x="15557" y="3277"/>
                  </a:cubicBezTo>
                  <a:lnTo>
                    <a:pt x="15557" y="3352"/>
                  </a:lnTo>
                  <a:close/>
                  <a:moveTo>
                    <a:pt x="16107" y="3203"/>
                  </a:moveTo>
                  <a:cubicBezTo>
                    <a:pt x="16107" y="3203"/>
                    <a:pt x="16107" y="3203"/>
                    <a:pt x="16107" y="3203"/>
                  </a:cubicBezTo>
                  <a:cubicBezTo>
                    <a:pt x="16107" y="2309"/>
                    <a:pt x="16028" y="1564"/>
                    <a:pt x="15911" y="1043"/>
                  </a:cubicBezTo>
                  <a:cubicBezTo>
                    <a:pt x="15734" y="447"/>
                    <a:pt x="15499" y="149"/>
                    <a:pt x="15185" y="149"/>
                  </a:cubicBezTo>
                  <a:cubicBezTo>
                    <a:pt x="14066" y="149"/>
                    <a:pt x="14066" y="149"/>
                    <a:pt x="14066" y="149"/>
                  </a:cubicBezTo>
                  <a:cubicBezTo>
                    <a:pt x="14066" y="9385"/>
                    <a:pt x="14066" y="9385"/>
                    <a:pt x="14066" y="9385"/>
                  </a:cubicBezTo>
                  <a:cubicBezTo>
                    <a:pt x="14616" y="9385"/>
                    <a:pt x="14616" y="9385"/>
                    <a:pt x="14616" y="9385"/>
                  </a:cubicBezTo>
                  <a:cubicBezTo>
                    <a:pt x="14616" y="6480"/>
                    <a:pt x="14616" y="6480"/>
                    <a:pt x="14616" y="6480"/>
                  </a:cubicBezTo>
                  <a:cubicBezTo>
                    <a:pt x="15028" y="6480"/>
                    <a:pt x="15028" y="6480"/>
                    <a:pt x="15028" y="6480"/>
                  </a:cubicBezTo>
                  <a:cubicBezTo>
                    <a:pt x="15557" y="9385"/>
                    <a:pt x="15557" y="9385"/>
                    <a:pt x="15557" y="9385"/>
                  </a:cubicBezTo>
                  <a:cubicBezTo>
                    <a:pt x="16185" y="9385"/>
                    <a:pt x="16185" y="9385"/>
                    <a:pt x="16185" y="9385"/>
                  </a:cubicBezTo>
                  <a:cubicBezTo>
                    <a:pt x="15597" y="6108"/>
                    <a:pt x="15597" y="6108"/>
                    <a:pt x="15597" y="6108"/>
                  </a:cubicBezTo>
                  <a:cubicBezTo>
                    <a:pt x="15891" y="5661"/>
                    <a:pt x="16107" y="4692"/>
                    <a:pt x="16107" y="3203"/>
                  </a:cubicBezTo>
                  <a:moveTo>
                    <a:pt x="13203" y="3426"/>
                  </a:moveTo>
                  <a:cubicBezTo>
                    <a:pt x="13203" y="4171"/>
                    <a:pt x="13046" y="4841"/>
                    <a:pt x="12772" y="4841"/>
                  </a:cubicBezTo>
                  <a:cubicBezTo>
                    <a:pt x="12360" y="4841"/>
                    <a:pt x="12360" y="4841"/>
                    <a:pt x="12360" y="4841"/>
                  </a:cubicBezTo>
                  <a:cubicBezTo>
                    <a:pt x="12360" y="2011"/>
                    <a:pt x="12360" y="2011"/>
                    <a:pt x="12360" y="2011"/>
                  </a:cubicBezTo>
                  <a:cubicBezTo>
                    <a:pt x="12772" y="2011"/>
                    <a:pt x="12772" y="2011"/>
                    <a:pt x="12772" y="2011"/>
                  </a:cubicBezTo>
                  <a:cubicBezTo>
                    <a:pt x="13027" y="2011"/>
                    <a:pt x="13203" y="2458"/>
                    <a:pt x="13203" y="3352"/>
                  </a:cubicBezTo>
                  <a:lnTo>
                    <a:pt x="13203" y="3426"/>
                  </a:lnTo>
                  <a:close/>
                  <a:moveTo>
                    <a:pt x="13753" y="3352"/>
                  </a:moveTo>
                  <a:cubicBezTo>
                    <a:pt x="13753" y="3352"/>
                    <a:pt x="13753" y="3352"/>
                    <a:pt x="13753" y="3352"/>
                  </a:cubicBezTo>
                  <a:cubicBezTo>
                    <a:pt x="13753" y="1415"/>
                    <a:pt x="13399" y="149"/>
                    <a:pt x="12811" y="149"/>
                  </a:cubicBezTo>
                  <a:cubicBezTo>
                    <a:pt x="11810" y="149"/>
                    <a:pt x="11810" y="149"/>
                    <a:pt x="11810" y="149"/>
                  </a:cubicBezTo>
                  <a:cubicBezTo>
                    <a:pt x="11810" y="9385"/>
                    <a:pt x="11810" y="9385"/>
                    <a:pt x="11810" y="9385"/>
                  </a:cubicBezTo>
                  <a:cubicBezTo>
                    <a:pt x="12360" y="9385"/>
                    <a:pt x="12360" y="9385"/>
                    <a:pt x="12360" y="9385"/>
                  </a:cubicBezTo>
                  <a:cubicBezTo>
                    <a:pt x="12360" y="6629"/>
                    <a:pt x="12360" y="6629"/>
                    <a:pt x="12360" y="6629"/>
                  </a:cubicBezTo>
                  <a:cubicBezTo>
                    <a:pt x="12752" y="6629"/>
                    <a:pt x="12752" y="6629"/>
                    <a:pt x="12752" y="6629"/>
                  </a:cubicBezTo>
                  <a:cubicBezTo>
                    <a:pt x="13301" y="6629"/>
                    <a:pt x="13753" y="5512"/>
                    <a:pt x="13753" y="3352"/>
                  </a:cubicBezTo>
                  <a:moveTo>
                    <a:pt x="10457" y="4618"/>
                  </a:moveTo>
                  <a:cubicBezTo>
                    <a:pt x="9907" y="4618"/>
                    <a:pt x="9907" y="4618"/>
                    <a:pt x="9907" y="4618"/>
                  </a:cubicBezTo>
                  <a:cubicBezTo>
                    <a:pt x="9907" y="2011"/>
                    <a:pt x="9907" y="2011"/>
                    <a:pt x="9907" y="2011"/>
                  </a:cubicBezTo>
                  <a:cubicBezTo>
                    <a:pt x="10457" y="2011"/>
                    <a:pt x="10457" y="2011"/>
                    <a:pt x="10457" y="2011"/>
                  </a:cubicBezTo>
                  <a:cubicBezTo>
                    <a:pt x="10712" y="2011"/>
                    <a:pt x="10869" y="2458"/>
                    <a:pt x="10869" y="3277"/>
                  </a:cubicBezTo>
                  <a:cubicBezTo>
                    <a:pt x="10869" y="3352"/>
                    <a:pt x="10869" y="3352"/>
                    <a:pt x="10869" y="3352"/>
                  </a:cubicBezTo>
                  <a:cubicBezTo>
                    <a:pt x="10869" y="4097"/>
                    <a:pt x="10712" y="4618"/>
                    <a:pt x="10457" y="4618"/>
                  </a:cubicBezTo>
                  <a:moveTo>
                    <a:pt x="11496" y="9385"/>
                  </a:moveTo>
                  <a:cubicBezTo>
                    <a:pt x="10888" y="6108"/>
                    <a:pt x="10888" y="6108"/>
                    <a:pt x="10888" y="6108"/>
                  </a:cubicBezTo>
                  <a:cubicBezTo>
                    <a:pt x="11202" y="5661"/>
                    <a:pt x="11418" y="4692"/>
                    <a:pt x="11418" y="3203"/>
                  </a:cubicBezTo>
                  <a:cubicBezTo>
                    <a:pt x="11418" y="3203"/>
                    <a:pt x="11418" y="3203"/>
                    <a:pt x="11418" y="3203"/>
                  </a:cubicBezTo>
                  <a:cubicBezTo>
                    <a:pt x="11418" y="2309"/>
                    <a:pt x="11340" y="1564"/>
                    <a:pt x="11202" y="1043"/>
                  </a:cubicBezTo>
                  <a:cubicBezTo>
                    <a:pt x="11045" y="447"/>
                    <a:pt x="10810" y="149"/>
                    <a:pt x="10496" y="149"/>
                  </a:cubicBezTo>
                  <a:cubicBezTo>
                    <a:pt x="9378" y="149"/>
                    <a:pt x="9378" y="149"/>
                    <a:pt x="9378" y="149"/>
                  </a:cubicBezTo>
                  <a:cubicBezTo>
                    <a:pt x="9378" y="9385"/>
                    <a:pt x="9378" y="9385"/>
                    <a:pt x="9378" y="9385"/>
                  </a:cubicBezTo>
                  <a:cubicBezTo>
                    <a:pt x="9907" y="9385"/>
                    <a:pt x="9907" y="9385"/>
                    <a:pt x="9907" y="9385"/>
                  </a:cubicBezTo>
                  <a:cubicBezTo>
                    <a:pt x="9907" y="6480"/>
                    <a:pt x="9907" y="6480"/>
                    <a:pt x="9907" y="6480"/>
                  </a:cubicBezTo>
                  <a:cubicBezTo>
                    <a:pt x="10339" y="6480"/>
                    <a:pt x="10339" y="6480"/>
                    <a:pt x="10339" y="6480"/>
                  </a:cubicBezTo>
                  <a:cubicBezTo>
                    <a:pt x="10869" y="9385"/>
                    <a:pt x="10869" y="9385"/>
                    <a:pt x="10869" y="9385"/>
                  </a:cubicBezTo>
                  <a:lnTo>
                    <a:pt x="11496" y="9385"/>
                  </a:lnTo>
                  <a:close/>
                  <a:moveTo>
                    <a:pt x="9025" y="7597"/>
                  </a:moveTo>
                  <a:cubicBezTo>
                    <a:pt x="7690" y="7597"/>
                    <a:pt x="7690" y="7597"/>
                    <a:pt x="7690" y="7597"/>
                  </a:cubicBezTo>
                  <a:cubicBezTo>
                    <a:pt x="7690" y="5661"/>
                    <a:pt x="7690" y="5661"/>
                    <a:pt x="7690" y="5661"/>
                  </a:cubicBezTo>
                  <a:cubicBezTo>
                    <a:pt x="8848" y="5661"/>
                    <a:pt x="8848" y="5661"/>
                    <a:pt x="8848" y="5661"/>
                  </a:cubicBezTo>
                  <a:cubicBezTo>
                    <a:pt x="8848" y="3873"/>
                    <a:pt x="8848" y="3873"/>
                    <a:pt x="8848" y="3873"/>
                  </a:cubicBezTo>
                  <a:cubicBezTo>
                    <a:pt x="7690" y="3873"/>
                    <a:pt x="7690" y="3873"/>
                    <a:pt x="7690" y="3873"/>
                  </a:cubicBezTo>
                  <a:cubicBezTo>
                    <a:pt x="7690" y="1937"/>
                    <a:pt x="7690" y="1937"/>
                    <a:pt x="7690" y="1937"/>
                  </a:cubicBezTo>
                  <a:cubicBezTo>
                    <a:pt x="9005" y="1937"/>
                    <a:pt x="9005" y="1937"/>
                    <a:pt x="9005" y="1937"/>
                  </a:cubicBezTo>
                  <a:cubicBezTo>
                    <a:pt x="9005" y="149"/>
                    <a:pt x="9005" y="149"/>
                    <a:pt x="9005" y="149"/>
                  </a:cubicBezTo>
                  <a:cubicBezTo>
                    <a:pt x="7161" y="149"/>
                    <a:pt x="7161" y="149"/>
                    <a:pt x="7161" y="149"/>
                  </a:cubicBezTo>
                  <a:cubicBezTo>
                    <a:pt x="7161" y="9385"/>
                    <a:pt x="7161" y="9385"/>
                    <a:pt x="7161" y="9385"/>
                  </a:cubicBezTo>
                  <a:cubicBezTo>
                    <a:pt x="9025" y="9385"/>
                    <a:pt x="9025" y="9385"/>
                    <a:pt x="9025" y="9385"/>
                  </a:cubicBezTo>
                  <a:lnTo>
                    <a:pt x="9025" y="7597"/>
                  </a:lnTo>
                  <a:close/>
                  <a:moveTo>
                    <a:pt x="6043" y="9385"/>
                  </a:moveTo>
                  <a:cubicBezTo>
                    <a:pt x="6043" y="2011"/>
                    <a:pt x="6043" y="2011"/>
                    <a:pt x="6043" y="2011"/>
                  </a:cubicBezTo>
                  <a:cubicBezTo>
                    <a:pt x="6788" y="2011"/>
                    <a:pt x="6788" y="2011"/>
                    <a:pt x="6788" y="2011"/>
                  </a:cubicBezTo>
                  <a:cubicBezTo>
                    <a:pt x="6788" y="149"/>
                    <a:pt x="6788" y="149"/>
                    <a:pt x="6788" y="149"/>
                  </a:cubicBezTo>
                  <a:cubicBezTo>
                    <a:pt x="4767" y="149"/>
                    <a:pt x="4767" y="149"/>
                    <a:pt x="4767" y="149"/>
                  </a:cubicBezTo>
                  <a:cubicBezTo>
                    <a:pt x="4767" y="2011"/>
                    <a:pt x="4767" y="2011"/>
                    <a:pt x="4767" y="2011"/>
                  </a:cubicBezTo>
                  <a:cubicBezTo>
                    <a:pt x="5513" y="2011"/>
                    <a:pt x="5513" y="2011"/>
                    <a:pt x="5513" y="2011"/>
                  </a:cubicBezTo>
                  <a:cubicBezTo>
                    <a:pt x="5513" y="9385"/>
                    <a:pt x="5513" y="9385"/>
                    <a:pt x="5513" y="9385"/>
                  </a:cubicBezTo>
                  <a:lnTo>
                    <a:pt x="6043" y="9385"/>
                  </a:lnTo>
                  <a:close/>
                  <a:moveTo>
                    <a:pt x="2766" y="3501"/>
                  </a:moveTo>
                  <a:cubicBezTo>
                    <a:pt x="3943" y="9385"/>
                    <a:pt x="3943" y="9385"/>
                    <a:pt x="3943" y="9385"/>
                  </a:cubicBezTo>
                  <a:cubicBezTo>
                    <a:pt x="4414" y="9385"/>
                    <a:pt x="4414" y="9385"/>
                    <a:pt x="4414" y="9385"/>
                  </a:cubicBezTo>
                  <a:cubicBezTo>
                    <a:pt x="4414" y="149"/>
                    <a:pt x="4414" y="149"/>
                    <a:pt x="4414" y="149"/>
                  </a:cubicBezTo>
                  <a:cubicBezTo>
                    <a:pt x="3865" y="149"/>
                    <a:pt x="3865" y="149"/>
                    <a:pt x="3865" y="149"/>
                  </a:cubicBezTo>
                  <a:cubicBezTo>
                    <a:pt x="3865" y="5884"/>
                    <a:pt x="3865" y="5884"/>
                    <a:pt x="3865" y="5884"/>
                  </a:cubicBezTo>
                  <a:cubicBezTo>
                    <a:pt x="2727" y="149"/>
                    <a:pt x="2727" y="149"/>
                    <a:pt x="2727" y="149"/>
                  </a:cubicBezTo>
                  <a:cubicBezTo>
                    <a:pt x="2237" y="149"/>
                    <a:pt x="2237" y="149"/>
                    <a:pt x="2237" y="149"/>
                  </a:cubicBezTo>
                  <a:cubicBezTo>
                    <a:pt x="2237" y="9385"/>
                    <a:pt x="2237" y="9385"/>
                    <a:pt x="2237" y="9385"/>
                  </a:cubicBezTo>
                  <a:cubicBezTo>
                    <a:pt x="2766" y="9385"/>
                    <a:pt x="2766" y="9385"/>
                    <a:pt x="2766" y="9385"/>
                  </a:cubicBezTo>
                  <a:lnTo>
                    <a:pt x="2766" y="3501"/>
                  </a:lnTo>
                  <a:close/>
                  <a:moveTo>
                    <a:pt x="1864" y="7597"/>
                  </a:moveTo>
                  <a:cubicBezTo>
                    <a:pt x="530" y="7597"/>
                    <a:pt x="530" y="7597"/>
                    <a:pt x="530" y="7597"/>
                  </a:cubicBezTo>
                  <a:cubicBezTo>
                    <a:pt x="530" y="5661"/>
                    <a:pt x="530" y="5661"/>
                    <a:pt x="530" y="5661"/>
                  </a:cubicBezTo>
                  <a:cubicBezTo>
                    <a:pt x="1687" y="5661"/>
                    <a:pt x="1687" y="5661"/>
                    <a:pt x="1687" y="5661"/>
                  </a:cubicBezTo>
                  <a:cubicBezTo>
                    <a:pt x="1687" y="3873"/>
                    <a:pt x="1687" y="3873"/>
                    <a:pt x="1687" y="3873"/>
                  </a:cubicBezTo>
                  <a:cubicBezTo>
                    <a:pt x="530" y="3873"/>
                    <a:pt x="530" y="3873"/>
                    <a:pt x="530" y="3873"/>
                  </a:cubicBezTo>
                  <a:cubicBezTo>
                    <a:pt x="530" y="1937"/>
                    <a:pt x="530" y="1937"/>
                    <a:pt x="530" y="1937"/>
                  </a:cubicBezTo>
                  <a:cubicBezTo>
                    <a:pt x="1844" y="1937"/>
                    <a:pt x="1844" y="1937"/>
                    <a:pt x="1844" y="1937"/>
                  </a:cubicBezTo>
                  <a:cubicBezTo>
                    <a:pt x="1844" y="149"/>
                    <a:pt x="1844" y="149"/>
                    <a:pt x="1844" y="149"/>
                  </a:cubicBezTo>
                  <a:cubicBezTo>
                    <a:pt x="0" y="149"/>
                    <a:pt x="0" y="149"/>
                    <a:pt x="0" y="149"/>
                  </a:cubicBezTo>
                  <a:cubicBezTo>
                    <a:pt x="0" y="9385"/>
                    <a:pt x="0" y="9385"/>
                    <a:pt x="0" y="9385"/>
                  </a:cubicBezTo>
                  <a:cubicBezTo>
                    <a:pt x="1864" y="9385"/>
                    <a:pt x="1864" y="9385"/>
                    <a:pt x="1864" y="9385"/>
                  </a:cubicBezTo>
                  <a:lnTo>
                    <a:pt x="1864" y="7597"/>
                  </a:lnTo>
                  <a:close/>
                </a:path>
              </a:pathLst>
            </a:custGeom>
            <a:solidFill>
              <a:schemeClr val="tx1"/>
            </a:solidFill>
            <a:ln w="12700" cap="flat">
              <a:noFill/>
              <a:miter lim="400000"/>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3C6E"/>
                </a:solidFill>
                <a:effectLst/>
                <a:highlight>
                  <a:srgbClr val="FFFF00"/>
                </a:highlight>
                <a:uLnTx/>
                <a:uFillTx/>
                <a:latin typeface="Arial Regular"/>
                <a:cs typeface="Calibri"/>
                <a:sym typeface="Calibri"/>
              </a:endParaRPr>
            </a:p>
          </p:txBody>
        </p:sp>
        <p:sp>
          <p:nvSpPr>
            <p:cNvPr id="11" name="Freeform 7">
              <a:extLst>
                <a:ext uri="{FF2B5EF4-FFF2-40B4-BE49-F238E27FC236}">
                  <a16:creationId xmlns:a16="http://schemas.microsoft.com/office/drawing/2014/main" id="{EC135216-39D9-9445-8B64-C144ED06BC11}"/>
                </a:ext>
              </a:extLst>
            </p:cNvPr>
            <p:cNvSpPr/>
            <p:nvPr/>
          </p:nvSpPr>
          <p:spPr>
            <a:xfrm>
              <a:off x="0" y="122073"/>
              <a:ext cx="543690" cy="452392"/>
            </a:xfrm>
            <a:custGeom>
              <a:avLst/>
              <a:gdLst/>
              <a:ahLst/>
              <a:cxnLst>
                <a:cxn ang="0">
                  <a:pos x="wd2" y="hd2"/>
                </a:cxn>
                <a:cxn ang="5400000">
                  <a:pos x="wd2" y="hd2"/>
                </a:cxn>
                <a:cxn ang="10800000">
                  <a:pos x="wd2" y="hd2"/>
                </a:cxn>
                <a:cxn ang="16200000">
                  <a:pos x="wd2" y="hd2"/>
                </a:cxn>
              </a:cxnLst>
              <a:rect l="0" t="0" r="r" b="b"/>
              <a:pathLst>
                <a:path w="21600" h="21600" extrusionOk="0">
                  <a:moveTo>
                    <a:pt x="20095" y="5445"/>
                  </a:moveTo>
                  <a:cubicBezTo>
                    <a:pt x="20020" y="5445"/>
                    <a:pt x="20020" y="5445"/>
                    <a:pt x="20020" y="5445"/>
                  </a:cubicBezTo>
                  <a:cubicBezTo>
                    <a:pt x="19192" y="5445"/>
                    <a:pt x="18514" y="6353"/>
                    <a:pt x="18514" y="7351"/>
                  </a:cubicBezTo>
                  <a:cubicBezTo>
                    <a:pt x="18514" y="13160"/>
                    <a:pt x="14601" y="17879"/>
                    <a:pt x="9784" y="17879"/>
                  </a:cubicBezTo>
                  <a:cubicBezTo>
                    <a:pt x="6096" y="17879"/>
                    <a:pt x="3086" y="14249"/>
                    <a:pt x="3086" y="9802"/>
                  </a:cubicBezTo>
                  <a:cubicBezTo>
                    <a:pt x="3086" y="6444"/>
                    <a:pt x="5344" y="3721"/>
                    <a:pt x="8128" y="3721"/>
                  </a:cubicBezTo>
                  <a:cubicBezTo>
                    <a:pt x="10236" y="3721"/>
                    <a:pt x="11891" y="5718"/>
                    <a:pt x="11891" y="8168"/>
                  </a:cubicBezTo>
                  <a:cubicBezTo>
                    <a:pt x="11891" y="8440"/>
                    <a:pt x="11816" y="8531"/>
                    <a:pt x="11816" y="8622"/>
                  </a:cubicBezTo>
                  <a:cubicBezTo>
                    <a:pt x="11666" y="8713"/>
                    <a:pt x="11214" y="8713"/>
                    <a:pt x="10762" y="8713"/>
                  </a:cubicBezTo>
                  <a:cubicBezTo>
                    <a:pt x="10537" y="8713"/>
                    <a:pt x="10311" y="8713"/>
                    <a:pt x="10085" y="8713"/>
                  </a:cubicBezTo>
                  <a:cubicBezTo>
                    <a:pt x="9784" y="8713"/>
                    <a:pt x="9483" y="8713"/>
                    <a:pt x="9182" y="8713"/>
                  </a:cubicBezTo>
                  <a:cubicBezTo>
                    <a:pt x="8354" y="8713"/>
                    <a:pt x="7677" y="9529"/>
                    <a:pt x="7677" y="10528"/>
                  </a:cubicBezTo>
                  <a:cubicBezTo>
                    <a:pt x="7677" y="10528"/>
                    <a:pt x="7677" y="10528"/>
                    <a:pt x="7677" y="10528"/>
                  </a:cubicBezTo>
                  <a:cubicBezTo>
                    <a:pt x="7677" y="11526"/>
                    <a:pt x="8354" y="12434"/>
                    <a:pt x="9182" y="12434"/>
                  </a:cubicBezTo>
                  <a:cubicBezTo>
                    <a:pt x="9483" y="12434"/>
                    <a:pt x="9784" y="12434"/>
                    <a:pt x="10010" y="12434"/>
                  </a:cubicBezTo>
                  <a:cubicBezTo>
                    <a:pt x="10311" y="12434"/>
                    <a:pt x="10537" y="12434"/>
                    <a:pt x="10838" y="12434"/>
                  </a:cubicBezTo>
                  <a:cubicBezTo>
                    <a:pt x="12042" y="12434"/>
                    <a:pt x="13171" y="12252"/>
                    <a:pt x="13999" y="11254"/>
                  </a:cubicBezTo>
                  <a:cubicBezTo>
                    <a:pt x="14601" y="10528"/>
                    <a:pt x="14977" y="9529"/>
                    <a:pt x="14977" y="8168"/>
                  </a:cubicBezTo>
                  <a:cubicBezTo>
                    <a:pt x="14977" y="3721"/>
                    <a:pt x="11891" y="0"/>
                    <a:pt x="8128" y="0"/>
                  </a:cubicBezTo>
                  <a:cubicBezTo>
                    <a:pt x="3688" y="0"/>
                    <a:pt x="0" y="4447"/>
                    <a:pt x="0" y="9802"/>
                  </a:cubicBezTo>
                  <a:cubicBezTo>
                    <a:pt x="0" y="16245"/>
                    <a:pt x="4440" y="21600"/>
                    <a:pt x="9784" y="21600"/>
                  </a:cubicBezTo>
                  <a:cubicBezTo>
                    <a:pt x="16256" y="21600"/>
                    <a:pt x="21600" y="15156"/>
                    <a:pt x="21600" y="7351"/>
                  </a:cubicBezTo>
                  <a:cubicBezTo>
                    <a:pt x="21600" y="6353"/>
                    <a:pt x="20923" y="5445"/>
                    <a:pt x="20095" y="5445"/>
                  </a:cubicBezTo>
                </a:path>
              </a:pathLst>
            </a:custGeom>
            <a:solidFill>
              <a:schemeClr val="tx1"/>
            </a:solidFill>
            <a:ln w="12700" cap="flat">
              <a:noFill/>
              <a:miter lim="400000"/>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3C6E"/>
                </a:solidFill>
                <a:effectLst/>
                <a:uLnTx/>
                <a:uFillTx/>
                <a:latin typeface="Arial Regular"/>
                <a:cs typeface="Calibri"/>
                <a:sym typeface="Calibri"/>
              </a:endParaRPr>
            </a:p>
          </p:txBody>
        </p:sp>
        <p:sp>
          <p:nvSpPr>
            <p:cNvPr id="12" name="Freeform 8">
              <a:extLst>
                <a:ext uri="{FF2B5EF4-FFF2-40B4-BE49-F238E27FC236}">
                  <a16:creationId xmlns:a16="http://schemas.microsoft.com/office/drawing/2014/main" id="{78D62C5B-1442-5749-944A-541C0721AFA7}"/>
                </a:ext>
              </a:extLst>
            </p:cNvPr>
            <p:cNvSpPr/>
            <p:nvPr/>
          </p:nvSpPr>
          <p:spPr>
            <a:xfrm>
              <a:off x="441106" y="-1"/>
              <a:ext cx="128230" cy="129256"/>
            </a:xfrm>
            <a:custGeom>
              <a:avLst/>
              <a:gdLst/>
              <a:ahLst/>
              <a:cxnLst>
                <a:cxn ang="0">
                  <a:pos x="wd2" y="hd2"/>
                </a:cxn>
                <a:cxn ang="5400000">
                  <a:pos x="wd2" y="hd2"/>
                </a:cxn>
                <a:cxn ang="10800000">
                  <a:pos x="wd2" y="hd2"/>
                </a:cxn>
                <a:cxn ang="16200000">
                  <a:pos x="wd2" y="hd2"/>
                </a:cxn>
              </a:cxnLst>
              <a:rect l="0" t="0" r="r" b="b"/>
              <a:pathLst>
                <a:path w="21600" h="21600" extrusionOk="0">
                  <a:moveTo>
                    <a:pt x="10800" y="15247"/>
                  </a:moveTo>
                  <a:cubicBezTo>
                    <a:pt x="8259" y="15247"/>
                    <a:pt x="6353" y="13341"/>
                    <a:pt x="6353" y="10800"/>
                  </a:cubicBezTo>
                  <a:cubicBezTo>
                    <a:pt x="6353" y="8576"/>
                    <a:pt x="8259" y="6671"/>
                    <a:pt x="10800" y="6671"/>
                  </a:cubicBezTo>
                  <a:cubicBezTo>
                    <a:pt x="13024" y="6671"/>
                    <a:pt x="14929" y="8576"/>
                    <a:pt x="14929" y="10800"/>
                  </a:cubicBezTo>
                  <a:cubicBezTo>
                    <a:pt x="14929" y="13341"/>
                    <a:pt x="13024" y="15247"/>
                    <a:pt x="10800" y="15247"/>
                  </a:cubicBezTo>
                  <a:moveTo>
                    <a:pt x="10800" y="0"/>
                  </a:moveTo>
                  <a:cubicBezTo>
                    <a:pt x="10800" y="0"/>
                    <a:pt x="10800" y="0"/>
                    <a:pt x="10800" y="0"/>
                  </a:cubicBezTo>
                  <a:cubicBezTo>
                    <a:pt x="4765" y="0"/>
                    <a:pt x="0" y="4765"/>
                    <a:pt x="0" y="10800"/>
                  </a:cubicBezTo>
                  <a:cubicBezTo>
                    <a:pt x="0" y="16835"/>
                    <a:pt x="4765" y="21600"/>
                    <a:pt x="10800" y="21600"/>
                  </a:cubicBezTo>
                  <a:cubicBezTo>
                    <a:pt x="16835" y="21600"/>
                    <a:pt x="21600" y="16835"/>
                    <a:pt x="21600" y="10800"/>
                  </a:cubicBezTo>
                  <a:cubicBezTo>
                    <a:pt x="21600" y="4765"/>
                    <a:pt x="16835" y="0"/>
                    <a:pt x="10800" y="0"/>
                  </a:cubicBezTo>
                </a:path>
              </a:pathLst>
            </a:custGeom>
            <a:solidFill>
              <a:schemeClr val="tx1"/>
            </a:solidFill>
            <a:ln w="12700" cap="flat">
              <a:noFill/>
              <a:miter lim="400000"/>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3C6E"/>
                </a:solidFill>
                <a:effectLst/>
                <a:uLnTx/>
                <a:uFillTx/>
                <a:latin typeface="Arial Regular"/>
                <a:cs typeface="Calibri"/>
                <a:sym typeface="Calibri"/>
              </a:endParaRPr>
            </a:p>
          </p:txBody>
        </p:sp>
      </p:grpSp>
      <p:sp>
        <p:nvSpPr>
          <p:cNvPr id="4" name="Rectangle 3">
            <a:extLst>
              <a:ext uri="{FF2B5EF4-FFF2-40B4-BE49-F238E27FC236}">
                <a16:creationId xmlns:a16="http://schemas.microsoft.com/office/drawing/2014/main" id="{558CBD61-EDCA-417B-854D-53D687A44089}"/>
              </a:ext>
            </a:extLst>
          </p:cNvPr>
          <p:cNvSpPr/>
          <p:nvPr/>
        </p:nvSpPr>
        <p:spPr>
          <a:xfrm>
            <a:off x="695326" y="1041137"/>
            <a:ext cx="10108798" cy="223202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IE" sz="3200" b="1" i="0" u="none" strike="noStrike" kern="0" cap="none" spc="0" normalizeH="0" baseline="0" noProof="0" dirty="0">
                <a:ln>
                  <a:noFill/>
                </a:ln>
                <a:solidFill>
                  <a:schemeClr val="tx1"/>
                </a:solidFill>
                <a:effectLst/>
                <a:uLnTx/>
                <a:uFillTx/>
              </a:rPr>
              <a:t>You can request meetings until COB Tuesday 24</a:t>
            </a:r>
            <a:r>
              <a:rPr kumimoji="0" lang="en-IE" sz="3200" b="1" i="0" u="none" strike="noStrike" kern="0" cap="none" spc="0" normalizeH="0" baseline="30000" noProof="0" dirty="0">
                <a:ln>
                  <a:noFill/>
                </a:ln>
                <a:solidFill>
                  <a:schemeClr val="tx1"/>
                </a:solidFill>
                <a:effectLst/>
                <a:uLnTx/>
                <a:uFillTx/>
              </a:rPr>
              <a:t>th</a:t>
            </a:r>
            <a:r>
              <a:rPr kumimoji="0" lang="en-IE" sz="3200" b="1" i="0" u="none" strike="noStrike" kern="0" cap="none" spc="0" normalizeH="0" baseline="0" noProof="0" dirty="0">
                <a:ln>
                  <a:noFill/>
                </a:ln>
                <a:solidFill>
                  <a:schemeClr val="tx1"/>
                </a:solidFill>
                <a:effectLst/>
                <a:uLnTx/>
                <a:uFillTx/>
              </a:rPr>
              <a:t> May</a:t>
            </a:r>
          </a:p>
          <a:p>
            <a:pPr marL="0" marR="0" lvl="0" indent="0" defTabSz="914400" eaLnBrk="1" fontAlgn="auto" latinLnBrk="0" hangingPunct="1">
              <a:lnSpc>
                <a:spcPct val="150000"/>
              </a:lnSpc>
              <a:spcBef>
                <a:spcPts val="0"/>
              </a:spcBef>
              <a:spcAft>
                <a:spcPts val="0"/>
              </a:spcAft>
              <a:buClrTx/>
              <a:buSzTx/>
              <a:buFontTx/>
              <a:buNone/>
              <a:tabLst/>
              <a:defRPr/>
            </a:pPr>
            <a:r>
              <a:rPr kumimoji="0" lang="en-IE" sz="3200" b="1" i="0" u="none" strike="noStrike" kern="0" cap="none" spc="0" normalizeH="0" baseline="0" noProof="0" dirty="0">
                <a:ln>
                  <a:noFill/>
                </a:ln>
                <a:solidFill>
                  <a:schemeClr val="tx1"/>
                </a:solidFill>
                <a:effectLst/>
                <a:uLnTx/>
                <a:uFillTx/>
              </a:rPr>
              <a:t>Any questions…</a:t>
            </a:r>
          </a:p>
          <a:p>
            <a:pPr marL="0" marR="0" lvl="0" indent="0" defTabSz="914400" eaLnBrk="1" fontAlgn="auto" latinLnBrk="0" hangingPunct="1">
              <a:lnSpc>
                <a:spcPct val="150000"/>
              </a:lnSpc>
              <a:spcBef>
                <a:spcPts val="0"/>
              </a:spcBef>
              <a:spcAft>
                <a:spcPts val="0"/>
              </a:spcAft>
              <a:buClrTx/>
              <a:buSzTx/>
              <a:buFontTx/>
              <a:buNone/>
              <a:tabLst/>
              <a:defRPr/>
            </a:pPr>
            <a:r>
              <a:rPr kumimoji="0" lang="en-IE" sz="3200" b="1" i="0" u="none" strike="noStrike" kern="0" cap="none" spc="0" normalizeH="0" baseline="0" noProof="0" dirty="0">
                <a:ln>
                  <a:noFill/>
                </a:ln>
                <a:solidFill>
                  <a:schemeClr val="tx1"/>
                </a:solidFill>
                <a:effectLst/>
                <a:uLnTx/>
                <a:uFillTx/>
              </a:rPr>
              <a:t>Email</a:t>
            </a:r>
            <a:r>
              <a:rPr kumimoji="0" lang="en-IE" sz="3200" b="1" i="0" u="none" strike="noStrike" kern="0" cap="none" spc="0" normalizeH="0" baseline="0" noProof="0" dirty="0">
                <a:ln>
                  <a:noFill/>
                </a:ln>
                <a:solidFill>
                  <a:srgbClr val="A7A7A7">
                    <a:lumMod val="75000"/>
                  </a:srgbClr>
                </a:solidFill>
                <a:effectLst/>
                <a:uLnTx/>
                <a:uFillTx/>
              </a:rPr>
              <a:t> </a:t>
            </a:r>
            <a:r>
              <a:rPr kumimoji="0" lang="en-IE" sz="3200" b="1" i="0" u="none" strike="noStrike" kern="0" cap="none" spc="0" normalizeH="0" baseline="0" noProof="0" dirty="0" err="1">
                <a:ln>
                  <a:noFill/>
                </a:ln>
                <a:solidFill>
                  <a:srgbClr val="A7A7A7">
                    <a:lumMod val="75000"/>
                  </a:srgbClr>
                </a:solidFill>
                <a:effectLst/>
                <a:uLnTx/>
                <a:uFillTx/>
                <a:hlinkClick r:id="rId2"/>
              </a:rPr>
              <a:t>sarita</a:t>
            </a:r>
            <a:r>
              <a:rPr lang="en-IE" sz="3200" b="1" dirty="0">
                <a:solidFill>
                  <a:srgbClr val="A7A7A7">
                    <a:lumMod val="75000"/>
                  </a:srgbClr>
                </a:solidFill>
                <a:hlinkClick r:id="rId2"/>
              </a:rPr>
              <a:t>.murphy</a:t>
            </a:r>
            <a:r>
              <a:rPr kumimoji="0" lang="en-IE" sz="3200" b="1" i="0" u="none" strike="noStrike" kern="0" cap="none" spc="0" normalizeH="0" baseline="0" noProof="0" dirty="0">
                <a:ln>
                  <a:noFill/>
                </a:ln>
                <a:solidFill>
                  <a:srgbClr val="A7A7A7">
                    <a:lumMod val="75000"/>
                  </a:srgbClr>
                </a:solidFill>
                <a:effectLst/>
                <a:uLnTx/>
                <a:uFillTx/>
                <a:hlinkClick r:id="rId2"/>
              </a:rPr>
              <a:t>@enterprise-Ireland.com</a:t>
            </a:r>
            <a:endParaRPr kumimoji="0" lang="en-IE" sz="3200" b="1" i="0" u="none" strike="noStrike" kern="0" cap="none" spc="0" normalizeH="0" baseline="0" noProof="0" dirty="0">
              <a:ln>
                <a:noFill/>
              </a:ln>
              <a:solidFill>
                <a:srgbClr val="A7A7A7">
                  <a:lumMod val="75000"/>
                </a:srgbClr>
              </a:solidFill>
              <a:effectLst/>
              <a:uLnTx/>
              <a:uFillTx/>
            </a:endParaRPr>
          </a:p>
        </p:txBody>
      </p:sp>
      <p:sp>
        <p:nvSpPr>
          <p:cNvPr id="13" name="TextBox 12">
            <a:hlinkClick r:id="rId3" action="ppaction://hlinksldjump"/>
            <a:extLst>
              <a:ext uri="{FF2B5EF4-FFF2-40B4-BE49-F238E27FC236}">
                <a16:creationId xmlns:a16="http://schemas.microsoft.com/office/drawing/2014/main" id="{6FBE3D09-5790-4188-BA98-B3DC6D4C605A}"/>
              </a:ext>
            </a:extLst>
          </p:cNvPr>
          <p:cNvSpPr txBox="1"/>
          <p:nvPr/>
        </p:nvSpPr>
        <p:spPr>
          <a:xfrm>
            <a:off x="695326" y="5279393"/>
            <a:ext cx="2429509" cy="369330"/>
          </a:xfrm>
          <a:prstGeom prst="rect">
            <a:avLst/>
          </a:prstGeom>
          <a:noFill/>
          <a:ln w="3175" cap="flat">
            <a:solidFill>
              <a:srgbClr val="000000"/>
            </a:solidFill>
            <a:miter lim="400000"/>
          </a:ln>
          <a:effectLst/>
          <a:sp3d/>
        </p:spPr>
        <p:txBody>
          <a:bodyPr rot="0" spcFirstLastPara="1" vertOverflow="overflow" horzOverflow="overflow" vert="horz" wrap="none" lIns="45719" tIns="45719" rIns="45719" bIns="45719" numCol="1" spcCol="3810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800" b="1" i="0" u="none" strike="noStrike" kern="0" cap="none" spc="0" normalizeH="0" baseline="0" noProof="0" dirty="0">
                <a:ln>
                  <a:noFill/>
                </a:ln>
                <a:solidFill>
                  <a:srgbClr val="000000">
                    <a:lumMod val="65000"/>
                    <a:lumOff val="35000"/>
                  </a:srgbClr>
                </a:solidFill>
                <a:effectLst/>
                <a:uLnTx/>
                <a:uFillTx/>
              </a:rPr>
              <a:t>Return to Contents Page</a:t>
            </a:r>
          </a:p>
        </p:txBody>
      </p:sp>
    </p:spTree>
    <p:extLst>
      <p:ext uri="{BB962C8B-B14F-4D97-AF65-F5344CB8AC3E}">
        <p14:creationId xmlns:p14="http://schemas.microsoft.com/office/powerpoint/2010/main" val="3238708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E9049C-C10A-45C4-9244-97D2BD520C2B}"/>
              </a:ext>
            </a:extLst>
          </p:cNvPr>
          <p:cNvSpPr txBox="1"/>
          <p:nvPr/>
        </p:nvSpPr>
        <p:spPr>
          <a:xfrm>
            <a:off x="621993" y="458957"/>
            <a:ext cx="7649810" cy="50167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914400" rtl="0" fontAlgn="auto" latinLnBrk="0" hangingPunct="0">
              <a:lnSpc>
                <a:spcPct val="150000"/>
              </a:lnSpc>
              <a:spcBef>
                <a:spcPts val="0"/>
              </a:spcBef>
              <a:spcAft>
                <a:spcPts val="0"/>
              </a:spcAft>
              <a:buClrTx/>
              <a:buSzTx/>
              <a:buFont typeface="Wingdings" panose="05000000000000000000" pitchFamily="2" charset="2"/>
              <a:buChar char="§"/>
              <a:tabLst/>
            </a:pPr>
            <a:r>
              <a:rPr kumimoji="0" lang="en-IE" sz="2000" b="1" i="0" strike="noStrike" cap="none" spc="0" normalizeH="0" baseline="0" dirty="0">
                <a:ln>
                  <a:noFill/>
                </a:ln>
                <a:solidFill>
                  <a:srgbClr val="112C41"/>
                </a:solidFill>
                <a:effectLst/>
                <a:uFillTx/>
                <a:latin typeface="+mj-lt"/>
                <a:ea typeface="+mj-ea"/>
                <a:cs typeface="+mj-cs"/>
                <a:sym typeface="Calibri"/>
                <a:hlinkClick r:id="rId2" action="ppaction://hlinksldjump">
                  <a:extLst>
                    <a:ext uri="{A12FA001-AC4F-418D-AE19-62706E023703}">
                      <ahyp:hlinkClr xmlns:ahyp="http://schemas.microsoft.com/office/drawing/2018/hyperlinkcolor" val="tx"/>
                    </a:ext>
                  </a:extLst>
                </a:hlinkClick>
              </a:rPr>
              <a:t>Registration</a:t>
            </a:r>
            <a:endParaRPr kumimoji="0" lang="en-IE" sz="2000" b="1" i="0" strike="noStrike" cap="none" spc="0" normalizeH="0" baseline="0" dirty="0">
              <a:ln>
                <a:noFill/>
              </a:ln>
              <a:solidFill>
                <a:srgbClr val="112C41"/>
              </a:solidFill>
              <a:effectLst/>
              <a:uFillTx/>
              <a:latin typeface="+mj-lt"/>
              <a:ea typeface="+mj-ea"/>
              <a:cs typeface="+mj-cs"/>
              <a:sym typeface="Calibri"/>
            </a:endParaRPr>
          </a:p>
          <a:p>
            <a:pPr marL="342900" marR="0" indent="-342900" algn="l" defTabSz="914400" rtl="0" fontAlgn="auto" latinLnBrk="0" hangingPunct="0">
              <a:lnSpc>
                <a:spcPct val="150000"/>
              </a:lnSpc>
              <a:spcBef>
                <a:spcPts val="0"/>
              </a:spcBef>
              <a:spcAft>
                <a:spcPts val="0"/>
              </a:spcAft>
              <a:buClrTx/>
              <a:buSzTx/>
              <a:buFont typeface="Wingdings" panose="05000000000000000000" pitchFamily="2" charset="2"/>
              <a:buChar char="§"/>
              <a:tabLst/>
            </a:pPr>
            <a:r>
              <a:rPr lang="en-IE" sz="2000" b="1" dirty="0">
                <a:solidFill>
                  <a:srgbClr val="112C41"/>
                </a:solidFill>
                <a:hlinkClick r:id="rId3" action="ppaction://hlinksldjump">
                  <a:extLst>
                    <a:ext uri="{A12FA001-AC4F-418D-AE19-62706E023703}">
                      <ahyp:hlinkClr xmlns:ahyp="http://schemas.microsoft.com/office/drawing/2018/hyperlinkcolor" val="tx"/>
                    </a:ext>
                  </a:extLst>
                </a:hlinkClick>
              </a:rPr>
              <a:t>Input your personal details</a:t>
            </a:r>
            <a:endParaRPr lang="en-IE" sz="2000" b="1" dirty="0">
              <a:solidFill>
                <a:srgbClr val="112C41"/>
              </a:solidFill>
            </a:endParaRPr>
          </a:p>
          <a:p>
            <a:pPr marL="342900" marR="0" indent="-342900" algn="l" defTabSz="914400" rtl="0" fontAlgn="auto" latinLnBrk="0" hangingPunct="0">
              <a:lnSpc>
                <a:spcPct val="150000"/>
              </a:lnSpc>
              <a:spcBef>
                <a:spcPts val="0"/>
              </a:spcBef>
              <a:spcAft>
                <a:spcPts val="0"/>
              </a:spcAft>
              <a:buClrTx/>
              <a:buSzTx/>
              <a:buFont typeface="Wingdings" panose="05000000000000000000" pitchFamily="2" charset="2"/>
              <a:buChar char="§"/>
              <a:tabLst/>
            </a:pPr>
            <a:r>
              <a:rPr kumimoji="0" lang="en-IE" sz="2000" b="1" i="0" strike="noStrike" cap="none" spc="0" normalizeH="0" baseline="0" dirty="0">
                <a:ln>
                  <a:noFill/>
                </a:ln>
                <a:solidFill>
                  <a:srgbClr val="112C41"/>
                </a:solidFill>
                <a:effectLst/>
                <a:uFillTx/>
                <a:latin typeface="+mj-lt"/>
                <a:ea typeface="+mj-ea"/>
                <a:cs typeface="+mj-cs"/>
                <a:sym typeface="Calibri"/>
                <a:hlinkClick r:id="rId4" action="ppaction://hlinksldjump">
                  <a:extLst>
                    <a:ext uri="{A12FA001-AC4F-418D-AE19-62706E023703}">
                      <ahyp:hlinkClr xmlns:ahyp="http://schemas.microsoft.com/office/drawing/2018/hyperlinkcolor" val="tx"/>
                    </a:ext>
                  </a:extLst>
                </a:hlinkClick>
              </a:rPr>
              <a:t>Input your organisation details</a:t>
            </a:r>
            <a:endParaRPr kumimoji="0" lang="en-IE" sz="2000" b="1" i="0" strike="noStrike" cap="none" spc="0" normalizeH="0" baseline="0" dirty="0">
              <a:ln>
                <a:noFill/>
              </a:ln>
              <a:solidFill>
                <a:srgbClr val="112C41"/>
              </a:solidFill>
              <a:effectLst/>
              <a:uFillTx/>
              <a:latin typeface="+mj-lt"/>
              <a:ea typeface="+mj-ea"/>
              <a:cs typeface="+mj-cs"/>
              <a:sym typeface="Calibri"/>
            </a:endParaRPr>
          </a:p>
          <a:p>
            <a:pPr marL="342900" marR="0" indent="-342900" algn="l" defTabSz="914400" rtl="0" fontAlgn="auto" latinLnBrk="0" hangingPunct="0">
              <a:lnSpc>
                <a:spcPct val="150000"/>
              </a:lnSpc>
              <a:spcBef>
                <a:spcPts val="0"/>
              </a:spcBef>
              <a:spcAft>
                <a:spcPts val="0"/>
              </a:spcAft>
              <a:buClrTx/>
              <a:buSzTx/>
              <a:buFont typeface="Wingdings" panose="05000000000000000000" pitchFamily="2" charset="2"/>
              <a:buChar char="§"/>
              <a:tabLst/>
            </a:pPr>
            <a:r>
              <a:rPr lang="en-IE" sz="2000" b="1" dirty="0">
                <a:solidFill>
                  <a:srgbClr val="112C41"/>
                </a:solidFill>
                <a:hlinkClick r:id="rId5" action="ppaction://hlinksldjump">
                  <a:extLst>
                    <a:ext uri="{A12FA001-AC4F-418D-AE19-62706E023703}">
                      <ahyp:hlinkClr xmlns:ahyp="http://schemas.microsoft.com/office/drawing/2018/hyperlinkcolor" val="tx"/>
                    </a:ext>
                  </a:extLst>
                </a:hlinkClick>
              </a:rPr>
              <a:t>Your profile – as it appears on the platform</a:t>
            </a:r>
            <a:endParaRPr lang="en-IE" sz="2000" b="1" dirty="0">
              <a:solidFill>
                <a:srgbClr val="112C41"/>
              </a:solidFill>
            </a:endParaRPr>
          </a:p>
          <a:p>
            <a:pPr marL="342900" marR="0" indent="-342900" algn="l" defTabSz="914400" rtl="0" fontAlgn="auto" latinLnBrk="0" hangingPunct="0">
              <a:lnSpc>
                <a:spcPct val="150000"/>
              </a:lnSpc>
              <a:spcBef>
                <a:spcPts val="0"/>
              </a:spcBef>
              <a:spcAft>
                <a:spcPts val="0"/>
              </a:spcAft>
              <a:buClrTx/>
              <a:buSzTx/>
              <a:buFont typeface="Wingdings" panose="05000000000000000000" pitchFamily="2" charset="2"/>
              <a:buChar char="§"/>
              <a:tabLst/>
            </a:pPr>
            <a:r>
              <a:rPr lang="en-IE" sz="2000" b="1" dirty="0">
                <a:solidFill>
                  <a:srgbClr val="112C41"/>
                </a:solidFill>
                <a:hlinkClick r:id="rId6" action="ppaction://hlinksldjump">
                  <a:extLst>
                    <a:ext uri="{A12FA001-AC4F-418D-AE19-62706E023703}">
                      <ahyp:hlinkClr xmlns:ahyp="http://schemas.microsoft.com/office/drawing/2018/hyperlinkcolor" val="tx"/>
                    </a:ext>
                  </a:extLst>
                </a:hlinkClick>
              </a:rPr>
              <a:t>Request Meetings</a:t>
            </a:r>
            <a:endParaRPr lang="en-IE" sz="2000" b="1" dirty="0">
              <a:solidFill>
                <a:srgbClr val="112C41"/>
              </a:solidFill>
            </a:endParaRPr>
          </a:p>
          <a:p>
            <a:pPr marL="342900" marR="0" indent="-342900" algn="l" defTabSz="914400" rtl="0" fontAlgn="auto" latinLnBrk="0" hangingPunct="0">
              <a:lnSpc>
                <a:spcPct val="150000"/>
              </a:lnSpc>
              <a:spcBef>
                <a:spcPts val="0"/>
              </a:spcBef>
              <a:spcAft>
                <a:spcPts val="0"/>
              </a:spcAft>
              <a:buClrTx/>
              <a:buSzTx/>
              <a:buFont typeface="Wingdings" panose="05000000000000000000" pitchFamily="2" charset="2"/>
              <a:buChar char="§"/>
              <a:tabLst/>
            </a:pPr>
            <a:r>
              <a:rPr lang="en-IE" sz="2000" b="1" dirty="0">
                <a:solidFill>
                  <a:srgbClr val="112C41"/>
                </a:solidFill>
                <a:hlinkClick r:id="rId7" action="ppaction://hlinksldjump">
                  <a:extLst>
                    <a:ext uri="{A12FA001-AC4F-418D-AE19-62706E023703}">
                      <ahyp:hlinkClr xmlns:ahyp="http://schemas.microsoft.com/office/drawing/2018/hyperlinkcolor" val="tx"/>
                    </a:ext>
                  </a:extLst>
                </a:hlinkClick>
              </a:rPr>
              <a:t>Search the participant list</a:t>
            </a:r>
            <a:endParaRPr lang="en-IE" sz="2000" b="1" dirty="0">
              <a:solidFill>
                <a:srgbClr val="112C41"/>
              </a:solidFill>
            </a:endParaRPr>
          </a:p>
          <a:p>
            <a:pPr marL="342900" marR="0" indent="-342900" algn="l" defTabSz="914400" rtl="0" fontAlgn="auto" latinLnBrk="0" hangingPunct="0">
              <a:lnSpc>
                <a:spcPct val="150000"/>
              </a:lnSpc>
              <a:spcBef>
                <a:spcPts val="0"/>
              </a:spcBef>
              <a:spcAft>
                <a:spcPts val="0"/>
              </a:spcAft>
              <a:buClrTx/>
              <a:buSzTx/>
              <a:buFont typeface="Wingdings" panose="05000000000000000000" pitchFamily="2" charset="2"/>
              <a:buChar char="§"/>
              <a:tabLst/>
            </a:pPr>
            <a:r>
              <a:rPr lang="en-IE" sz="2000" b="1" dirty="0">
                <a:solidFill>
                  <a:srgbClr val="112C41"/>
                </a:solidFill>
                <a:hlinkClick r:id="rId8" action="ppaction://hlinksldjump">
                  <a:extLst>
                    <a:ext uri="{A12FA001-AC4F-418D-AE19-62706E023703}">
                      <ahyp:hlinkClr xmlns:ahyp="http://schemas.microsoft.com/office/drawing/2018/hyperlinkcolor" val="tx"/>
                    </a:ext>
                  </a:extLst>
                </a:hlinkClick>
              </a:rPr>
              <a:t>Send meeting requests</a:t>
            </a:r>
            <a:endParaRPr lang="en-IE" sz="2000" b="1" dirty="0">
              <a:solidFill>
                <a:srgbClr val="112C41"/>
              </a:solidFill>
            </a:endParaRPr>
          </a:p>
          <a:p>
            <a:pPr marL="342900" marR="0" indent="-342900" algn="l" defTabSz="914400" rtl="0" fontAlgn="auto" latinLnBrk="0" hangingPunct="0">
              <a:lnSpc>
                <a:spcPct val="150000"/>
              </a:lnSpc>
              <a:spcBef>
                <a:spcPts val="0"/>
              </a:spcBef>
              <a:spcAft>
                <a:spcPts val="0"/>
              </a:spcAft>
              <a:buClrTx/>
              <a:buSzTx/>
              <a:buFont typeface="Wingdings" panose="05000000000000000000" pitchFamily="2" charset="2"/>
              <a:buChar char="§"/>
              <a:tabLst/>
            </a:pPr>
            <a:r>
              <a:rPr lang="en-IE" sz="2000" b="1" dirty="0">
                <a:solidFill>
                  <a:srgbClr val="112C41"/>
                </a:solidFill>
                <a:hlinkClick r:id="rId9" action="ppaction://hlinksldjump">
                  <a:extLst>
                    <a:ext uri="{A12FA001-AC4F-418D-AE19-62706E023703}">
                      <ahyp:hlinkClr xmlns:ahyp="http://schemas.microsoft.com/office/drawing/2018/hyperlinkcolor" val="tx"/>
                    </a:ext>
                  </a:extLst>
                </a:hlinkClick>
              </a:rPr>
              <a:t>View meeting details</a:t>
            </a:r>
            <a:endParaRPr lang="en-IE" sz="2000" b="1" dirty="0">
              <a:solidFill>
                <a:srgbClr val="112C41"/>
              </a:solidFill>
            </a:endParaRPr>
          </a:p>
          <a:p>
            <a:pPr marL="342900" marR="0" indent="-342900" algn="l" defTabSz="914400" rtl="0" fontAlgn="auto" latinLnBrk="0" hangingPunct="0">
              <a:lnSpc>
                <a:spcPct val="150000"/>
              </a:lnSpc>
              <a:spcBef>
                <a:spcPts val="0"/>
              </a:spcBef>
              <a:spcAft>
                <a:spcPts val="0"/>
              </a:spcAft>
              <a:buClrTx/>
              <a:buSzTx/>
              <a:buFont typeface="Wingdings" panose="05000000000000000000" pitchFamily="2" charset="2"/>
              <a:buChar char="§"/>
              <a:tabLst/>
            </a:pPr>
            <a:r>
              <a:rPr lang="en-IE" sz="2000" b="1" dirty="0">
                <a:solidFill>
                  <a:srgbClr val="112C41"/>
                </a:solidFill>
                <a:hlinkClick r:id="rId10" action="ppaction://hlinksldjump">
                  <a:extLst>
                    <a:ext uri="{A12FA001-AC4F-418D-AE19-62706E023703}">
                      <ahyp:hlinkClr xmlns:ahyp="http://schemas.microsoft.com/office/drawing/2018/hyperlinkcolor" val="tx"/>
                    </a:ext>
                  </a:extLst>
                </a:hlinkClick>
              </a:rPr>
              <a:t>Invite a colleague to join a meeting</a:t>
            </a:r>
            <a:endParaRPr lang="en-IE" sz="2000" b="1" dirty="0">
              <a:solidFill>
                <a:srgbClr val="112C41"/>
              </a:solidFill>
            </a:endParaRPr>
          </a:p>
          <a:p>
            <a:pPr marL="342900" marR="0" indent="-342900" algn="l" defTabSz="914400" rtl="0" fontAlgn="auto" latinLnBrk="0" hangingPunct="0">
              <a:lnSpc>
                <a:spcPct val="150000"/>
              </a:lnSpc>
              <a:spcBef>
                <a:spcPts val="0"/>
              </a:spcBef>
              <a:spcAft>
                <a:spcPts val="0"/>
              </a:spcAft>
              <a:buClrTx/>
              <a:buSzTx/>
              <a:buFont typeface="Wingdings" panose="05000000000000000000" pitchFamily="2" charset="2"/>
              <a:buChar char="§"/>
              <a:tabLst/>
            </a:pPr>
            <a:r>
              <a:rPr lang="en-IE" sz="2000" b="1" dirty="0">
                <a:solidFill>
                  <a:srgbClr val="112C41"/>
                </a:solidFill>
                <a:hlinkClick r:id="rId11" action="ppaction://hlinksldjump">
                  <a:extLst>
                    <a:ext uri="{A12FA001-AC4F-418D-AE19-62706E023703}">
                      <ahyp:hlinkClr xmlns:ahyp="http://schemas.microsoft.com/office/drawing/2018/hyperlinkcolor" val="tx"/>
                    </a:ext>
                  </a:extLst>
                </a:hlinkClick>
              </a:rPr>
              <a:t>FAQs / Contact details</a:t>
            </a:r>
            <a:endParaRPr lang="en-IE" sz="2000" b="1" dirty="0">
              <a:solidFill>
                <a:srgbClr val="112C41"/>
              </a:solidFill>
            </a:endParaRPr>
          </a:p>
          <a:p>
            <a:pPr marL="0" marR="0" indent="0" algn="l" defTabSz="914400" rtl="0" fontAlgn="auto" latinLnBrk="0" hangingPunct="0">
              <a:lnSpc>
                <a:spcPct val="100000"/>
              </a:lnSpc>
              <a:spcBef>
                <a:spcPts val="0"/>
              </a:spcBef>
              <a:spcAft>
                <a:spcPts val="0"/>
              </a:spcAft>
              <a:buClrTx/>
              <a:buSzTx/>
              <a:buFontTx/>
              <a:buNone/>
              <a:tabLst/>
            </a:pPr>
            <a:endParaRPr kumimoji="0" lang="en-IE" sz="2000" b="1" i="0" u="none" strike="noStrike" cap="none" spc="0" normalizeH="0" baseline="0" dirty="0">
              <a:ln>
                <a:noFill/>
              </a:ln>
              <a:solidFill>
                <a:srgbClr val="112C41"/>
              </a:solidFill>
              <a:effectLst/>
              <a:uFillTx/>
              <a:latin typeface="+mj-lt"/>
              <a:ea typeface="+mj-ea"/>
              <a:cs typeface="+mj-cs"/>
              <a:sym typeface="Calibri"/>
            </a:endParaRPr>
          </a:p>
        </p:txBody>
      </p:sp>
    </p:spTree>
    <p:extLst>
      <p:ext uri="{BB962C8B-B14F-4D97-AF65-F5344CB8AC3E}">
        <p14:creationId xmlns:p14="http://schemas.microsoft.com/office/powerpoint/2010/main" val="397388670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4AB8D-0593-4C07-B8A1-F580F460CEBA}"/>
              </a:ext>
            </a:extLst>
          </p:cNvPr>
          <p:cNvSpPr>
            <a:spLocks noGrp="1"/>
          </p:cNvSpPr>
          <p:nvPr>
            <p:ph type="title"/>
          </p:nvPr>
        </p:nvSpPr>
        <p:spPr/>
        <p:txBody>
          <a:bodyPr>
            <a:normAutofit/>
          </a:bodyPr>
          <a:lstStyle/>
          <a:p>
            <a:r>
              <a:rPr lang="en-IE" sz="2800" b="1" dirty="0">
                <a:solidFill>
                  <a:srgbClr val="112C41"/>
                </a:solidFill>
                <a:latin typeface="Calibri" panose="020F0502020204030204" pitchFamily="34" charset="0"/>
                <a:cs typeface="Calibri" panose="020F0502020204030204" pitchFamily="34" charset="0"/>
              </a:rPr>
              <a:t>Registration</a:t>
            </a:r>
          </a:p>
        </p:txBody>
      </p:sp>
      <p:sp>
        <p:nvSpPr>
          <p:cNvPr id="5" name="TextBox 4">
            <a:extLst>
              <a:ext uri="{FF2B5EF4-FFF2-40B4-BE49-F238E27FC236}">
                <a16:creationId xmlns:a16="http://schemas.microsoft.com/office/drawing/2014/main" id="{BE6B7D7A-B627-4395-954F-BDCB506AA5CB}"/>
              </a:ext>
            </a:extLst>
          </p:cNvPr>
          <p:cNvSpPr txBox="1"/>
          <p:nvPr/>
        </p:nvSpPr>
        <p:spPr>
          <a:xfrm>
            <a:off x="1086871" y="1041008"/>
            <a:ext cx="10018257"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IE" dirty="0">
                <a:solidFill>
                  <a:srgbClr val="112C41"/>
                </a:solidFill>
              </a:rPr>
              <a:t>Register with</a:t>
            </a:r>
            <a:r>
              <a:rPr kumimoji="0" lang="en-IE" sz="1800" i="0" u="none" strike="noStrike" cap="none" spc="0" normalizeH="0" baseline="0" dirty="0">
                <a:ln>
                  <a:noFill/>
                </a:ln>
                <a:solidFill>
                  <a:srgbClr val="112C41"/>
                </a:solidFill>
                <a:effectLst/>
                <a:uFillTx/>
                <a:latin typeface="+mj-lt"/>
                <a:ea typeface="+mj-ea"/>
                <a:cs typeface="+mj-cs"/>
                <a:sym typeface="Calibri"/>
              </a:rPr>
              <a:t> your </a:t>
            </a:r>
            <a:r>
              <a:rPr kumimoji="0" lang="en-IE" sz="1800" b="1" i="0" u="none" strike="noStrike" cap="none" spc="0" normalizeH="0" baseline="0" dirty="0">
                <a:ln>
                  <a:noFill/>
                </a:ln>
                <a:solidFill>
                  <a:srgbClr val="112C41"/>
                </a:solidFill>
                <a:effectLst/>
                <a:uFillTx/>
                <a:latin typeface="+mj-lt"/>
                <a:ea typeface="+mj-ea"/>
                <a:cs typeface="+mj-cs"/>
                <a:sym typeface="Calibri"/>
              </a:rPr>
              <a:t>own email address and create a password</a:t>
            </a:r>
            <a:r>
              <a:rPr kumimoji="0" lang="en-IE" sz="1800" i="0" u="none" strike="noStrike" cap="none" spc="0" normalizeH="0" baseline="0" dirty="0">
                <a:ln>
                  <a:noFill/>
                </a:ln>
                <a:solidFill>
                  <a:srgbClr val="112C41"/>
                </a:solidFill>
                <a:effectLst/>
                <a:uFillTx/>
                <a:latin typeface="+mj-lt"/>
                <a:ea typeface="+mj-ea"/>
                <a:cs typeface="+mj-cs"/>
                <a:sym typeface="Calibri"/>
              </a:rPr>
              <a:t>. You must have access to this email as you will receive an automatic email to verify it.  </a:t>
            </a:r>
          </a:p>
        </p:txBody>
      </p:sp>
      <p:sp>
        <p:nvSpPr>
          <p:cNvPr id="4" name="TextBox 3">
            <a:hlinkClick r:id="rId2" action="ppaction://hlinksldjump"/>
            <a:extLst>
              <a:ext uri="{FF2B5EF4-FFF2-40B4-BE49-F238E27FC236}">
                <a16:creationId xmlns:a16="http://schemas.microsoft.com/office/drawing/2014/main" id="{FC3202AD-8AFE-446F-9B54-F259505D0BB1}"/>
              </a:ext>
            </a:extLst>
          </p:cNvPr>
          <p:cNvSpPr txBox="1"/>
          <p:nvPr/>
        </p:nvSpPr>
        <p:spPr>
          <a:xfrm>
            <a:off x="9481058" y="6258338"/>
            <a:ext cx="2429509" cy="369330"/>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1800" b="1" i="0" u="none" strike="noStrike" cap="none" spc="0" normalizeH="0" baseline="0" dirty="0">
                <a:ln>
                  <a:noFill/>
                </a:ln>
                <a:solidFill>
                  <a:schemeClr val="bg1"/>
                </a:solidFill>
                <a:effectLst/>
                <a:uFillTx/>
                <a:latin typeface="+mj-lt"/>
                <a:ea typeface="+mj-ea"/>
                <a:cs typeface="+mj-cs"/>
                <a:sym typeface="Calibri"/>
              </a:rPr>
              <a:t>Return to Contents Page</a:t>
            </a:r>
          </a:p>
        </p:txBody>
      </p:sp>
      <p:pic>
        <p:nvPicPr>
          <p:cNvPr id="6" name="Picture 5">
            <a:extLst>
              <a:ext uri="{FF2B5EF4-FFF2-40B4-BE49-F238E27FC236}">
                <a16:creationId xmlns:a16="http://schemas.microsoft.com/office/drawing/2014/main" id="{75C842B1-45BF-4BCC-8C3F-18FD0B8E3ADE}"/>
              </a:ext>
            </a:extLst>
          </p:cNvPr>
          <p:cNvPicPr>
            <a:picLocks noChangeAspect="1"/>
          </p:cNvPicPr>
          <p:nvPr/>
        </p:nvPicPr>
        <p:blipFill rotWithShape="1">
          <a:blip r:embed="rId3"/>
          <a:srcRect r="1470" b="24295"/>
          <a:stretch/>
        </p:blipFill>
        <p:spPr>
          <a:xfrm>
            <a:off x="1157211" y="1687337"/>
            <a:ext cx="10018257" cy="4327696"/>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9502FD7-DE6A-43C9-BD85-950DA79A593E}"/>
                  </a:ext>
                </a:extLst>
              </p14:cNvPr>
              <p14:cNvContentPartPr/>
              <p14:nvPr/>
            </p14:nvContentPartPr>
            <p14:xfrm>
              <a:off x="1359942" y="2001402"/>
              <a:ext cx="746280" cy="34560"/>
            </p14:xfrm>
          </p:contentPart>
        </mc:Choice>
        <mc:Fallback xmlns="">
          <p:pic>
            <p:nvPicPr>
              <p:cNvPr id="3" name="Ink 2">
                <a:extLst>
                  <a:ext uri="{FF2B5EF4-FFF2-40B4-BE49-F238E27FC236}">
                    <a16:creationId xmlns:a16="http://schemas.microsoft.com/office/drawing/2014/main" id="{79502FD7-DE6A-43C9-BD85-950DA79A593E}"/>
                  </a:ext>
                </a:extLst>
              </p:cNvPr>
              <p:cNvPicPr/>
              <p:nvPr/>
            </p:nvPicPr>
            <p:blipFill>
              <a:blip r:embed="rId5"/>
              <a:stretch>
                <a:fillRect/>
              </a:stretch>
            </p:blipFill>
            <p:spPr>
              <a:xfrm>
                <a:off x="1296942" y="1938402"/>
                <a:ext cx="871920" cy="160200"/>
              </a:xfrm>
              <a:prstGeom prst="rect">
                <a:avLst/>
              </a:prstGeom>
            </p:spPr>
          </p:pic>
        </mc:Fallback>
      </mc:AlternateContent>
    </p:spTree>
    <p:extLst>
      <p:ext uri="{BB962C8B-B14F-4D97-AF65-F5344CB8AC3E}">
        <p14:creationId xmlns:p14="http://schemas.microsoft.com/office/powerpoint/2010/main" val="357516238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AD2C9-D0CF-4F2E-A6A4-6C4CBA34E13E}"/>
              </a:ext>
            </a:extLst>
          </p:cNvPr>
          <p:cNvSpPr>
            <a:spLocks noGrp="1"/>
          </p:cNvSpPr>
          <p:nvPr>
            <p:ph type="title"/>
          </p:nvPr>
        </p:nvSpPr>
        <p:spPr/>
        <p:txBody>
          <a:bodyPr>
            <a:normAutofit/>
          </a:bodyPr>
          <a:lstStyle/>
          <a:p>
            <a:r>
              <a:rPr lang="en-IE" sz="2800" b="1" dirty="0">
                <a:solidFill>
                  <a:srgbClr val="112C41"/>
                </a:solidFill>
                <a:latin typeface="Calibri" panose="020F0502020204030204" pitchFamily="34" charset="0"/>
                <a:cs typeface="Calibri" panose="020F0502020204030204" pitchFamily="34" charset="0"/>
              </a:rPr>
              <a:t>Personal Info</a:t>
            </a:r>
          </a:p>
        </p:txBody>
      </p:sp>
      <p:sp>
        <p:nvSpPr>
          <p:cNvPr id="5" name="TextBox 4">
            <a:extLst>
              <a:ext uri="{FF2B5EF4-FFF2-40B4-BE49-F238E27FC236}">
                <a16:creationId xmlns:a16="http://schemas.microsoft.com/office/drawing/2014/main" id="{06E9B8B7-47DA-46EC-A20E-598A8E8AAD4D}"/>
              </a:ext>
            </a:extLst>
          </p:cNvPr>
          <p:cNvSpPr txBox="1"/>
          <p:nvPr/>
        </p:nvSpPr>
        <p:spPr>
          <a:xfrm>
            <a:off x="1291324" y="1057195"/>
            <a:ext cx="9609352"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IE" sz="1800" i="0" u="none" strike="noStrike" cap="none" spc="0" normalizeH="0" baseline="0" dirty="0">
                <a:ln>
                  <a:noFill/>
                </a:ln>
                <a:solidFill>
                  <a:srgbClr val="112C41"/>
                </a:solidFill>
                <a:effectLst/>
                <a:uFillTx/>
                <a:latin typeface="+mj-lt"/>
                <a:ea typeface="+mj-ea"/>
                <a:cs typeface="+mj-cs"/>
                <a:sym typeface="Calibri"/>
              </a:rPr>
              <a:t>In</a:t>
            </a:r>
            <a:r>
              <a:rPr lang="en-IE" dirty="0">
                <a:solidFill>
                  <a:srgbClr val="112C41"/>
                </a:solidFill>
              </a:rPr>
              <a:t>put your personal profile information. Your name, job title and photo will be visible to other participants on the event platform.  </a:t>
            </a:r>
            <a:r>
              <a:rPr lang="en-IE" b="1" dirty="0">
                <a:solidFill>
                  <a:srgbClr val="112C41"/>
                </a:solidFill>
              </a:rPr>
              <a:t>Select the service areas relevant to your business.</a:t>
            </a:r>
          </a:p>
        </p:txBody>
      </p:sp>
      <p:pic>
        <p:nvPicPr>
          <p:cNvPr id="11" name="Picture 10" descr="A screenshot of a cell phone&#10;&#10;Description automatically generated">
            <a:extLst>
              <a:ext uri="{FF2B5EF4-FFF2-40B4-BE49-F238E27FC236}">
                <a16:creationId xmlns:a16="http://schemas.microsoft.com/office/drawing/2014/main" id="{FF4B0BA0-8683-4FC8-A6E4-C732C06049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7303" y="1766163"/>
            <a:ext cx="7000634" cy="4387862"/>
          </a:xfrm>
          <a:prstGeom prst="rect">
            <a:avLst/>
          </a:prstGeom>
        </p:spPr>
      </p:pic>
      <p:sp>
        <p:nvSpPr>
          <p:cNvPr id="6" name="TextBox 5">
            <a:hlinkClick r:id="rId3" action="ppaction://hlinksldjump"/>
            <a:extLst>
              <a:ext uri="{FF2B5EF4-FFF2-40B4-BE49-F238E27FC236}">
                <a16:creationId xmlns:a16="http://schemas.microsoft.com/office/drawing/2014/main" id="{92A8002C-C7D7-4C86-BC2E-393A8263AFE3}"/>
              </a:ext>
            </a:extLst>
          </p:cNvPr>
          <p:cNvSpPr txBox="1"/>
          <p:nvPr/>
        </p:nvSpPr>
        <p:spPr>
          <a:xfrm>
            <a:off x="9481058" y="6258338"/>
            <a:ext cx="2429509" cy="369330"/>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1800" b="1" i="0" u="none" strike="noStrike" cap="none" spc="0" normalizeH="0" baseline="0" dirty="0">
                <a:ln>
                  <a:noFill/>
                </a:ln>
                <a:solidFill>
                  <a:schemeClr val="bg1"/>
                </a:solidFill>
                <a:effectLst/>
                <a:uFillTx/>
                <a:latin typeface="+mj-lt"/>
                <a:ea typeface="+mj-ea"/>
                <a:cs typeface="+mj-cs"/>
                <a:sym typeface="Calibri"/>
              </a:rPr>
              <a:t>Return to Contents Page</a:t>
            </a:r>
          </a:p>
        </p:txBody>
      </p:sp>
    </p:spTree>
    <p:extLst>
      <p:ext uri="{BB962C8B-B14F-4D97-AF65-F5344CB8AC3E}">
        <p14:creationId xmlns:p14="http://schemas.microsoft.com/office/powerpoint/2010/main" val="217155604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75363-1D4F-41D8-A6D8-8B008EE32F68}"/>
              </a:ext>
            </a:extLst>
          </p:cNvPr>
          <p:cNvSpPr>
            <a:spLocks noGrp="1"/>
          </p:cNvSpPr>
          <p:nvPr>
            <p:ph type="title"/>
          </p:nvPr>
        </p:nvSpPr>
        <p:spPr/>
        <p:txBody>
          <a:bodyPr>
            <a:normAutofit/>
          </a:bodyPr>
          <a:lstStyle/>
          <a:p>
            <a:r>
              <a:rPr lang="en-IE" sz="2800" b="1" dirty="0">
                <a:solidFill>
                  <a:srgbClr val="112C41"/>
                </a:solidFill>
                <a:latin typeface="Calibri" panose="020F0502020204030204" pitchFamily="34" charset="0"/>
                <a:cs typeface="Calibri" panose="020F0502020204030204" pitchFamily="34" charset="0"/>
              </a:rPr>
              <a:t>Organisation Info</a:t>
            </a:r>
          </a:p>
        </p:txBody>
      </p:sp>
      <p:sp>
        <p:nvSpPr>
          <p:cNvPr id="5" name="TextBox 4">
            <a:extLst>
              <a:ext uri="{FF2B5EF4-FFF2-40B4-BE49-F238E27FC236}">
                <a16:creationId xmlns:a16="http://schemas.microsoft.com/office/drawing/2014/main" id="{18E832A4-1598-446D-BF4C-DC9308B51393}"/>
              </a:ext>
            </a:extLst>
          </p:cNvPr>
          <p:cNvSpPr txBox="1"/>
          <p:nvPr/>
        </p:nvSpPr>
        <p:spPr>
          <a:xfrm>
            <a:off x="2169366" y="990993"/>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1800" b="0" i="0" u="none" strike="noStrike" cap="none" spc="0" normalizeH="0" baseline="0" dirty="0">
              <a:ln>
                <a:noFill/>
              </a:ln>
              <a:solidFill>
                <a:schemeClr val="tx1">
                  <a:lumMod val="65000"/>
                  <a:lumOff val="35000"/>
                </a:schemeClr>
              </a:solidFill>
              <a:effectLst/>
              <a:uFillTx/>
              <a:latin typeface="+mj-lt"/>
              <a:ea typeface="+mj-ea"/>
              <a:cs typeface="+mj-cs"/>
              <a:sym typeface="Calibri"/>
            </a:endParaRPr>
          </a:p>
        </p:txBody>
      </p:sp>
      <p:pic>
        <p:nvPicPr>
          <p:cNvPr id="7" name="Picture 6" descr="A screenshot of a social media post&#10;&#10;Description automatically generated">
            <a:extLst>
              <a:ext uri="{FF2B5EF4-FFF2-40B4-BE49-F238E27FC236}">
                <a16:creationId xmlns:a16="http://schemas.microsoft.com/office/drawing/2014/main" id="{2A2B8DEC-FED6-4B7D-890E-4706BF7DD7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301" y="1739418"/>
            <a:ext cx="7191875" cy="4297334"/>
          </a:xfrm>
          <a:prstGeom prst="rect">
            <a:avLst/>
          </a:prstGeom>
        </p:spPr>
      </p:pic>
      <p:sp>
        <p:nvSpPr>
          <p:cNvPr id="3" name="Rectangle 2">
            <a:extLst>
              <a:ext uri="{FF2B5EF4-FFF2-40B4-BE49-F238E27FC236}">
                <a16:creationId xmlns:a16="http://schemas.microsoft.com/office/drawing/2014/main" id="{6758DD62-A68C-45D6-AA5F-B513D0A3D627}"/>
              </a:ext>
            </a:extLst>
          </p:cNvPr>
          <p:cNvSpPr/>
          <p:nvPr/>
        </p:nvSpPr>
        <p:spPr>
          <a:xfrm>
            <a:off x="858129" y="988039"/>
            <a:ext cx="10936661" cy="646331"/>
          </a:xfrm>
          <a:prstGeom prst="rect">
            <a:avLst/>
          </a:prstGeom>
        </p:spPr>
        <p:txBody>
          <a:bodyPr wrap="square">
            <a:spAutoFit/>
          </a:bodyPr>
          <a:lstStyle/>
          <a:p>
            <a:pPr algn="ctr"/>
            <a:r>
              <a:rPr lang="en-IE" dirty="0">
                <a:solidFill>
                  <a:srgbClr val="112C41"/>
                </a:solidFill>
              </a:rPr>
              <a:t>Your organisation details will be visible to other participants on the event platform. Please input a </a:t>
            </a:r>
            <a:r>
              <a:rPr lang="en-IE" b="1" u="sng" dirty="0">
                <a:solidFill>
                  <a:srgbClr val="112C41"/>
                </a:solidFill>
              </a:rPr>
              <a:t>clear and concise profile</a:t>
            </a:r>
            <a:r>
              <a:rPr lang="en-IE" dirty="0">
                <a:solidFill>
                  <a:srgbClr val="112C41"/>
                </a:solidFill>
              </a:rPr>
              <a:t> so they buyers can determine that they are the best person to assist you.</a:t>
            </a:r>
          </a:p>
        </p:txBody>
      </p:sp>
      <p:sp>
        <p:nvSpPr>
          <p:cNvPr id="9" name="TextBox 8">
            <a:hlinkClick r:id="rId3" action="ppaction://hlinksldjump"/>
            <a:extLst>
              <a:ext uri="{FF2B5EF4-FFF2-40B4-BE49-F238E27FC236}">
                <a16:creationId xmlns:a16="http://schemas.microsoft.com/office/drawing/2014/main" id="{7DBF6474-5A5D-4AAE-96B1-2402DE3E860C}"/>
              </a:ext>
            </a:extLst>
          </p:cNvPr>
          <p:cNvSpPr txBox="1"/>
          <p:nvPr/>
        </p:nvSpPr>
        <p:spPr>
          <a:xfrm>
            <a:off x="9481058" y="6258338"/>
            <a:ext cx="2429509" cy="369330"/>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1800" b="1" i="0" u="none" strike="noStrike" cap="none" spc="0" normalizeH="0" baseline="0" dirty="0">
                <a:ln>
                  <a:noFill/>
                </a:ln>
                <a:solidFill>
                  <a:schemeClr val="bg1"/>
                </a:solidFill>
                <a:effectLst/>
                <a:uFillTx/>
                <a:latin typeface="+mj-lt"/>
                <a:ea typeface="+mj-ea"/>
                <a:cs typeface="+mj-cs"/>
                <a:sym typeface="Calibri"/>
              </a:rPr>
              <a:t>Return to Contents Page</a:t>
            </a:r>
          </a:p>
        </p:txBody>
      </p:sp>
    </p:spTree>
    <p:extLst>
      <p:ext uri="{BB962C8B-B14F-4D97-AF65-F5344CB8AC3E}">
        <p14:creationId xmlns:p14="http://schemas.microsoft.com/office/powerpoint/2010/main" val="287327551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89460-7BA2-461F-B661-90603C5269DD}"/>
              </a:ext>
            </a:extLst>
          </p:cNvPr>
          <p:cNvSpPr>
            <a:spLocks noGrp="1"/>
          </p:cNvSpPr>
          <p:nvPr>
            <p:ph type="title"/>
          </p:nvPr>
        </p:nvSpPr>
        <p:spPr/>
        <p:txBody>
          <a:bodyPr>
            <a:normAutofit/>
          </a:bodyPr>
          <a:lstStyle/>
          <a:p>
            <a:r>
              <a:rPr lang="en-IE" sz="2800" b="1" dirty="0">
                <a:solidFill>
                  <a:srgbClr val="112C41"/>
                </a:solidFill>
                <a:latin typeface="Calibri" panose="020F0502020204030204" pitchFamily="34" charset="0"/>
                <a:cs typeface="Calibri" panose="020F0502020204030204" pitchFamily="34" charset="0"/>
              </a:rPr>
              <a:t>Agenda</a:t>
            </a:r>
          </a:p>
        </p:txBody>
      </p:sp>
      <p:sp>
        <p:nvSpPr>
          <p:cNvPr id="3" name="Text Placeholder 2">
            <a:extLst>
              <a:ext uri="{FF2B5EF4-FFF2-40B4-BE49-F238E27FC236}">
                <a16:creationId xmlns:a16="http://schemas.microsoft.com/office/drawing/2014/main" id="{019C01D0-780C-4434-9EA1-71D7F24B66A3}"/>
              </a:ext>
            </a:extLst>
          </p:cNvPr>
          <p:cNvSpPr>
            <a:spLocks noGrp="1"/>
          </p:cNvSpPr>
          <p:nvPr>
            <p:ph type="body" idx="1"/>
          </p:nvPr>
        </p:nvSpPr>
        <p:spPr>
          <a:xfrm>
            <a:off x="51317" y="925484"/>
            <a:ext cx="12089365" cy="1086196"/>
          </a:xfrm>
        </p:spPr>
        <p:txBody>
          <a:bodyPr>
            <a:normAutofit/>
          </a:bodyPr>
          <a:lstStyle/>
          <a:p>
            <a:pPr marL="0" indent="0" algn="ctr">
              <a:buNone/>
            </a:pPr>
            <a:r>
              <a:rPr lang="en-IE" sz="1800" dirty="0">
                <a:solidFill>
                  <a:srgbClr val="112C41"/>
                </a:solidFill>
                <a:latin typeface="Calibri" panose="020F0502020204030204" pitchFamily="34" charset="0"/>
                <a:cs typeface="Calibri" panose="020F0502020204030204" pitchFamily="34" charset="0"/>
              </a:rPr>
              <a:t>This is where you indicate the times you are available. To request meetings, </a:t>
            </a:r>
            <a:r>
              <a:rPr lang="en-IE" sz="1800" b="1" dirty="0">
                <a:solidFill>
                  <a:srgbClr val="112C41"/>
                </a:solidFill>
                <a:latin typeface="Calibri" panose="020F0502020204030204" pitchFamily="34" charset="0"/>
                <a:cs typeface="Calibri" panose="020F0502020204030204" pitchFamily="34" charset="0"/>
              </a:rPr>
              <a:t>you must select your availability for as many meeting slots as possible (ideally ALL)</a:t>
            </a:r>
            <a:r>
              <a:rPr lang="en-IE" sz="1800" dirty="0">
                <a:solidFill>
                  <a:srgbClr val="112C41"/>
                </a:solidFill>
                <a:latin typeface="Calibri" panose="020F0502020204030204" pitchFamily="34" charset="0"/>
                <a:cs typeface="Calibri" panose="020F0502020204030204" pitchFamily="34" charset="0"/>
              </a:rPr>
              <a:t>.  This will increase your chances of securing meetings. </a:t>
            </a:r>
          </a:p>
        </p:txBody>
      </p:sp>
      <p:sp>
        <p:nvSpPr>
          <p:cNvPr id="6" name="TextBox 5">
            <a:hlinkClick r:id="rId3" action="ppaction://hlinksldjump"/>
            <a:extLst>
              <a:ext uri="{FF2B5EF4-FFF2-40B4-BE49-F238E27FC236}">
                <a16:creationId xmlns:a16="http://schemas.microsoft.com/office/drawing/2014/main" id="{116DB2FC-7836-46AE-8EC3-407976D6E58D}"/>
              </a:ext>
            </a:extLst>
          </p:cNvPr>
          <p:cNvSpPr txBox="1"/>
          <p:nvPr/>
        </p:nvSpPr>
        <p:spPr>
          <a:xfrm>
            <a:off x="9481058" y="6258338"/>
            <a:ext cx="2429509" cy="369330"/>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1800" b="1" i="0" u="none" strike="noStrike" cap="none" spc="0" normalizeH="0" baseline="0" dirty="0">
                <a:ln>
                  <a:noFill/>
                </a:ln>
                <a:solidFill>
                  <a:srgbClr val="112C41"/>
                </a:solidFill>
                <a:effectLst/>
                <a:uFillTx/>
                <a:latin typeface="+mj-lt"/>
                <a:ea typeface="+mj-ea"/>
                <a:cs typeface="+mj-cs"/>
                <a:sym typeface="Calibri"/>
              </a:rPr>
              <a:t>Return to Contents Page</a:t>
            </a:r>
          </a:p>
        </p:txBody>
      </p:sp>
      <p:pic>
        <p:nvPicPr>
          <p:cNvPr id="5" name="Picture 4">
            <a:extLst>
              <a:ext uri="{FF2B5EF4-FFF2-40B4-BE49-F238E27FC236}">
                <a16:creationId xmlns:a16="http://schemas.microsoft.com/office/drawing/2014/main" id="{C7E70E3E-9BB0-4C78-8ED9-2AC174B25EF9}"/>
              </a:ext>
            </a:extLst>
          </p:cNvPr>
          <p:cNvPicPr>
            <a:picLocks noChangeAspect="1"/>
          </p:cNvPicPr>
          <p:nvPr/>
        </p:nvPicPr>
        <p:blipFill rotWithShape="1">
          <a:blip r:embed="rId4"/>
          <a:srcRect l="11423" t="9746" r="5829" b="17113"/>
          <a:stretch/>
        </p:blipFill>
        <p:spPr>
          <a:xfrm>
            <a:off x="2169366" y="2011680"/>
            <a:ext cx="8154641" cy="4052579"/>
          </a:xfrm>
          <a:prstGeom prst="rect">
            <a:avLst/>
          </a:prstGeom>
        </p:spPr>
      </p:pic>
      <p:pic>
        <p:nvPicPr>
          <p:cNvPr id="7" name="Picture 6">
            <a:extLst>
              <a:ext uri="{FF2B5EF4-FFF2-40B4-BE49-F238E27FC236}">
                <a16:creationId xmlns:a16="http://schemas.microsoft.com/office/drawing/2014/main" id="{EBAF97DA-E47D-4B23-AA90-D76CEB8D5A83}"/>
              </a:ext>
            </a:extLst>
          </p:cNvPr>
          <p:cNvPicPr>
            <a:picLocks noChangeAspect="1"/>
          </p:cNvPicPr>
          <p:nvPr/>
        </p:nvPicPr>
        <p:blipFill rotWithShape="1">
          <a:blip r:embed="rId5"/>
          <a:srcRect l="12641" t="19775" r="12781" b="8744"/>
          <a:stretch/>
        </p:blipFill>
        <p:spPr>
          <a:xfrm>
            <a:off x="2169366" y="1879936"/>
            <a:ext cx="8290203" cy="4052580"/>
          </a:xfrm>
          <a:prstGeom prst="rect">
            <a:avLst/>
          </a:prstGeom>
        </p:spPr>
      </p:pic>
    </p:spTree>
    <p:extLst>
      <p:ext uri="{BB962C8B-B14F-4D97-AF65-F5344CB8AC3E}">
        <p14:creationId xmlns:p14="http://schemas.microsoft.com/office/powerpoint/2010/main" val="426748672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A10F1-6A33-4C1A-872B-79A598E238A8}"/>
              </a:ext>
            </a:extLst>
          </p:cNvPr>
          <p:cNvSpPr>
            <a:spLocks noGrp="1"/>
          </p:cNvSpPr>
          <p:nvPr>
            <p:ph type="title"/>
          </p:nvPr>
        </p:nvSpPr>
        <p:spPr/>
        <p:txBody>
          <a:bodyPr>
            <a:noAutofit/>
          </a:bodyPr>
          <a:lstStyle/>
          <a:p>
            <a:r>
              <a:rPr lang="en-IE" sz="2800" b="1" dirty="0">
                <a:solidFill>
                  <a:srgbClr val="112C41"/>
                </a:solidFill>
                <a:latin typeface="Calibri" panose="020F0502020204030204" pitchFamily="34" charset="0"/>
                <a:cs typeface="Calibri" panose="020F0502020204030204" pitchFamily="34" charset="0"/>
              </a:rPr>
              <a:t>Your Profile</a:t>
            </a:r>
          </a:p>
        </p:txBody>
      </p:sp>
      <p:sp>
        <p:nvSpPr>
          <p:cNvPr id="13" name="TextBox 12">
            <a:extLst>
              <a:ext uri="{FF2B5EF4-FFF2-40B4-BE49-F238E27FC236}">
                <a16:creationId xmlns:a16="http://schemas.microsoft.com/office/drawing/2014/main" id="{175BB4B2-8218-4A95-91F3-D162C0E15EDD}"/>
              </a:ext>
            </a:extLst>
          </p:cNvPr>
          <p:cNvSpPr txBox="1"/>
          <p:nvPr/>
        </p:nvSpPr>
        <p:spPr>
          <a:xfrm>
            <a:off x="1491163" y="1212818"/>
            <a:ext cx="89752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IE" sz="1800" b="0" i="0" u="none" strike="noStrike" cap="none" spc="0" normalizeH="0" baseline="0" dirty="0">
                <a:ln>
                  <a:noFill/>
                </a:ln>
                <a:solidFill>
                  <a:srgbClr val="112C41"/>
                </a:solidFill>
                <a:effectLst/>
                <a:uFillTx/>
                <a:latin typeface="+mj-lt"/>
                <a:ea typeface="+mj-ea"/>
                <a:cs typeface="+mj-cs"/>
                <a:sym typeface="Calibri"/>
              </a:rPr>
              <a:t>This is how </a:t>
            </a:r>
            <a:r>
              <a:rPr lang="en-IE" dirty="0">
                <a:solidFill>
                  <a:srgbClr val="112C41"/>
                </a:solidFill>
              </a:rPr>
              <a:t>your profile</a:t>
            </a:r>
            <a:r>
              <a:rPr kumimoji="0" lang="en-IE" sz="1800" b="0" i="0" u="none" strike="noStrike" cap="none" spc="0" normalizeH="0" baseline="0" dirty="0">
                <a:ln>
                  <a:noFill/>
                </a:ln>
                <a:solidFill>
                  <a:srgbClr val="112C41"/>
                </a:solidFill>
                <a:effectLst/>
                <a:uFillTx/>
                <a:latin typeface="+mj-lt"/>
                <a:ea typeface="+mj-ea"/>
                <a:cs typeface="+mj-cs"/>
                <a:sym typeface="Calibri"/>
              </a:rPr>
              <a:t> will look to other participants.</a:t>
            </a:r>
          </a:p>
        </p:txBody>
      </p:sp>
      <p:sp>
        <p:nvSpPr>
          <p:cNvPr id="6" name="TextBox 5">
            <a:hlinkClick r:id="rId2" action="ppaction://hlinksldjump"/>
            <a:extLst>
              <a:ext uri="{FF2B5EF4-FFF2-40B4-BE49-F238E27FC236}">
                <a16:creationId xmlns:a16="http://schemas.microsoft.com/office/drawing/2014/main" id="{E8A2E2E8-7491-425D-A9E6-8844DC18AF26}"/>
              </a:ext>
            </a:extLst>
          </p:cNvPr>
          <p:cNvSpPr txBox="1"/>
          <p:nvPr/>
        </p:nvSpPr>
        <p:spPr>
          <a:xfrm>
            <a:off x="9481058" y="6258338"/>
            <a:ext cx="2429509" cy="369330"/>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1800" b="1" i="0" u="none" strike="noStrike" cap="none" spc="0" normalizeH="0" baseline="0" dirty="0">
                <a:ln>
                  <a:noFill/>
                </a:ln>
                <a:solidFill>
                  <a:schemeClr val="bg1"/>
                </a:solidFill>
                <a:effectLst/>
                <a:uFillTx/>
                <a:latin typeface="+mj-lt"/>
                <a:ea typeface="+mj-ea"/>
                <a:cs typeface="+mj-cs"/>
                <a:sym typeface="Calibri"/>
              </a:rPr>
              <a:t>Return to Contents Page</a:t>
            </a:r>
          </a:p>
        </p:txBody>
      </p:sp>
      <p:pic>
        <p:nvPicPr>
          <p:cNvPr id="2" name="Picture 1">
            <a:extLst>
              <a:ext uri="{FF2B5EF4-FFF2-40B4-BE49-F238E27FC236}">
                <a16:creationId xmlns:a16="http://schemas.microsoft.com/office/drawing/2014/main" id="{9B1CDEBD-32A2-4BD4-8502-69686C1F8FA1}"/>
              </a:ext>
            </a:extLst>
          </p:cNvPr>
          <p:cNvPicPr>
            <a:picLocks noChangeAspect="1"/>
          </p:cNvPicPr>
          <p:nvPr/>
        </p:nvPicPr>
        <p:blipFill rotWithShape="1">
          <a:blip r:embed="rId3"/>
          <a:srcRect r="1629" b="38094"/>
          <a:stretch/>
        </p:blipFill>
        <p:spPr>
          <a:xfrm>
            <a:off x="422031" y="1685866"/>
            <a:ext cx="11530739" cy="4079780"/>
          </a:xfrm>
          <a:prstGeom prst="rect">
            <a:avLst/>
          </a:prstGeom>
        </p:spPr>
      </p:pic>
      <p:sp>
        <p:nvSpPr>
          <p:cNvPr id="3" name="Rectangle 2">
            <a:extLst>
              <a:ext uri="{FF2B5EF4-FFF2-40B4-BE49-F238E27FC236}">
                <a16:creationId xmlns:a16="http://schemas.microsoft.com/office/drawing/2014/main" id="{7381379C-499E-44FC-A757-5CB990C9930F}"/>
              </a:ext>
            </a:extLst>
          </p:cNvPr>
          <p:cNvSpPr/>
          <p:nvPr/>
        </p:nvSpPr>
        <p:spPr>
          <a:xfrm>
            <a:off x="4387157" y="2406096"/>
            <a:ext cx="3742209" cy="200025"/>
          </a:xfrm>
          <a:prstGeom prst="rect">
            <a:avLst/>
          </a:prstGeom>
          <a:solidFill>
            <a:srgbClr val="FF9933"/>
          </a:solidFill>
          <a:ln w="12700" cap="flat">
            <a:solidFill>
              <a:srgbClr val="FF9933"/>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1800" b="0" i="0" u="none" strike="noStrike" cap="none" spc="0" normalizeH="0" baseline="0">
              <a:ln>
                <a:noFill/>
              </a:ln>
              <a:solidFill>
                <a:srgbClr val="000000"/>
              </a:solidFill>
              <a:effectLst/>
              <a:uFillTx/>
              <a:latin typeface="+mj-lt"/>
              <a:ea typeface="+mj-ea"/>
              <a:cs typeface="+mj-cs"/>
              <a:sym typeface="Calibri"/>
            </a:endParaRPr>
          </a:p>
        </p:txBody>
      </p:sp>
      <p:grpSp>
        <p:nvGrpSpPr>
          <p:cNvPr id="8" name="Group 7">
            <a:extLst>
              <a:ext uri="{FF2B5EF4-FFF2-40B4-BE49-F238E27FC236}">
                <a16:creationId xmlns:a16="http://schemas.microsoft.com/office/drawing/2014/main" id="{9FD36626-EF61-4A6F-9C83-2377F5A67399}"/>
              </a:ext>
            </a:extLst>
          </p:cNvPr>
          <p:cNvGrpSpPr/>
          <p:nvPr/>
        </p:nvGrpSpPr>
        <p:grpSpPr>
          <a:xfrm>
            <a:off x="607182" y="2053962"/>
            <a:ext cx="876600" cy="92880"/>
            <a:chOff x="607182" y="2053962"/>
            <a:chExt cx="876600" cy="9288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7DEB117D-46A8-4592-A3EB-3ACCD3DC9C0B}"/>
                    </a:ext>
                  </a:extLst>
                </p14:cNvPr>
                <p14:cNvContentPartPr/>
                <p14:nvPr/>
              </p14:nvContentPartPr>
              <p14:xfrm>
                <a:off x="607182" y="2053962"/>
                <a:ext cx="872280" cy="53280"/>
              </p14:xfrm>
            </p:contentPart>
          </mc:Choice>
          <mc:Fallback xmlns="">
            <p:pic>
              <p:nvPicPr>
                <p:cNvPr id="4" name="Ink 3">
                  <a:extLst>
                    <a:ext uri="{FF2B5EF4-FFF2-40B4-BE49-F238E27FC236}">
                      <a16:creationId xmlns:a16="http://schemas.microsoft.com/office/drawing/2014/main" id="{7DEB117D-46A8-4592-A3EB-3ACCD3DC9C0B}"/>
                    </a:ext>
                  </a:extLst>
                </p:cNvPr>
                <p:cNvPicPr/>
                <p:nvPr/>
              </p:nvPicPr>
              <p:blipFill>
                <a:blip r:embed="rId5"/>
                <a:stretch>
                  <a:fillRect/>
                </a:stretch>
              </p:blipFill>
              <p:spPr>
                <a:xfrm>
                  <a:off x="544542" y="1990962"/>
                  <a:ext cx="9979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3C46A127-49EA-4A55-BC12-CD5EF0CCBE53}"/>
                    </a:ext>
                  </a:extLst>
                </p14:cNvPr>
                <p14:cNvContentPartPr/>
                <p14:nvPr/>
              </p14:nvContentPartPr>
              <p14:xfrm>
                <a:off x="1479102" y="2146482"/>
                <a:ext cx="4680" cy="360"/>
              </p14:xfrm>
            </p:contentPart>
          </mc:Choice>
          <mc:Fallback xmlns="">
            <p:pic>
              <p:nvPicPr>
                <p:cNvPr id="7" name="Ink 6">
                  <a:extLst>
                    <a:ext uri="{FF2B5EF4-FFF2-40B4-BE49-F238E27FC236}">
                      <a16:creationId xmlns:a16="http://schemas.microsoft.com/office/drawing/2014/main" id="{3C46A127-49EA-4A55-BC12-CD5EF0CCBE53}"/>
                    </a:ext>
                  </a:extLst>
                </p:cNvPr>
                <p:cNvPicPr/>
                <p:nvPr/>
              </p:nvPicPr>
              <p:blipFill>
                <a:blip r:embed="rId7"/>
                <a:stretch>
                  <a:fillRect/>
                </a:stretch>
              </p:blipFill>
              <p:spPr>
                <a:xfrm>
                  <a:off x="1416462" y="2083842"/>
                  <a:ext cx="130320" cy="126000"/>
                </a:xfrm>
                <a:prstGeom prst="rect">
                  <a:avLst/>
                </a:prstGeom>
              </p:spPr>
            </p:pic>
          </mc:Fallback>
        </mc:AlternateContent>
      </p:grpSp>
    </p:spTree>
    <p:extLst>
      <p:ext uri="{BB962C8B-B14F-4D97-AF65-F5344CB8AC3E}">
        <p14:creationId xmlns:p14="http://schemas.microsoft.com/office/powerpoint/2010/main" val="27427507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8F6FF-C5C5-4F2C-80B5-C88A882809EE}"/>
              </a:ext>
            </a:extLst>
          </p:cNvPr>
          <p:cNvSpPr>
            <a:spLocks noGrp="1"/>
          </p:cNvSpPr>
          <p:nvPr>
            <p:ph type="title"/>
          </p:nvPr>
        </p:nvSpPr>
        <p:spPr/>
        <p:txBody>
          <a:bodyPr>
            <a:normAutofit/>
          </a:bodyPr>
          <a:lstStyle/>
          <a:p>
            <a:r>
              <a:rPr lang="en-IE" sz="2800" b="1" dirty="0">
                <a:solidFill>
                  <a:srgbClr val="112C41"/>
                </a:solidFill>
                <a:latin typeface="+mj-lt"/>
              </a:rPr>
              <a:t>Request Meetings</a:t>
            </a:r>
          </a:p>
        </p:txBody>
      </p:sp>
      <p:sp>
        <p:nvSpPr>
          <p:cNvPr id="3" name="Text Placeholder 2">
            <a:extLst>
              <a:ext uri="{FF2B5EF4-FFF2-40B4-BE49-F238E27FC236}">
                <a16:creationId xmlns:a16="http://schemas.microsoft.com/office/drawing/2014/main" id="{1045D7EE-3AB7-4430-A7C1-171C364D2ABF}"/>
              </a:ext>
            </a:extLst>
          </p:cNvPr>
          <p:cNvSpPr>
            <a:spLocks noGrp="1"/>
          </p:cNvSpPr>
          <p:nvPr>
            <p:ph type="body" idx="1"/>
          </p:nvPr>
        </p:nvSpPr>
        <p:spPr>
          <a:xfrm>
            <a:off x="2487568" y="1109968"/>
            <a:ext cx="8502987" cy="395275"/>
          </a:xfrm>
        </p:spPr>
        <p:txBody>
          <a:bodyPr>
            <a:normAutofit fontScale="92500"/>
          </a:bodyPr>
          <a:lstStyle/>
          <a:p>
            <a:pPr marL="0" indent="0">
              <a:buNone/>
            </a:pPr>
            <a:r>
              <a:rPr lang="en-IE" sz="1800" dirty="0">
                <a:solidFill>
                  <a:srgbClr val="112C41"/>
                </a:solidFill>
                <a:latin typeface="+mj-lt"/>
              </a:rPr>
              <a:t>Click on</a:t>
            </a:r>
            <a:r>
              <a:rPr lang="en-IE" sz="1800" b="1" dirty="0">
                <a:solidFill>
                  <a:srgbClr val="112C41"/>
                </a:solidFill>
                <a:latin typeface="+mj-lt"/>
              </a:rPr>
              <a:t> Book meetings now </a:t>
            </a:r>
            <a:r>
              <a:rPr lang="en-IE" sz="1800" dirty="0">
                <a:solidFill>
                  <a:srgbClr val="112C41"/>
                </a:solidFill>
                <a:latin typeface="+mj-lt"/>
              </a:rPr>
              <a:t>and start to search the participant list of the preferred tenderers. </a:t>
            </a:r>
          </a:p>
        </p:txBody>
      </p:sp>
      <p:sp>
        <p:nvSpPr>
          <p:cNvPr id="6" name="TextBox 5">
            <a:hlinkClick r:id="rId2" action="ppaction://hlinksldjump"/>
            <a:extLst>
              <a:ext uri="{FF2B5EF4-FFF2-40B4-BE49-F238E27FC236}">
                <a16:creationId xmlns:a16="http://schemas.microsoft.com/office/drawing/2014/main" id="{796FF5BB-BD57-40E7-A43E-4A82C7252A7D}"/>
              </a:ext>
            </a:extLst>
          </p:cNvPr>
          <p:cNvSpPr txBox="1"/>
          <p:nvPr/>
        </p:nvSpPr>
        <p:spPr>
          <a:xfrm>
            <a:off x="9481058" y="6258338"/>
            <a:ext cx="2429509" cy="369330"/>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1800" b="1" i="0" u="none" strike="noStrike" cap="none" spc="0" normalizeH="0" baseline="0" dirty="0">
                <a:ln>
                  <a:noFill/>
                </a:ln>
                <a:solidFill>
                  <a:schemeClr val="bg1"/>
                </a:solidFill>
                <a:effectLst/>
                <a:uFillTx/>
                <a:latin typeface="+mj-lt"/>
                <a:ea typeface="+mj-ea"/>
                <a:cs typeface="+mj-cs"/>
                <a:sym typeface="Calibri"/>
              </a:rPr>
              <a:t>Return to Contents Page</a:t>
            </a:r>
          </a:p>
        </p:txBody>
      </p:sp>
      <p:pic>
        <p:nvPicPr>
          <p:cNvPr id="7" name="Picture 6">
            <a:extLst>
              <a:ext uri="{FF2B5EF4-FFF2-40B4-BE49-F238E27FC236}">
                <a16:creationId xmlns:a16="http://schemas.microsoft.com/office/drawing/2014/main" id="{4D2A1731-B096-422E-8CE3-5E0CB8431E28}"/>
              </a:ext>
            </a:extLst>
          </p:cNvPr>
          <p:cNvPicPr>
            <a:picLocks noChangeAspect="1"/>
          </p:cNvPicPr>
          <p:nvPr/>
        </p:nvPicPr>
        <p:blipFill rotWithShape="1">
          <a:blip r:embed="rId3"/>
          <a:srcRect l="5654" t="17625" r="2308" b="28605"/>
          <a:stretch/>
        </p:blipFill>
        <p:spPr>
          <a:xfrm>
            <a:off x="144838" y="1519311"/>
            <a:ext cx="11807933" cy="3878437"/>
          </a:xfrm>
          <a:prstGeom prst="rect">
            <a:avLst/>
          </a:prstGeom>
        </p:spPr>
      </p:pic>
    </p:spTree>
    <p:extLst>
      <p:ext uri="{BB962C8B-B14F-4D97-AF65-F5344CB8AC3E}">
        <p14:creationId xmlns:p14="http://schemas.microsoft.com/office/powerpoint/2010/main" val="118325696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56151-E1A7-4012-88E6-0DDB0E9FAA12}"/>
              </a:ext>
            </a:extLst>
          </p:cNvPr>
          <p:cNvSpPr>
            <a:spLocks noGrp="1"/>
          </p:cNvSpPr>
          <p:nvPr>
            <p:ph type="title"/>
          </p:nvPr>
        </p:nvSpPr>
        <p:spPr/>
        <p:txBody>
          <a:bodyPr>
            <a:normAutofit fontScale="90000"/>
          </a:bodyPr>
          <a:lstStyle/>
          <a:p>
            <a:r>
              <a:rPr lang="en-IE" b="1" dirty="0">
                <a:solidFill>
                  <a:srgbClr val="112C41"/>
                </a:solidFill>
              </a:rPr>
              <a:t>Participant List</a:t>
            </a:r>
          </a:p>
        </p:txBody>
      </p:sp>
      <p:sp>
        <p:nvSpPr>
          <p:cNvPr id="7" name="TextBox 6">
            <a:hlinkClick r:id="rId2" action="ppaction://hlinksldjump"/>
            <a:extLst>
              <a:ext uri="{FF2B5EF4-FFF2-40B4-BE49-F238E27FC236}">
                <a16:creationId xmlns:a16="http://schemas.microsoft.com/office/drawing/2014/main" id="{81239333-9264-4702-B8CD-198184933591}"/>
              </a:ext>
            </a:extLst>
          </p:cNvPr>
          <p:cNvSpPr txBox="1"/>
          <p:nvPr/>
        </p:nvSpPr>
        <p:spPr>
          <a:xfrm>
            <a:off x="9481058" y="6258338"/>
            <a:ext cx="2429509" cy="369330"/>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1800" b="1" i="0" u="none" strike="noStrike" cap="none" spc="0" normalizeH="0" baseline="0" dirty="0">
                <a:ln>
                  <a:noFill/>
                </a:ln>
                <a:solidFill>
                  <a:schemeClr val="bg1"/>
                </a:solidFill>
                <a:effectLst/>
                <a:uFillTx/>
                <a:latin typeface="+mj-lt"/>
                <a:ea typeface="+mj-ea"/>
                <a:cs typeface="+mj-cs"/>
                <a:sym typeface="Calibri"/>
              </a:rPr>
              <a:t>Return to Contents Page</a:t>
            </a:r>
          </a:p>
        </p:txBody>
      </p:sp>
      <p:sp>
        <p:nvSpPr>
          <p:cNvPr id="10" name="TextBox 9">
            <a:extLst>
              <a:ext uri="{FF2B5EF4-FFF2-40B4-BE49-F238E27FC236}">
                <a16:creationId xmlns:a16="http://schemas.microsoft.com/office/drawing/2014/main" id="{5371BA16-9587-4BD5-B45B-DFAFE956419B}"/>
              </a:ext>
            </a:extLst>
          </p:cNvPr>
          <p:cNvSpPr txBox="1"/>
          <p:nvPr/>
        </p:nvSpPr>
        <p:spPr>
          <a:xfrm>
            <a:off x="102635" y="974038"/>
            <a:ext cx="3694113" cy="4154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rgbClr val="112C41"/>
                </a:solidFill>
                <a:effectLst/>
                <a:uFillTx/>
                <a:latin typeface="+mj-lt"/>
                <a:ea typeface="+mj-ea"/>
                <a:cs typeface="+mj-cs"/>
                <a:sym typeface="Calibri"/>
              </a:rPr>
              <a:t>Click on Participants in the top navigation bar to start your search. </a:t>
            </a:r>
          </a:p>
          <a:p>
            <a:pPr marL="0" marR="0" indent="0" algn="l" defTabSz="914400" rtl="0" fontAlgn="auto" latinLnBrk="0" hangingPunct="0">
              <a:lnSpc>
                <a:spcPct val="100000"/>
              </a:lnSpc>
              <a:spcBef>
                <a:spcPts val="0"/>
              </a:spcBef>
              <a:spcAft>
                <a:spcPts val="0"/>
              </a:spcAft>
              <a:buClrTx/>
              <a:buSzTx/>
              <a:buFontTx/>
              <a:buNone/>
              <a:tabLst/>
            </a:pPr>
            <a:endParaRPr lang="en-IE" sz="2400" dirty="0">
              <a:solidFill>
                <a:srgbClr val="112C41"/>
              </a:solidFill>
            </a:endParaRPr>
          </a:p>
          <a:p>
            <a:pPr marL="0" marR="0" indent="0" algn="l" defTabSz="914400" rtl="0" fontAlgn="auto" latinLnBrk="0" hangingPunct="0">
              <a:lnSpc>
                <a:spcPct val="100000"/>
              </a:lnSpc>
              <a:spcBef>
                <a:spcPts val="0"/>
              </a:spcBef>
              <a:spcAft>
                <a:spcPts val="0"/>
              </a:spcAft>
              <a:buClrTx/>
              <a:buSzTx/>
              <a:buFontTx/>
              <a:buNone/>
              <a:tabLst/>
            </a:pPr>
            <a:endParaRPr lang="en-IE" sz="2400" dirty="0">
              <a:solidFill>
                <a:srgbClr val="112C41"/>
              </a:solidFill>
            </a:endParaRPr>
          </a:p>
          <a:p>
            <a:pPr marL="0" marR="0" indent="0" algn="l" defTabSz="914400" rtl="0" fontAlgn="auto" latinLnBrk="0" hangingPunct="0">
              <a:lnSpc>
                <a:spcPct val="100000"/>
              </a:lnSpc>
              <a:spcBef>
                <a:spcPts val="0"/>
              </a:spcBef>
              <a:spcAft>
                <a:spcPts val="0"/>
              </a:spcAft>
              <a:buClrTx/>
              <a:buSzTx/>
              <a:buFontTx/>
              <a:buNone/>
              <a:tabLst/>
            </a:pPr>
            <a:r>
              <a:rPr lang="en-IE" sz="2400" dirty="0">
                <a:solidFill>
                  <a:srgbClr val="112C41"/>
                </a:solidFill>
              </a:rPr>
              <a:t>You can also use the keyword search. </a:t>
            </a:r>
          </a:p>
          <a:p>
            <a:pPr marL="0" marR="0" indent="0" algn="l" defTabSz="914400" rtl="0" fontAlgn="auto" latinLnBrk="0" hangingPunct="0">
              <a:lnSpc>
                <a:spcPct val="100000"/>
              </a:lnSpc>
              <a:spcBef>
                <a:spcPts val="0"/>
              </a:spcBef>
              <a:spcAft>
                <a:spcPts val="0"/>
              </a:spcAft>
              <a:buClrTx/>
              <a:buSzTx/>
              <a:buFontTx/>
              <a:buNone/>
              <a:tabLst/>
            </a:pPr>
            <a:endParaRPr lang="en-IE" sz="2400" dirty="0">
              <a:solidFill>
                <a:srgbClr val="112C41"/>
              </a:solidFill>
            </a:endParaRPr>
          </a:p>
          <a:p>
            <a:pPr marL="0" marR="0" indent="0" algn="l" defTabSz="914400" rtl="0" fontAlgn="auto" latinLnBrk="0" hangingPunct="0">
              <a:lnSpc>
                <a:spcPct val="100000"/>
              </a:lnSpc>
              <a:spcBef>
                <a:spcPts val="0"/>
              </a:spcBef>
              <a:spcAft>
                <a:spcPts val="0"/>
              </a:spcAft>
              <a:buClrTx/>
              <a:buSzTx/>
              <a:buFontTx/>
              <a:buNone/>
              <a:tabLst/>
            </a:pPr>
            <a:r>
              <a:rPr lang="en-IE" sz="2400" dirty="0">
                <a:solidFill>
                  <a:srgbClr val="112C41"/>
                </a:solidFill>
              </a:rPr>
              <a:t>Click on the participants name to view their full profile </a:t>
            </a:r>
          </a:p>
        </p:txBody>
      </p:sp>
      <p:pic>
        <p:nvPicPr>
          <p:cNvPr id="3" name="Picture 2">
            <a:extLst>
              <a:ext uri="{FF2B5EF4-FFF2-40B4-BE49-F238E27FC236}">
                <a16:creationId xmlns:a16="http://schemas.microsoft.com/office/drawing/2014/main" id="{DA0E8484-8C83-487E-AAC6-08BEF2E2C365}"/>
              </a:ext>
            </a:extLst>
          </p:cNvPr>
          <p:cNvPicPr>
            <a:picLocks noChangeAspect="1"/>
          </p:cNvPicPr>
          <p:nvPr/>
        </p:nvPicPr>
        <p:blipFill rotWithShape="1">
          <a:blip r:embed="rId3"/>
          <a:srcRect l="7126" t="16289" r="9315"/>
          <a:stretch/>
        </p:blipFill>
        <p:spPr>
          <a:xfrm>
            <a:off x="3499901" y="902339"/>
            <a:ext cx="8413508" cy="4738806"/>
          </a:xfrm>
          <a:prstGeom prst="rect">
            <a:avLst/>
          </a:prstGeom>
        </p:spPr>
      </p:pic>
    </p:spTree>
    <p:extLst>
      <p:ext uri="{BB962C8B-B14F-4D97-AF65-F5344CB8AC3E}">
        <p14:creationId xmlns:p14="http://schemas.microsoft.com/office/powerpoint/2010/main" val="4259610205"/>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EI Corporate Powerpoint Deck Turkey v1.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23646</TotalTime>
  <Words>536</Words>
  <Application>Microsoft Office PowerPoint</Application>
  <PresentationFormat>Widescreen</PresentationFormat>
  <Paragraphs>52</Paragraphs>
  <Slides>13</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13</vt:i4>
      </vt:variant>
    </vt:vector>
  </HeadingPairs>
  <TitlesOfParts>
    <vt:vector size="25" baseType="lpstr">
      <vt:lpstr>Arial</vt:lpstr>
      <vt:lpstr>Arial Black</vt:lpstr>
      <vt:lpstr>Arial Bold</vt:lpstr>
      <vt:lpstr>Arial Regular</vt:lpstr>
      <vt:lpstr>Calibri</vt:lpstr>
      <vt:lpstr>Calibri Light</vt:lpstr>
      <vt:lpstr>Circular Std Book Italic</vt:lpstr>
      <vt:lpstr>Helvetica</vt:lpstr>
      <vt:lpstr>Wingdings</vt:lpstr>
      <vt:lpstr>Office Theme</vt:lpstr>
      <vt:lpstr>1_EI Corporate Powerpoint Deck Turkey v1.3</vt:lpstr>
      <vt:lpstr>1_Office Theme</vt:lpstr>
      <vt:lpstr>PowerPoint Presentation</vt:lpstr>
      <vt:lpstr>PowerPoint Presentation</vt:lpstr>
      <vt:lpstr>Registration</vt:lpstr>
      <vt:lpstr>Personal Info</vt:lpstr>
      <vt:lpstr>Organisation Info</vt:lpstr>
      <vt:lpstr>Agenda</vt:lpstr>
      <vt:lpstr>Your Profile</vt:lpstr>
      <vt:lpstr>Request Meetings</vt:lpstr>
      <vt:lpstr>Participant List</vt:lpstr>
      <vt:lpstr>Send Request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O'Flaherty, David</dc:creator>
  <cp:lastModifiedBy>Murphy, Sarita</cp:lastModifiedBy>
  <cp:revision>112</cp:revision>
  <cp:lastPrinted>2018-09-25T13:08:46Z</cp:lastPrinted>
  <dcterms:modified xsi:type="dcterms:W3CDTF">2022-05-16T11:48:20Z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885629373</vt:i4>
  </property>
  <property fmtid="{D5CDD505-2E9C-101B-9397-08002B2CF9AE}" pid="3" name="_NewReviewCycle">
    <vt:lpwstr/>
  </property>
  <property fmtid="{D5CDD505-2E9C-101B-9397-08002B2CF9AE}" pid="4" name="_EmailSubject">
    <vt:lpwstr>Global Sourcing Meet the Buyer event 3 December 2020</vt:lpwstr>
  </property>
  <property fmtid="{D5CDD505-2E9C-101B-9397-08002B2CF9AE}" pid="5" name="_AuthorEmail">
    <vt:lpwstr>Tara.Molloy@enterprise-ireland.com</vt:lpwstr>
  </property>
  <property fmtid="{D5CDD505-2E9C-101B-9397-08002B2CF9AE}" pid="6" name="_AuthorEmailDisplayName">
    <vt:lpwstr>Molloy, Tara</vt:lpwstr>
  </property>
  <property fmtid="{D5CDD505-2E9C-101B-9397-08002B2CF9AE}" pid="7" name="_PreviousAdHocReviewCycleID">
    <vt:i4>-537893204</vt:i4>
  </property>
</Properties>
</file>