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9" r:id="rId7"/>
    <p:sldId id="264" r:id="rId8"/>
    <p:sldId id="260" r:id="rId9"/>
    <p:sldId id="261" r:id="rId10"/>
    <p:sldId id="262" r:id="rId11"/>
    <p:sldId id="263" r:id="rId12"/>
    <p:sldId id="265" r:id="rId13"/>
    <p:sldId id="258" r:id="rId14"/>
  </p:sldIdLst>
  <p:sldSz cx="12192000" cy="6858000"/>
  <p:notesSz cx="6858000" cy="9144000"/>
  <p:embeddedFontLst>
    <p:embeddedFont>
      <p:font typeface="Cambria" panose="02040503050406030204" pitchFamily="18" charset="0"/>
      <p:regular r:id="rId17"/>
      <p:bold r:id="rId18"/>
      <p:italic r:id="rId19"/>
      <p:boldItalic r:id="rId20"/>
    </p:embeddedFont>
  </p:embeddedFontLst>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C7E"/>
    <a:srgbClr val="007A5F"/>
    <a:srgbClr val="C0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3C377-70CC-634E-2162-5D5B50392A2E}" v="103" dt="2025-11-25T15:53:05.595"/>
    <p1510:client id="{8704E82B-8FE8-4272-A47E-DD1A4307AB80}" v="11" dt="2025-11-25T16:23:40.616"/>
    <p1510:client id="{DCF56B9B-732C-0C5E-C13C-AE08ED74829D}" v="146" dt="2025-11-25T16:05:52.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Longo" userId="S::longo@apre.it::870e0543-8bb8-437a-be95-92fd23bc0289" providerId="AD" clId="Web-{0733C377-70CC-634E-2162-5D5B50392A2E}"/>
    <pc:docChg chg="addSld modSld">
      <pc:chgData name="Monique Longo" userId="S::longo@apre.it::870e0543-8bb8-437a-be95-92fd23bc0289" providerId="AD" clId="Web-{0733C377-70CC-634E-2162-5D5B50392A2E}" dt="2025-11-25T15:53:05.595" v="102"/>
      <pc:docMkLst>
        <pc:docMk/>
      </pc:docMkLst>
      <pc:sldChg chg="modSp">
        <pc:chgData name="Monique Longo" userId="S::longo@apre.it::870e0543-8bb8-437a-be95-92fd23bc0289" providerId="AD" clId="Web-{0733C377-70CC-634E-2162-5D5B50392A2E}" dt="2025-11-25T15:48:43.500" v="6" actId="20577"/>
        <pc:sldMkLst>
          <pc:docMk/>
          <pc:sldMk cId="1549442862" sldId="257"/>
        </pc:sldMkLst>
        <pc:spChg chg="mod">
          <ac:chgData name="Monique Longo" userId="S::longo@apre.it::870e0543-8bb8-437a-be95-92fd23bc0289" providerId="AD" clId="Web-{0733C377-70CC-634E-2162-5D5B50392A2E}" dt="2025-11-25T15:48:43.500" v="6" actId="20577"/>
          <ac:spMkLst>
            <pc:docMk/>
            <pc:sldMk cId="1549442862" sldId="257"/>
            <ac:spMk id="2" creationId="{6B0185BD-7BF0-B181-0B92-06BE89FE22FF}"/>
          </ac:spMkLst>
        </pc:spChg>
      </pc:sldChg>
      <pc:sldChg chg="addSp delSp modSp">
        <pc:chgData name="Monique Longo" userId="S::longo@apre.it::870e0543-8bb8-437a-be95-92fd23bc0289" providerId="AD" clId="Web-{0733C377-70CC-634E-2162-5D5B50392A2E}" dt="2025-11-25T15:50:03.344" v="23" actId="20577"/>
        <pc:sldMkLst>
          <pc:docMk/>
          <pc:sldMk cId="2420802477" sldId="259"/>
        </pc:sldMkLst>
        <pc:spChg chg="mod">
          <ac:chgData name="Monique Longo" userId="S::longo@apre.it::870e0543-8bb8-437a-be95-92fd23bc0289" providerId="AD" clId="Web-{0733C377-70CC-634E-2162-5D5B50392A2E}" dt="2025-11-25T15:49:42.390" v="15" actId="14100"/>
          <ac:spMkLst>
            <pc:docMk/>
            <pc:sldMk cId="2420802477" sldId="259"/>
            <ac:spMk id="3" creationId="{ACDC1DF2-0676-5943-FB15-B458F34C398A}"/>
          </ac:spMkLst>
        </pc:spChg>
        <pc:spChg chg="add del mod">
          <ac:chgData name="Monique Longo" userId="S::longo@apre.it::870e0543-8bb8-437a-be95-92fd23bc0289" providerId="AD" clId="Web-{0733C377-70CC-634E-2162-5D5B50392A2E}" dt="2025-11-25T15:49:29.281" v="11"/>
          <ac:spMkLst>
            <pc:docMk/>
            <pc:sldMk cId="2420802477" sldId="259"/>
            <ac:spMk id="5" creationId="{F07178A7-FDDC-625E-BA88-F8156B305C55}"/>
          </ac:spMkLst>
        </pc:spChg>
        <pc:spChg chg="add mod">
          <ac:chgData name="Monique Longo" userId="S::longo@apre.it::870e0543-8bb8-437a-be95-92fd23bc0289" providerId="AD" clId="Web-{0733C377-70CC-634E-2162-5D5B50392A2E}" dt="2025-11-25T15:50:03.344" v="23" actId="20577"/>
          <ac:spMkLst>
            <pc:docMk/>
            <pc:sldMk cId="2420802477" sldId="259"/>
            <ac:spMk id="7" creationId="{4C72EE83-38D0-F22F-C2D7-D60547E651EA}"/>
          </ac:spMkLst>
        </pc:spChg>
      </pc:sldChg>
      <pc:sldChg chg="delSp modSp add replId">
        <pc:chgData name="Monique Longo" userId="S::longo@apre.it::870e0543-8bb8-437a-be95-92fd23bc0289" providerId="AD" clId="Web-{0733C377-70CC-634E-2162-5D5B50392A2E}" dt="2025-11-25T15:53:05.595" v="102"/>
        <pc:sldMkLst>
          <pc:docMk/>
          <pc:sldMk cId="3610213517" sldId="264"/>
        </pc:sldMkLst>
        <pc:spChg chg="mod">
          <ac:chgData name="Monique Longo" userId="S::longo@apre.it::870e0543-8bb8-437a-be95-92fd23bc0289" providerId="AD" clId="Web-{0733C377-70CC-634E-2162-5D5B50392A2E}" dt="2025-11-25T15:53:05.595" v="102"/>
          <ac:spMkLst>
            <pc:docMk/>
            <pc:sldMk cId="3610213517" sldId="264"/>
            <ac:spMk id="2" creationId="{DCB721E4-EE6F-3051-48B6-B5B76EC2DAAD}"/>
          </ac:spMkLst>
        </pc:spChg>
        <pc:spChg chg="mod">
          <ac:chgData name="Monique Longo" userId="S::longo@apre.it::870e0543-8bb8-437a-be95-92fd23bc0289" providerId="AD" clId="Web-{0733C377-70CC-634E-2162-5D5B50392A2E}" dt="2025-11-25T15:52:22.344" v="77" actId="20577"/>
          <ac:spMkLst>
            <pc:docMk/>
            <pc:sldMk cId="3610213517" sldId="264"/>
            <ac:spMk id="3" creationId="{D61BE086-4718-EE77-5DD9-0CD260600BA4}"/>
          </ac:spMkLst>
        </pc:spChg>
        <pc:spChg chg="del">
          <ac:chgData name="Monique Longo" userId="S::longo@apre.it::870e0543-8bb8-437a-be95-92fd23bc0289" providerId="AD" clId="Web-{0733C377-70CC-634E-2162-5D5B50392A2E}" dt="2025-11-25T15:50:50.985" v="29"/>
          <ac:spMkLst>
            <pc:docMk/>
            <pc:sldMk cId="3610213517" sldId="264"/>
            <ac:spMk id="7" creationId="{4D88E6CD-3A64-05F2-4BE6-D88EC1026F06}"/>
          </ac:spMkLst>
        </pc:spChg>
      </pc:sldChg>
    </pc:docChg>
  </pc:docChgLst>
  <pc:docChgLst>
    <pc:chgData name="Noemi Tesauro" userId="7d3da96c-d5ba-4a81-a5b8-84354560a08b" providerId="ADAL" clId="{576B9894-9B6A-48E4-8442-4CEA34865342}"/>
    <pc:docChg chg="undo custSel addSld modSld">
      <pc:chgData name="Noemi Tesauro" userId="7d3da96c-d5ba-4a81-a5b8-84354560a08b" providerId="ADAL" clId="{576B9894-9B6A-48E4-8442-4CEA34865342}" dt="2025-11-25T16:23:49.674" v="440" actId="20577"/>
      <pc:docMkLst>
        <pc:docMk/>
      </pc:docMkLst>
      <pc:sldChg chg="addSp delSp modSp mod">
        <pc:chgData name="Noemi Tesauro" userId="7d3da96c-d5ba-4a81-a5b8-84354560a08b" providerId="ADAL" clId="{576B9894-9B6A-48E4-8442-4CEA34865342}" dt="2025-11-25T16:21:14.536" v="411" actId="20577"/>
        <pc:sldMkLst>
          <pc:docMk/>
          <pc:sldMk cId="1918555828" sldId="256"/>
        </pc:sldMkLst>
        <pc:spChg chg="del mod">
          <ac:chgData name="Noemi Tesauro" userId="7d3da96c-d5ba-4a81-a5b8-84354560a08b" providerId="ADAL" clId="{576B9894-9B6A-48E4-8442-4CEA34865342}" dt="2025-11-25T16:19:52.272" v="311" actId="478"/>
          <ac:spMkLst>
            <pc:docMk/>
            <pc:sldMk cId="1918555828" sldId="256"/>
            <ac:spMk id="2" creationId="{F9433F8B-E824-04F7-5FC2-2DB784EA7EED}"/>
          </ac:spMkLst>
        </pc:spChg>
        <pc:spChg chg="add mod">
          <ac:chgData name="Noemi Tesauro" userId="7d3da96c-d5ba-4a81-a5b8-84354560a08b" providerId="ADAL" clId="{576B9894-9B6A-48E4-8442-4CEA34865342}" dt="2025-11-25T16:21:14.536" v="411" actId="20577"/>
          <ac:spMkLst>
            <pc:docMk/>
            <pc:sldMk cId="1918555828" sldId="256"/>
            <ac:spMk id="5" creationId="{6E9F69AB-8FBC-33CC-34A8-495D3053DD5D}"/>
          </ac:spMkLst>
        </pc:spChg>
        <pc:spChg chg="add mod">
          <ac:chgData name="Noemi Tesauro" userId="7d3da96c-d5ba-4a81-a5b8-84354560a08b" providerId="ADAL" clId="{576B9894-9B6A-48E4-8442-4CEA34865342}" dt="2025-11-25T16:21:08.338" v="407" actId="1076"/>
          <ac:spMkLst>
            <pc:docMk/>
            <pc:sldMk cId="1918555828" sldId="256"/>
            <ac:spMk id="6" creationId="{AF84E462-3BC9-9C5B-3ABF-13AA5FD53968}"/>
          </ac:spMkLst>
        </pc:spChg>
      </pc:sldChg>
      <pc:sldChg chg="modSp mod">
        <pc:chgData name="Noemi Tesauro" userId="7d3da96c-d5ba-4a81-a5b8-84354560a08b" providerId="ADAL" clId="{576B9894-9B6A-48E4-8442-4CEA34865342}" dt="2025-11-25T16:13:46.495" v="214" actId="20577"/>
        <pc:sldMkLst>
          <pc:docMk/>
          <pc:sldMk cId="4163350504" sldId="261"/>
        </pc:sldMkLst>
        <pc:spChg chg="mod">
          <ac:chgData name="Noemi Tesauro" userId="7d3da96c-d5ba-4a81-a5b8-84354560a08b" providerId="ADAL" clId="{576B9894-9B6A-48E4-8442-4CEA34865342}" dt="2025-11-25T16:13:46.495" v="214" actId="20577"/>
          <ac:spMkLst>
            <pc:docMk/>
            <pc:sldMk cId="4163350504" sldId="261"/>
            <ac:spMk id="2" creationId="{9074FFB1-B4D1-C562-B2AE-1415BB87DFAC}"/>
          </ac:spMkLst>
        </pc:spChg>
      </pc:sldChg>
      <pc:sldChg chg="modSp mod">
        <pc:chgData name="Noemi Tesauro" userId="7d3da96c-d5ba-4a81-a5b8-84354560a08b" providerId="ADAL" clId="{576B9894-9B6A-48E4-8442-4CEA34865342}" dt="2025-11-25T16:13:42.806" v="212" actId="20577"/>
        <pc:sldMkLst>
          <pc:docMk/>
          <pc:sldMk cId="87694084" sldId="262"/>
        </pc:sldMkLst>
        <pc:spChg chg="mod">
          <ac:chgData name="Noemi Tesauro" userId="7d3da96c-d5ba-4a81-a5b8-84354560a08b" providerId="ADAL" clId="{576B9894-9B6A-48E4-8442-4CEA34865342}" dt="2025-11-25T16:13:42.806" v="212" actId="20577"/>
          <ac:spMkLst>
            <pc:docMk/>
            <pc:sldMk cId="87694084" sldId="262"/>
            <ac:spMk id="2" creationId="{904D70BE-CF30-1637-0628-B15E039669BE}"/>
          </ac:spMkLst>
        </pc:spChg>
      </pc:sldChg>
      <pc:sldChg chg="modSp mod">
        <pc:chgData name="Noemi Tesauro" userId="7d3da96c-d5ba-4a81-a5b8-84354560a08b" providerId="ADAL" clId="{576B9894-9B6A-48E4-8442-4CEA34865342}" dt="2025-11-25T16:13:37.574" v="210" actId="20577"/>
        <pc:sldMkLst>
          <pc:docMk/>
          <pc:sldMk cId="3343282515" sldId="263"/>
        </pc:sldMkLst>
        <pc:spChg chg="mod">
          <ac:chgData name="Noemi Tesauro" userId="7d3da96c-d5ba-4a81-a5b8-84354560a08b" providerId="ADAL" clId="{576B9894-9B6A-48E4-8442-4CEA34865342}" dt="2025-11-25T16:13:37.574" v="210" actId="20577"/>
          <ac:spMkLst>
            <pc:docMk/>
            <pc:sldMk cId="3343282515" sldId="263"/>
            <ac:spMk id="2" creationId="{4E815701-4BAC-8BDF-5A3D-66EBAF9FD6B7}"/>
          </ac:spMkLst>
        </pc:spChg>
      </pc:sldChg>
      <pc:sldChg chg="addSp delSp modSp new mod">
        <pc:chgData name="Noemi Tesauro" userId="7d3da96c-d5ba-4a81-a5b8-84354560a08b" providerId="ADAL" clId="{576B9894-9B6A-48E4-8442-4CEA34865342}" dt="2025-11-25T16:23:49.674" v="440" actId="20577"/>
        <pc:sldMkLst>
          <pc:docMk/>
          <pc:sldMk cId="3078964453" sldId="265"/>
        </pc:sldMkLst>
        <pc:spChg chg="del">
          <ac:chgData name="Noemi Tesauro" userId="7d3da96c-d5ba-4a81-a5b8-84354560a08b" providerId="ADAL" clId="{576B9894-9B6A-48E4-8442-4CEA34865342}" dt="2025-11-25T16:08:47.523" v="7" actId="478"/>
          <ac:spMkLst>
            <pc:docMk/>
            <pc:sldMk cId="3078964453" sldId="265"/>
            <ac:spMk id="2" creationId="{15198891-05AA-95E8-C6B9-FCE97AC54341}"/>
          </ac:spMkLst>
        </pc:spChg>
        <pc:spChg chg="del">
          <ac:chgData name="Noemi Tesauro" userId="7d3da96c-d5ba-4a81-a5b8-84354560a08b" providerId="ADAL" clId="{576B9894-9B6A-48E4-8442-4CEA34865342}" dt="2025-11-25T16:09:05.630" v="9" actId="478"/>
          <ac:spMkLst>
            <pc:docMk/>
            <pc:sldMk cId="3078964453" sldId="265"/>
            <ac:spMk id="3" creationId="{2C918C2B-7873-D794-FAAA-927EF54022DE}"/>
          </ac:spMkLst>
        </pc:spChg>
        <pc:spChg chg="add mod">
          <ac:chgData name="Noemi Tesauro" userId="7d3da96c-d5ba-4a81-a5b8-84354560a08b" providerId="ADAL" clId="{576B9894-9B6A-48E4-8442-4CEA34865342}" dt="2025-11-25T16:23:49.674" v="440" actId="20577"/>
          <ac:spMkLst>
            <pc:docMk/>
            <pc:sldMk cId="3078964453" sldId="265"/>
            <ac:spMk id="4" creationId="{0831D742-3388-1FED-35BA-82896B389BDE}"/>
          </ac:spMkLst>
        </pc:spChg>
        <pc:spChg chg="add mod">
          <ac:chgData name="Noemi Tesauro" userId="7d3da96c-d5ba-4a81-a5b8-84354560a08b" providerId="ADAL" clId="{576B9894-9B6A-48E4-8442-4CEA34865342}" dt="2025-11-25T16:17:03.779" v="255" actId="14100"/>
          <ac:spMkLst>
            <pc:docMk/>
            <pc:sldMk cId="3078964453" sldId="265"/>
            <ac:spMk id="5" creationId="{C81516C4-F210-EB94-3DC0-4B8889510567}"/>
          </ac:spMkLst>
        </pc:spChg>
        <pc:spChg chg="add del mod">
          <ac:chgData name="Noemi Tesauro" userId="7d3da96c-d5ba-4a81-a5b8-84354560a08b" providerId="ADAL" clId="{576B9894-9B6A-48E4-8442-4CEA34865342}" dt="2025-11-25T16:15:48.962" v="230" actId="478"/>
          <ac:spMkLst>
            <pc:docMk/>
            <pc:sldMk cId="3078964453" sldId="265"/>
            <ac:spMk id="6" creationId="{C0D7ECE1-3CFF-BE19-5A87-FF344158676B}"/>
          </ac:spMkLst>
        </pc:spChg>
        <pc:spChg chg="add mod">
          <ac:chgData name="Noemi Tesauro" userId="7d3da96c-d5ba-4a81-a5b8-84354560a08b" providerId="ADAL" clId="{576B9894-9B6A-48E4-8442-4CEA34865342}" dt="2025-11-25T16:16:43.334" v="253" actId="14100"/>
          <ac:spMkLst>
            <pc:docMk/>
            <pc:sldMk cId="3078964453" sldId="265"/>
            <ac:spMk id="7" creationId="{E5C4AA2C-D243-23D6-997A-3E1F4F1E6F0A}"/>
          </ac:spMkLst>
        </pc:spChg>
      </pc:sldChg>
    </pc:docChg>
  </pc:docChgLst>
  <pc:docChgLst>
    <pc:chgData name="Monique Longo" userId="S::longo@apre.it::870e0543-8bb8-437a-be95-92fd23bc0289" providerId="AD" clId="Web-{DCF56B9B-732C-0C5E-C13C-AE08ED74829D}"/>
    <pc:docChg chg="modSld">
      <pc:chgData name="Monique Longo" userId="S::longo@apre.it::870e0543-8bb8-437a-be95-92fd23bc0289" providerId="AD" clId="Web-{DCF56B9B-732C-0C5E-C13C-AE08ED74829D}" dt="2025-11-25T16:05:52.677" v="125" actId="20577"/>
      <pc:docMkLst>
        <pc:docMk/>
      </pc:docMkLst>
      <pc:sldChg chg="addSp modSp">
        <pc:chgData name="Monique Longo" userId="S::longo@apre.it::870e0543-8bb8-437a-be95-92fd23bc0289" providerId="AD" clId="Web-{DCF56B9B-732C-0C5E-C13C-AE08ED74829D}" dt="2025-11-25T16:05:05.537" v="115" actId="1076"/>
        <pc:sldMkLst>
          <pc:docMk/>
          <pc:sldMk cId="1918555828" sldId="256"/>
        </pc:sldMkLst>
        <pc:spChg chg="add mod">
          <ac:chgData name="Monique Longo" userId="S::longo@apre.it::870e0543-8bb8-437a-be95-92fd23bc0289" providerId="AD" clId="Web-{DCF56B9B-732C-0C5E-C13C-AE08ED74829D}" dt="2025-11-25T16:05:05.537" v="115" actId="1076"/>
          <ac:spMkLst>
            <pc:docMk/>
            <pc:sldMk cId="1918555828" sldId="256"/>
            <ac:spMk id="3" creationId="{EE627DD3-6073-66D9-D48E-DC3D144369BF}"/>
          </ac:spMkLst>
        </pc:spChg>
      </pc:sldChg>
      <pc:sldChg chg="modSp">
        <pc:chgData name="Monique Longo" userId="S::longo@apre.it::870e0543-8bb8-437a-be95-92fd23bc0289" providerId="AD" clId="Web-{DCF56B9B-732C-0C5E-C13C-AE08ED74829D}" dt="2025-11-25T15:56:32.349" v="9" actId="20577"/>
        <pc:sldMkLst>
          <pc:docMk/>
          <pc:sldMk cId="1549442862" sldId="257"/>
        </pc:sldMkLst>
        <pc:spChg chg="mod">
          <ac:chgData name="Monique Longo" userId="S::longo@apre.it::870e0543-8bb8-437a-be95-92fd23bc0289" providerId="AD" clId="Web-{DCF56B9B-732C-0C5E-C13C-AE08ED74829D}" dt="2025-11-25T15:56:25.224" v="3" actId="20577"/>
          <ac:spMkLst>
            <pc:docMk/>
            <pc:sldMk cId="1549442862" sldId="257"/>
            <ac:spMk id="2" creationId="{6B0185BD-7BF0-B181-0B92-06BE89FE22FF}"/>
          </ac:spMkLst>
        </pc:spChg>
        <pc:spChg chg="mod">
          <ac:chgData name="Monique Longo" userId="S::longo@apre.it::870e0543-8bb8-437a-be95-92fd23bc0289" providerId="AD" clId="Web-{DCF56B9B-732C-0C5E-C13C-AE08ED74829D}" dt="2025-11-25T15:56:32.349" v="9" actId="20577"/>
          <ac:spMkLst>
            <pc:docMk/>
            <pc:sldMk cId="1549442862" sldId="257"/>
            <ac:spMk id="3" creationId="{66998DFD-8CF9-7F7A-1370-BD4E1F5E95D4}"/>
          </ac:spMkLst>
        </pc:spChg>
      </pc:sldChg>
      <pc:sldChg chg="modSp">
        <pc:chgData name="Monique Longo" userId="S::longo@apre.it::870e0543-8bb8-437a-be95-92fd23bc0289" providerId="AD" clId="Web-{DCF56B9B-732C-0C5E-C13C-AE08ED74829D}" dt="2025-11-25T16:05:27.224" v="124" actId="20577"/>
        <pc:sldMkLst>
          <pc:docMk/>
          <pc:sldMk cId="2420802477" sldId="259"/>
        </pc:sldMkLst>
        <pc:spChg chg="mod">
          <ac:chgData name="Monique Longo" userId="S::longo@apre.it::870e0543-8bb8-437a-be95-92fd23bc0289" providerId="AD" clId="Web-{DCF56B9B-732C-0C5E-C13C-AE08ED74829D}" dt="2025-11-25T16:05:27.224" v="124" actId="20577"/>
          <ac:spMkLst>
            <pc:docMk/>
            <pc:sldMk cId="2420802477" sldId="259"/>
            <ac:spMk id="2" creationId="{FFA2FA0D-FAC2-8489-8BA8-5EEB0B1E60A5}"/>
          </ac:spMkLst>
        </pc:spChg>
        <pc:spChg chg="mod">
          <ac:chgData name="Monique Longo" userId="S::longo@apre.it::870e0543-8bb8-437a-be95-92fd23bc0289" providerId="AD" clId="Web-{DCF56B9B-732C-0C5E-C13C-AE08ED74829D}" dt="2025-11-25T16:01:55.287" v="83" actId="20577"/>
          <ac:spMkLst>
            <pc:docMk/>
            <pc:sldMk cId="2420802477" sldId="259"/>
            <ac:spMk id="7" creationId="{4C72EE83-38D0-F22F-C2D7-D60547E651EA}"/>
          </ac:spMkLst>
        </pc:spChg>
      </pc:sldChg>
      <pc:sldChg chg="modSp">
        <pc:chgData name="Monique Longo" userId="S::longo@apre.it::870e0543-8bb8-437a-be95-92fd23bc0289" providerId="AD" clId="Web-{DCF56B9B-732C-0C5E-C13C-AE08ED74829D}" dt="2025-11-25T16:05:52.677" v="125" actId="20577"/>
        <pc:sldMkLst>
          <pc:docMk/>
          <pc:sldMk cId="3343282515" sldId="263"/>
        </pc:sldMkLst>
        <pc:spChg chg="mod">
          <ac:chgData name="Monique Longo" userId="S::longo@apre.it::870e0543-8bb8-437a-be95-92fd23bc0289" providerId="AD" clId="Web-{DCF56B9B-732C-0C5E-C13C-AE08ED74829D}" dt="2025-11-25T16:05:52.677" v="125" actId="20577"/>
          <ac:spMkLst>
            <pc:docMk/>
            <pc:sldMk cId="3343282515" sldId="263"/>
            <ac:spMk id="3" creationId="{19CC94BC-BAE4-1D76-6C62-AA9857265B18}"/>
          </ac:spMkLst>
        </pc:spChg>
      </pc:sldChg>
      <pc:sldChg chg="modSp">
        <pc:chgData name="Monique Longo" userId="S::longo@apre.it::870e0543-8bb8-437a-be95-92fd23bc0289" providerId="AD" clId="Web-{DCF56B9B-732C-0C5E-C13C-AE08ED74829D}" dt="2025-11-25T16:02:48.193" v="90" actId="20577"/>
        <pc:sldMkLst>
          <pc:docMk/>
          <pc:sldMk cId="3610213517" sldId="264"/>
        </pc:sldMkLst>
        <pc:spChg chg="mod">
          <ac:chgData name="Monique Longo" userId="S::longo@apre.it::870e0543-8bb8-437a-be95-92fd23bc0289" providerId="AD" clId="Web-{DCF56B9B-732C-0C5E-C13C-AE08ED74829D}" dt="2025-11-25T15:58:34.474" v="19" actId="1076"/>
          <ac:spMkLst>
            <pc:docMk/>
            <pc:sldMk cId="3610213517" sldId="264"/>
            <ac:spMk id="2" creationId="{DCB721E4-EE6F-3051-48B6-B5B76EC2DAAD}"/>
          </ac:spMkLst>
        </pc:spChg>
        <pc:spChg chg="mod">
          <ac:chgData name="Monique Longo" userId="S::longo@apre.it::870e0543-8bb8-437a-be95-92fd23bc0289" providerId="AD" clId="Web-{DCF56B9B-732C-0C5E-C13C-AE08ED74829D}" dt="2025-11-25T16:02:48.193" v="90" actId="20577"/>
          <ac:spMkLst>
            <pc:docMk/>
            <pc:sldMk cId="3610213517" sldId="264"/>
            <ac:spMk id="3" creationId="{D61BE086-4718-EE77-5DD9-0CD260600B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55733-5C6D-F406-BB3C-09B7B2D0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a:extLst>
              <a:ext uri="{FF2B5EF4-FFF2-40B4-BE49-F238E27FC236}">
                <a16:creationId xmlns:a16="http://schemas.microsoft.com/office/drawing/2014/main" id="{23C0D55E-5A17-CFBC-B7F3-55F6297C25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AFD1D-7AD8-F14E-A8E2-6005D8532FCE}" type="datetimeFigureOut">
              <a:rPr lang="en-EE" smtClean="0"/>
              <a:t>11/27/2025</a:t>
            </a:fld>
            <a:endParaRPr lang="en-EE"/>
          </a:p>
        </p:txBody>
      </p:sp>
      <p:sp>
        <p:nvSpPr>
          <p:cNvPr id="4" name="Footer Placeholder 3">
            <a:extLst>
              <a:ext uri="{FF2B5EF4-FFF2-40B4-BE49-F238E27FC236}">
                <a16:creationId xmlns:a16="http://schemas.microsoft.com/office/drawing/2014/main" id="{EBA4CAB5-0993-AEBC-98F6-2E92E0C675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5" name="Slide Number Placeholder 4">
            <a:extLst>
              <a:ext uri="{FF2B5EF4-FFF2-40B4-BE49-F238E27FC236}">
                <a16:creationId xmlns:a16="http://schemas.microsoft.com/office/drawing/2014/main" id="{97E3A45C-D25A-57D1-3DE9-CDC95E0F6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2EE9A3-33B3-5A49-A057-DA313AFA0CF1}" type="slidenum">
              <a:rPr lang="en-EE" smtClean="0"/>
              <a:t>‹#›</a:t>
            </a:fld>
            <a:endParaRPr lang="en-EE"/>
          </a:p>
        </p:txBody>
      </p:sp>
    </p:spTree>
    <p:extLst>
      <p:ext uri="{BB962C8B-B14F-4D97-AF65-F5344CB8AC3E}">
        <p14:creationId xmlns:p14="http://schemas.microsoft.com/office/powerpoint/2010/main" val="5265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84844-E80E-5B4E-BEC0-6E2E7F78832A}" type="datetimeFigureOut">
              <a:rPr lang="en-EE" smtClean="0"/>
              <a:t>11/27/2025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75F68-6492-1143-ADF3-41BDBD652A54}" type="slidenum">
              <a:rPr lang="en-EE" smtClean="0"/>
              <a:t>‹#›</a:t>
            </a:fld>
            <a:endParaRPr lang="en-EE"/>
          </a:p>
        </p:txBody>
      </p:sp>
    </p:spTree>
    <p:extLst>
      <p:ext uri="{BB962C8B-B14F-4D97-AF65-F5344CB8AC3E}">
        <p14:creationId xmlns:p14="http://schemas.microsoft.com/office/powerpoint/2010/main" val="76145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CE1E-71EE-059D-987A-2B6362D73899}"/>
              </a:ext>
            </a:extLst>
          </p:cNvPr>
          <p:cNvSpPr>
            <a:spLocks noGrp="1"/>
          </p:cNvSpPr>
          <p:nvPr>
            <p:ph type="ctrTitle" hasCustomPrompt="1"/>
          </p:nvPr>
        </p:nvSpPr>
        <p:spPr>
          <a:xfrm>
            <a:off x="929640" y="2405538"/>
            <a:ext cx="8225790" cy="1841183"/>
          </a:xfrm>
          <a:prstGeom prst="rect">
            <a:avLst/>
          </a:prstGeom>
        </p:spPr>
        <p:txBody>
          <a:bodyPr anchor="b">
            <a:normAutofit/>
          </a:bodyPr>
          <a:lstStyle>
            <a:lvl1pPr algn="l">
              <a:lnSpc>
                <a:spcPct val="70000"/>
              </a:lnSpc>
              <a:defRPr sz="7200" b="1" i="0" baseline="0">
                <a:solidFill>
                  <a:srgbClr val="007A5F"/>
                </a:solidFill>
                <a:latin typeface="Avenir Black" panose="02000503020000020003" pitchFamily="2" charset="0"/>
              </a:defRPr>
            </a:lvl1pPr>
          </a:lstStyle>
          <a:p>
            <a:r>
              <a:rPr lang="en-GB"/>
              <a:t>Title slide</a:t>
            </a:r>
            <a:endParaRPr lang="en-EE"/>
          </a:p>
        </p:txBody>
      </p:sp>
      <p:sp>
        <p:nvSpPr>
          <p:cNvPr id="3" name="Subtitle 2">
            <a:extLst>
              <a:ext uri="{FF2B5EF4-FFF2-40B4-BE49-F238E27FC236}">
                <a16:creationId xmlns:a16="http://schemas.microsoft.com/office/drawing/2014/main" id="{F99A7531-56C1-FCAF-DA7D-B3C90556F48B}"/>
              </a:ext>
            </a:extLst>
          </p:cNvPr>
          <p:cNvSpPr>
            <a:spLocks noGrp="1"/>
          </p:cNvSpPr>
          <p:nvPr>
            <p:ph type="subTitle" idx="1" hasCustomPrompt="1"/>
          </p:nvPr>
        </p:nvSpPr>
        <p:spPr>
          <a:xfrm>
            <a:off x="929640" y="4425669"/>
            <a:ext cx="8225790" cy="524192"/>
          </a:xfrm>
          <a:prstGeom prst="rect">
            <a:avLst/>
          </a:prstGeom>
        </p:spPr>
        <p:txBody>
          <a:bodyPr>
            <a:normAutofit/>
          </a:bodyPr>
          <a:lstStyle>
            <a:lvl1pPr marL="0" indent="0" algn="l">
              <a:buNone/>
              <a:defRPr sz="2800" baseline="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EE"/>
          </a:p>
        </p:txBody>
      </p:sp>
      <p:sp>
        <p:nvSpPr>
          <p:cNvPr id="4" name="Date Placeholder 3">
            <a:extLst>
              <a:ext uri="{FF2B5EF4-FFF2-40B4-BE49-F238E27FC236}">
                <a16:creationId xmlns:a16="http://schemas.microsoft.com/office/drawing/2014/main" id="{08861AB6-38F2-E190-AEA8-7F41A24AEF74}"/>
              </a:ext>
            </a:extLst>
          </p:cNvPr>
          <p:cNvSpPr>
            <a:spLocks noGrp="1"/>
          </p:cNvSpPr>
          <p:nvPr>
            <p:ph type="dt" sz="half" idx="10"/>
          </p:nvPr>
        </p:nvSpPr>
        <p:spPr>
          <a:xfrm>
            <a:off x="975360" y="5921057"/>
            <a:ext cx="2743200" cy="365125"/>
          </a:xfrm>
        </p:spPr>
        <p:txBody>
          <a:bodyPr/>
          <a:lstStyle>
            <a:lvl1pPr>
              <a:defRPr sz="1400" b="0" i="0">
                <a:solidFill>
                  <a:srgbClr val="007A5F"/>
                </a:solidFill>
                <a:latin typeface="Avenir Book" panose="02000503020000020003" pitchFamily="2" charset="0"/>
              </a:defRPr>
            </a:lvl1pPr>
          </a:lstStyle>
          <a:p>
            <a:r>
              <a:rPr lang="en-US"/>
              <a:t>Date</a:t>
            </a:r>
            <a:endParaRPr lang="en-EE"/>
          </a:p>
        </p:txBody>
      </p:sp>
    </p:spTree>
    <p:extLst>
      <p:ext uri="{BB962C8B-B14F-4D97-AF65-F5344CB8AC3E}">
        <p14:creationId xmlns:p14="http://schemas.microsoft.com/office/powerpoint/2010/main" val="364974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D90F3-3B9C-25F7-38DE-133064B6FC78}"/>
              </a:ext>
            </a:extLst>
          </p:cNvPr>
          <p:cNvSpPr>
            <a:spLocks noGrp="1"/>
          </p:cNvSpPr>
          <p:nvPr>
            <p:ph type="title" orient="vert"/>
          </p:nvPr>
        </p:nvSpPr>
        <p:spPr>
          <a:xfrm>
            <a:off x="8117429" y="827926"/>
            <a:ext cx="2026023" cy="5309724"/>
          </a:xfrm>
          <a:prstGeom prst="rect">
            <a:avLst/>
          </a:prstGeom>
        </p:spPr>
        <p:txBody>
          <a:bodyPr vert="eaVert"/>
          <a:lstStyle/>
          <a:p>
            <a:r>
              <a:rPr lang="de-DE"/>
              <a:t>Mastertitelformat bearbeiten</a:t>
            </a:r>
            <a:endParaRPr lang="en-EE"/>
          </a:p>
        </p:txBody>
      </p:sp>
      <p:sp>
        <p:nvSpPr>
          <p:cNvPr id="3" name="Vertical Text Placeholder 2">
            <a:extLst>
              <a:ext uri="{FF2B5EF4-FFF2-40B4-BE49-F238E27FC236}">
                <a16:creationId xmlns:a16="http://schemas.microsoft.com/office/drawing/2014/main" id="{A2F8FFC7-F4A1-B41E-E8F1-A7E6D17890E2}"/>
              </a:ext>
            </a:extLst>
          </p:cNvPr>
          <p:cNvSpPr>
            <a:spLocks noGrp="1"/>
          </p:cNvSpPr>
          <p:nvPr>
            <p:ph type="body" orient="vert" idx="1"/>
          </p:nvPr>
        </p:nvSpPr>
        <p:spPr>
          <a:xfrm>
            <a:off x="999564" y="827926"/>
            <a:ext cx="7004798" cy="530972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112980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CAED-2D91-285C-57CD-5280961C6CC4}"/>
              </a:ext>
            </a:extLst>
          </p:cNvPr>
          <p:cNvSpPr>
            <a:spLocks noGrp="1"/>
          </p:cNvSpPr>
          <p:nvPr>
            <p:ph type="title" hasCustomPrompt="1"/>
          </p:nvPr>
        </p:nvSpPr>
        <p:spPr>
          <a:xfrm>
            <a:off x="1994872" y="1628439"/>
            <a:ext cx="8393206" cy="2155452"/>
          </a:xfrm>
          <a:prstGeom prst="rect">
            <a:avLst/>
          </a:prstGeom>
        </p:spPr>
        <p:txBody>
          <a:bodyPr anchor="b"/>
          <a:lstStyle>
            <a:lvl1pPr algn="ctr">
              <a:defRPr sz="6000"/>
            </a:lvl1pPr>
          </a:lstStyle>
          <a:p>
            <a:r>
              <a:rPr lang="en-EE"/>
              <a:t>End slide</a:t>
            </a:r>
          </a:p>
        </p:txBody>
      </p:sp>
    </p:spTree>
    <p:extLst>
      <p:ext uri="{BB962C8B-B14F-4D97-AF65-F5344CB8AC3E}">
        <p14:creationId xmlns:p14="http://schemas.microsoft.com/office/powerpoint/2010/main" val="361950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7A01-F764-ECCE-BA40-880E04BB7014}"/>
              </a:ext>
            </a:extLst>
          </p:cNvPr>
          <p:cNvSpPr>
            <a:spLocks noGrp="1"/>
          </p:cNvSpPr>
          <p:nvPr>
            <p:ph type="title" hasCustomPrompt="1"/>
          </p:nvPr>
        </p:nvSpPr>
        <p:spPr>
          <a:xfrm>
            <a:off x="999564" y="827926"/>
            <a:ext cx="9139518" cy="1325563"/>
          </a:xfrm>
          <a:prstGeom prst="rect">
            <a:avLst/>
          </a:prstGeom>
        </p:spPr>
        <p:txBody>
          <a:bodyPr>
            <a:noAutofit/>
          </a:bodyPr>
          <a:lstStyle>
            <a:lvl1pPr>
              <a:lnSpc>
                <a:spcPct val="85000"/>
              </a:lnSpc>
              <a:defRPr sz="6000" b="1" i="0">
                <a:solidFill>
                  <a:srgbClr val="007A5F"/>
                </a:solidFill>
                <a:latin typeface="Avenir Black" panose="02000503020000020003" pitchFamily="2" charset="0"/>
              </a:defRPr>
            </a:lvl1pPr>
          </a:lstStyle>
          <a:p>
            <a:r>
              <a:rPr lang="en-GB"/>
              <a:t>Click to edit Master</a:t>
            </a:r>
            <a:br>
              <a:rPr lang="en-GB"/>
            </a:br>
            <a:r>
              <a:rPr lang="en-GB"/>
              <a:t>title style</a:t>
            </a:r>
            <a:endParaRPr lang="en-EE"/>
          </a:p>
        </p:txBody>
      </p:sp>
      <p:sp>
        <p:nvSpPr>
          <p:cNvPr id="3" name="Content Placeholder 2">
            <a:extLst>
              <a:ext uri="{FF2B5EF4-FFF2-40B4-BE49-F238E27FC236}">
                <a16:creationId xmlns:a16="http://schemas.microsoft.com/office/drawing/2014/main" id="{DDEAE542-A6D2-4D84-3EDF-E8313DD26900}"/>
              </a:ext>
            </a:extLst>
          </p:cNvPr>
          <p:cNvSpPr>
            <a:spLocks noGrp="1"/>
          </p:cNvSpPr>
          <p:nvPr>
            <p:ph idx="1"/>
          </p:nvPr>
        </p:nvSpPr>
        <p:spPr>
          <a:xfrm>
            <a:off x="999564" y="2491740"/>
            <a:ext cx="7772400" cy="3645910"/>
          </a:xfrm>
          <a:prstGeom prst="rect">
            <a:avLst/>
          </a:prstGeom>
        </p:spPr>
        <p:txBody>
          <a:bodyPr>
            <a:normAutofit/>
          </a:bodyPr>
          <a:lstStyle>
            <a:lvl1pPr marL="228600" indent="-228600">
              <a:buFontTx/>
              <a:buBlip>
                <a:blip r:embed="rId2"/>
              </a:buBlip>
              <a:defRPr sz="2400" b="0" i="0">
                <a:latin typeface="Avenir Book" panose="02000503020000020003" pitchFamily="2" charset="0"/>
              </a:defRPr>
            </a:lvl1pPr>
            <a:lvl2pPr marL="685800" indent="-228600">
              <a:buFontTx/>
              <a:buBlip>
                <a:blip r:embed="rId3"/>
              </a:buBlip>
              <a:defRPr b="0" i="0">
                <a:latin typeface="Avenir Book" panose="02000503020000020003" pitchFamily="2" charset="0"/>
              </a:defRPr>
            </a:lvl2pPr>
            <a:lvl3pPr marL="1143000" indent="-228600">
              <a:buFontTx/>
              <a:buBlip>
                <a:blip r:embed="rId3"/>
              </a:buBlip>
              <a:defRPr b="0" i="0">
                <a:latin typeface="Avenir Book" panose="02000503020000020003" pitchFamily="2" charset="0"/>
              </a:defRPr>
            </a:lvl3pPr>
            <a:lvl4pPr marL="1600200" indent="-228600">
              <a:buFontTx/>
              <a:buBlip>
                <a:blip r:embed="rId3"/>
              </a:buBlip>
              <a:defRPr b="0" i="0">
                <a:latin typeface="Avenir Book" panose="02000503020000020003" pitchFamily="2" charset="0"/>
              </a:defRPr>
            </a:lvl4pPr>
            <a:lvl5pPr marL="2057400" indent="-228600">
              <a:buFontTx/>
              <a:buBlip>
                <a:blip r:embed="rId3"/>
              </a:buBlip>
              <a:defRPr b="0" i="0">
                <a:latin typeface="Avenir Book" panose="02000503020000020003" pitchFamily="2" charset="0"/>
              </a:defRPr>
            </a:lvl5pPr>
          </a:lstStyle>
          <a:p>
            <a:pPr lvl="0"/>
            <a:r>
              <a:rPr lang="de-DE"/>
              <a:t>Mastertextformat bearbeiten</a:t>
            </a:r>
          </a:p>
        </p:txBody>
      </p:sp>
    </p:spTree>
    <p:extLst>
      <p:ext uri="{BB962C8B-B14F-4D97-AF65-F5344CB8AC3E}">
        <p14:creationId xmlns:p14="http://schemas.microsoft.com/office/powerpoint/2010/main" val="8231997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1B35-69E8-E9A3-D337-40961532EDE1}"/>
              </a:ext>
            </a:extLst>
          </p:cNvPr>
          <p:cNvSpPr>
            <a:spLocks noGrp="1"/>
          </p:cNvSpPr>
          <p:nvPr>
            <p:ph type="title" hasCustomPrompt="1"/>
          </p:nvPr>
        </p:nvSpPr>
        <p:spPr>
          <a:xfrm>
            <a:off x="999563" y="827926"/>
            <a:ext cx="9166413" cy="1325563"/>
          </a:xfrm>
          <a:prstGeom prst="rect">
            <a:avLst/>
          </a:prstGeom>
        </p:spPr>
        <p:txBody>
          <a:bodyPr/>
          <a:lstStyle/>
          <a:p>
            <a:r>
              <a:rPr lang="en-GB"/>
              <a:t>Click to edit Master</a:t>
            </a:r>
            <a:br>
              <a:rPr lang="en-GB"/>
            </a:br>
            <a:r>
              <a:rPr lang="en-GB"/>
              <a:t>title style</a:t>
            </a:r>
            <a:endParaRPr lang="en-EE"/>
          </a:p>
        </p:txBody>
      </p:sp>
      <p:sp>
        <p:nvSpPr>
          <p:cNvPr id="3" name="Content Placeholder 2">
            <a:extLst>
              <a:ext uri="{FF2B5EF4-FFF2-40B4-BE49-F238E27FC236}">
                <a16:creationId xmlns:a16="http://schemas.microsoft.com/office/drawing/2014/main" id="{882DEC54-B968-1312-A205-370FE9625861}"/>
              </a:ext>
            </a:extLst>
          </p:cNvPr>
          <p:cNvSpPr>
            <a:spLocks noGrp="1"/>
          </p:cNvSpPr>
          <p:nvPr>
            <p:ph sz="half" idx="1"/>
          </p:nvPr>
        </p:nvSpPr>
        <p:spPr>
          <a:xfrm>
            <a:off x="999563" y="2388870"/>
            <a:ext cx="4452546" cy="374878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Content Placeholder 3">
            <a:extLst>
              <a:ext uri="{FF2B5EF4-FFF2-40B4-BE49-F238E27FC236}">
                <a16:creationId xmlns:a16="http://schemas.microsoft.com/office/drawing/2014/main" id="{8D6EA285-0F22-CA4C-ECC8-2928AE7B8D2C}"/>
              </a:ext>
            </a:extLst>
          </p:cNvPr>
          <p:cNvSpPr>
            <a:spLocks noGrp="1"/>
          </p:cNvSpPr>
          <p:nvPr>
            <p:ph sz="half" idx="2"/>
          </p:nvPr>
        </p:nvSpPr>
        <p:spPr>
          <a:xfrm>
            <a:off x="5713431" y="2388870"/>
            <a:ext cx="4452546" cy="374878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391285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27D9-1516-A711-BB2E-2240F621DD42}"/>
              </a:ext>
            </a:extLst>
          </p:cNvPr>
          <p:cNvSpPr>
            <a:spLocks noGrp="1"/>
          </p:cNvSpPr>
          <p:nvPr>
            <p:ph type="title"/>
          </p:nvPr>
        </p:nvSpPr>
        <p:spPr>
          <a:xfrm>
            <a:off x="999565" y="827926"/>
            <a:ext cx="9166412" cy="1325563"/>
          </a:xfrm>
          <a:prstGeom prst="rect">
            <a:avLst/>
          </a:prstGeom>
        </p:spPr>
        <p:txBody>
          <a:bodyPr/>
          <a:lstStyle/>
          <a:p>
            <a:r>
              <a:rPr lang="de-DE"/>
              <a:t>Mastertitelformat bearbeiten</a:t>
            </a:r>
            <a:endParaRPr lang="en-EE"/>
          </a:p>
        </p:txBody>
      </p:sp>
      <p:sp>
        <p:nvSpPr>
          <p:cNvPr id="3" name="Text Placeholder 2">
            <a:extLst>
              <a:ext uri="{FF2B5EF4-FFF2-40B4-BE49-F238E27FC236}">
                <a16:creationId xmlns:a16="http://schemas.microsoft.com/office/drawing/2014/main" id="{C7DC0FF5-EE11-39E4-0AD1-770A61B6CCB6}"/>
              </a:ext>
            </a:extLst>
          </p:cNvPr>
          <p:cNvSpPr>
            <a:spLocks noGrp="1"/>
          </p:cNvSpPr>
          <p:nvPr>
            <p:ph type="body" idx="1"/>
          </p:nvPr>
        </p:nvSpPr>
        <p:spPr>
          <a:xfrm>
            <a:off x="999564" y="2308860"/>
            <a:ext cx="4428116" cy="659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8EE7ECDF-4207-F933-6CD2-20EC977E0ECD}"/>
              </a:ext>
            </a:extLst>
          </p:cNvPr>
          <p:cNvSpPr>
            <a:spLocks noGrp="1"/>
          </p:cNvSpPr>
          <p:nvPr>
            <p:ph sz="half" idx="2"/>
          </p:nvPr>
        </p:nvSpPr>
        <p:spPr>
          <a:xfrm>
            <a:off x="999564" y="3123247"/>
            <a:ext cx="4428116" cy="301440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5" name="Text Placeholder 4">
            <a:extLst>
              <a:ext uri="{FF2B5EF4-FFF2-40B4-BE49-F238E27FC236}">
                <a16:creationId xmlns:a16="http://schemas.microsoft.com/office/drawing/2014/main" id="{5DF58E62-643D-580F-A712-268038D360D9}"/>
              </a:ext>
            </a:extLst>
          </p:cNvPr>
          <p:cNvSpPr>
            <a:spLocks noGrp="1"/>
          </p:cNvSpPr>
          <p:nvPr>
            <p:ph type="body" sz="quarter" idx="3"/>
          </p:nvPr>
        </p:nvSpPr>
        <p:spPr>
          <a:xfrm>
            <a:off x="5737860" y="2308860"/>
            <a:ext cx="4428117" cy="659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504DD545-A706-81CB-F4D5-BCE444DB60FD}"/>
              </a:ext>
            </a:extLst>
          </p:cNvPr>
          <p:cNvSpPr>
            <a:spLocks noGrp="1"/>
          </p:cNvSpPr>
          <p:nvPr>
            <p:ph sz="quarter" idx="4"/>
          </p:nvPr>
        </p:nvSpPr>
        <p:spPr>
          <a:xfrm>
            <a:off x="5737860" y="3123247"/>
            <a:ext cx="4428117" cy="301440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83268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5E1-AB73-188A-FD68-B41B3A8D4611}"/>
              </a:ext>
            </a:extLst>
          </p:cNvPr>
          <p:cNvSpPr>
            <a:spLocks noGrp="1"/>
          </p:cNvSpPr>
          <p:nvPr>
            <p:ph type="title" hasCustomPrompt="1"/>
          </p:nvPr>
        </p:nvSpPr>
        <p:spPr>
          <a:xfrm>
            <a:off x="999564" y="827926"/>
            <a:ext cx="9166413" cy="1325563"/>
          </a:xfrm>
          <a:prstGeom prst="rect">
            <a:avLst/>
          </a:prstGeom>
        </p:spPr>
        <p:txBody>
          <a:bodyPr/>
          <a:lstStyle/>
          <a:p>
            <a:r>
              <a:rPr lang="en-GB"/>
              <a:t>Click to edit Master</a:t>
            </a:r>
            <a:br>
              <a:rPr lang="en-GB"/>
            </a:br>
            <a:r>
              <a:rPr lang="en-GB"/>
              <a:t>title style</a:t>
            </a:r>
            <a:endParaRPr lang="en-EE"/>
          </a:p>
        </p:txBody>
      </p:sp>
    </p:spTree>
    <p:extLst>
      <p:ext uri="{BB962C8B-B14F-4D97-AF65-F5344CB8AC3E}">
        <p14:creationId xmlns:p14="http://schemas.microsoft.com/office/powerpoint/2010/main" val="387626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66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BD1F-1B06-EE35-F6E6-8928AB147CA9}"/>
              </a:ext>
            </a:extLst>
          </p:cNvPr>
          <p:cNvSpPr>
            <a:spLocks noGrp="1"/>
          </p:cNvSpPr>
          <p:nvPr>
            <p:ph type="title"/>
          </p:nvPr>
        </p:nvSpPr>
        <p:spPr>
          <a:xfrm>
            <a:off x="999564" y="827926"/>
            <a:ext cx="3772461" cy="1469764"/>
          </a:xfrm>
          <a:prstGeom prst="rect">
            <a:avLst/>
          </a:prstGeom>
        </p:spPr>
        <p:txBody>
          <a:bodyPr anchor="b"/>
          <a:lstStyle>
            <a:lvl1pPr>
              <a:defRPr sz="3200"/>
            </a:lvl1pPr>
          </a:lstStyle>
          <a:p>
            <a:r>
              <a:rPr lang="de-DE"/>
              <a:t>Mastertitelformat bearbeiten</a:t>
            </a:r>
            <a:endParaRPr lang="en-EE"/>
          </a:p>
        </p:txBody>
      </p:sp>
      <p:sp>
        <p:nvSpPr>
          <p:cNvPr id="3" name="Content Placeholder 2">
            <a:extLst>
              <a:ext uri="{FF2B5EF4-FFF2-40B4-BE49-F238E27FC236}">
                <a16:creationId xmlns:a16="http://schemas.microsoft.com/office/drawing/2014/main" id="{507B4F07-3096-AC02-A59F-82D4B171B704}"/>
              </a:ext>
            </a:extLst>
          </p:cNvPr>
          <p:cNvSpPr>
            <a:spLocks noGrp="1"/>
          </p:cNvSpPr>
          <p:nvPr>
            <p:ph idx="1"/>
          </p:nvPr>
        </p:nvSpPr>
        <p:spPr>
          <a:xfrm>
            <a:off x="5183188" y="827926"/>
            <a:ext cx="4982789" cy="53097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Text Placeholder 3">
            <a:extLst>
              <a:ext uri="{FF2B5EF4-FFF2-40B4-BE49-F238E27FC236}">
                <a16:creationId xmlns:a16="http://schemas.microsoft.com/office/drawing/2014/main" id="{1034EEBF-41E8-DD1A-8D78-C5F53C95285A}"/>
              </a:ext>
            </a:extLst>
          </p:cNvPr>
          <p:cNvSpPr>
            <a:spLocks noGrp="1"/>
          </p:cNvSpPr>
          <p:nvPr>
            <p:ph type="body" sz="half" idx="2"/>
          </p:nvPr>
        </p:nvSpPr>
        <p:spPr>
          <a:xfrm>
            <a:off x="999564" y="2392680"/>
            <a:ext cx="3772461" cy="374496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7005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F088-4624-6EB2-C601-F3F2A34E6FF7}"/>
              </a:ext>
            </a:extLst>
          </p:cNvPr>
          <p:cNvSpPr>
            <a:spLocks noGrp="1"/>
          </p:cNvSpPr>
          <p:nvPr>
            <p:ph type="title"/>
          </p:nvPr>
        </p:nvSpPr>
        <p:spPr>
          <a:xfrm>
            <a:off x="999564" y="827926"/>
            <a:ext cx="3769285" cy="1600200"/>
          </a:xfrm>
          <a:prstGeom prst="rect">
            <a:avLst/>
          </a:prstGeom>
        </p:spPr>
        <p:txBody>
          <a:bodyPr anchor="b"/>
          <a:lstStyle>
            <a:lvl1pPr>
              <a:defRPr sz="3200"/>
            </a:lvl1pPr>
          </a:lstStyle>
          <a:p>
            <a:r>
              <a:rPr lang="de-DE"/>
              <a:t>Mastertitelformat bearbeiten</a:t>
            </a:r>
            <a:endParaRPr lang="en-EE"/>
          </a:p>
        </p:txBody>
      </p:sp>
      <p:sp>
        <p:nvSpPr>
          <p:cNvPr id="3" name="Picture Placeholder 2">
            <a:extLst>
              <a:ext uri="{FF2B5EF4-FFF2-40B4-BE49-F238E27FC236}">
                <a16:creationId xmlns:a16="http://schemas.microsoft.com/office/drawing/2014/main" id="{F21E670B-D894-C20A-E7DD-7ED449C50B0F}"/>
              </a:ext>
            </a:extLst>
          </p:cNvPr>
          <p:cNvSpPr>
            <a:spLocks noGrp="1"/>
          </p:cNvSpPr>
          <p:nvPr>
            <p:ph type="pic" idx="1"/>
          </p:nvPr>
        </p:nvSpPr>
        <p:spPr>
          <a:xfrm>
            <a:off x="5183188" y="987425"/>
            <a:ext cx="498278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EE"/>
          </a:p>
        </p:txBody>
      </p:sp>
      <p:sp>
        <p:nvSpPr>
          <p:cNvPr id="4" name="Text Placeholder 3">
            <a:extLst>
              <a:ext uri="{FF2B5EF4-FFF2-40B4-BE49-F238E27FC236}">
                <a16:creationId xmlns:a16="http://schemas.microsoft.com/office/drawing/2014/main" id="{DC881C17-7B54-D382-7F1A-54F3CC1703F2}"/>
              </a:ext>
            </a:extLst>
          </p:cNvPr>
          <p:cNvSpPr>
            <a:spLocks noGrp="1"/>
          </p:cNvSpPr>
          <p:nvPr>
            <p:ph type="body" sz="half" idx="2"/>
          </p:nvPr>
        </p:nvSpPr>
        <p:spPr>
          <a:xfrm>
            <a:off x="999564" y="2526030"/>
            <a:ext cx="3769285" cy="361162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7365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0705-D5E1-6B6A-D63A-D69B7ABBB5FC}"/>
              </a:ext>
            </a:extLst>
          </p:cNvPr>
          <p:cNvSpPr>
            <a:spLocks noGrp="1"/>
          </p:cNvSpPr>
          <p:nvPr>
            <p:ph type="title"/>
          </p:nvPr>
        </p:nvSpPr>
        <p:spPr>
          <a:xfrm>
            <a:off x="999564" y="827926"/>
            <a:ext cx="9166413" cy="1325563"/>
          </a:xfrm>
          <a:prstGeom prst="rect">
            <a:avLst/>
          </a:prstGeom>
        </p:spPr>
        <p:txBody>
          <a:bodyPr/>
          <a:lstStyle/>
          <a:p>
            <a:r>
              <a:rPr lang="de-DE"/>
              <a:t>Mastertitelformat bearbeiten</a:t>
            </a:r>
            <a:endParaRPr lang="en-EE"/>
          </a:p>
        </p:txBody>
      </p:sp>
      <p:sp>
        <p:nvSpPr>
          <p:cNvPr id="3" name="Vertical Text Placeholder 2">
            <a:extLst>
              <a:ext uri="{FF2B5EF4-FFF2-40B4-BE49-F238E27FC236}">
                <a16:creationId xmlns:a16="http://schemas.microsoft.com/office/drawing/2014/main" id="{DCD1A21A-81F6-1842-D10A-C6E112BD2DE0}"/>
              </a:ext>
            </a:extLst>
          </p:cNvPr>
          <p:cNvSpPr>
            <a:spLocks noGrp="1"/>
          </p:cNvSpPr>
          <p:nvPr>
            <p:ph type="body" orient="vert" idx="1"/>
          </p:nvPr>
        </p:nvSpPr>
        <p:spPr>
          <a:xfrm>
            <a:off x="999565" y="2288426"/>
            <a:ext cx="7790778" cy="384922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389374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FE797-3C63-8526-2AEB-911784EE228B}"/>
              </a:ext>
            </a:extLst>
          </p:cNvPr>
          <p:cNvSpPr>
            <a:spLocks noGrp="1"/>
          </p:cNvSpPr>
          <p:nvPr>
            <p:ph type="title"/>
          </p:nvPr>
        </p:nvSpPr>
        <p:spPr>
          <a:xfrm>
            <a:off x="1026459" y="821530"/>
            <a:ext cx="9139518" cy="1325563"/>
          </a:xfrm>
          <a:prstGeom prst="rect">
            <a:avLst/>
          </a:prstGeom>
        </p:spPr>
        <p:txBody>
          <a:bodyPr vert="horz" lIns="91440" tIns="45720" rIns="91440" bIns="45720" rtlCol="0" anchor="ctr">
            <a:noAutofit/>
          </a:bodyPr>
          <a:lstStyle/>
          <a:p>
            <a:r>
              <a:rPr lang="en-GB"/>
              <a:t>Click to edit Master</a:t>
            </a:r>
            <a:br>
              <a:rPr lang="en-GB"/>
            </a:br>
            <a:r>
              <a:rPr lang="en-GB"/>
              <a:t>title style</a:t>
            </a:r>
            <a:endParaRPr lang="en-EE"/>
          </a:p>
        </p:txBody>
      </p:sp>
      <p:sp>
        <p:nvSpPr>
          <p:cNvPr id="3" name="Text Placeholder 2">
            <a:extLst>
              <a:ext uri="{FF2B5EF4-FFF2-40B4-BE49-F238E27FC236}">
                <a16:creationId xmlns:a16="http://schemas.microsoft.com/office/drawing/2014/main" id="{951E42E9-5BCE-CDFB-35AF-EBB5954F8B1E}"/>
              </a:ext>
            </a:extLst>
          </p:cNvPr>
          <p:cNvSpPr>
            <a:spLocks noGrp="1"/>
          </p:cNvSpPr>
          <p:nvPr>
            <p:ph type="body" idx="1"/>
          </p:nvPr>
        </p:nvSpPr>
        <p:spPr>
          <a:xfrm>
            <a:off x="1019175" y="2491740"/>
            <a:ext cx="7771167" cy="36363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Date Placeholder 3">
            <a:extLst>
              <a:ext uri="{FF2B5EF4-FFF2-40B4-BE49-F238E27FC236}">
                <a16:creationId xmlns:a16="http://schemas.microsoft.com/office/drawing/2014/main" id="{F614534F-A869-9A5E-4A37-639435672443}"/>
              </a:ext>
            </a:extLst>
          </p:cNvPr>
          <p:cNvSpPr>
            <a:spLocks noGrp="1"/>
          </p:cNvSpPr>
          <p:nvPr>
            <p:ph type="dt" sz="half" idx="2"/>
          </p:nvPr>
        </p:nvSpPr>
        <p:spPr>
          <a:xfrm>
            <a:off x="10264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19.05.22</a:t>
            </a:r>
            <a:endParaRPr lang="en-EE"/>
          </a:p>
        </p:txBody>
      </p:sp>
    </p:spTree>
    <p:extLst>
      <p:ext uri="{BB962C8B-B14F-4D97-AF65-F5344CB8AC3E}">
        <p14:creationId xmlns:p14="http://schemas.microsoft.com/office/powerpoint/2010/main" val="103913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1" r:id="rId11"/>
  </p:sldLayoutIdLst>
  <p:hf sldNum="0" hdr="0" dt="0"/>
  <p:txStyles>
    <p:titleStyle>
      <a:lvl1pPr algn="l" defTabSz="914400" rtl="0" eaLnBrk="1" latinLnBrk="0" hangingPunct="1">
        <a:lnSpc>
          <a:spcPct val="85000"/>
        </a:lnSpc>
        <a:spcBef>
          <a:spcPct val="0"/>
        </a:spcBef>
        <a:buNone/>
        <a:defRPr sz="6000" b="1" i="0" kern="1200">
          <a:solidFill>
            <a:srgbClr val="007A5F"/>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14"/>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14"/>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14"/>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14"/>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627DD3-6073-66D9-D48E-DC3D144369BF}"/>
              </a:ext>
            </a:extLst>
          </p:cNvPr>
          <p:cNvSpPr txBox="1"/>
          <p:nvPr/>
        </p:nvSpPr>
        <p:spPr>
          <a:xfrm>
            <a:off x="1067983" y="5519819"/>
            <a:ext cx="23179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err="1">
                <a:highlight>
                  <a:srgbClr val="FFFF00"/>
                </a:highlight>
                <a:ea typeface="Cambria"/>
              </a:rPr>
              <a:t>Add</a:t>
            </a:r>
            <a:r>
              <a:rPr lang="it-IT" dirty="0">
                <a:highlight>
                  <a:srgbClr val="FFFF00"/>
                </a:highlight>
                <a:ea typeface="Cambria"/>
              </a:rPr>
              <a:t> logos of </a:t>
            </a:r>
            <a:r>
              <a:rPr lang="it-IT" err="1">
                <a:highlight>
                  <a:srgbClr val="FFFF00"/>
                </a:highlight>
                <a:ea typeface="Cambria"/>
              </a:rPr>
              <a:t>other</a:t>
            </a:r>
            <a:r>
              <a:rPr lang="it-IT" dirty="0">
                <a:highlight>
                  <a:srgbClr val="FFFF00"/>
                </a:highlight>
                <a:ea typeface="Cambria"/>
              </a:rPr>
              <a:t> NCP networks</a:t>
            </a:r>
            <a:endParaRPr lang="it-IT" dirty="0">
              <a:highlight>
                <a:srgbClr val="FFFF00"/>
              </a:highlight>
            </a:endParaRPr>
          </a:p>
        </p:txBody>
      </p:sp>
      <p:sp>
        <p:nvSpPr>
          <p:cNvPr id="5" name="Title 4">
            <a:extLst>
              <a:ext uri="{FF2B5EF4-FFF2-40B4-BE49-F238E27FC236}">
                <a16:creationId xmlns:a16="http://schemas.microsoft.com/office/drawing/2014/main" id="{6E9F69AB-8FBC-33CC-34A8-495D3053DD5D}"/>
              </a:ext>
            </a:extLst>
          </p:cNvPr>
          <p:cNvSpPr>
            <a:spLocks noGrp="1"/>
          </p:cNvSpPr>
          <p:nvPr>
            <p:ph type="ctrTitle"/>
          </p:nvPr>
        </p:nvSpPr>
        <p:spPr>
          <a:xfrm>
            <a:off x="791467" y="2443316"/>
            <a:ext cx="8225790" cy="1700165"/>
          </a:xfrm>
        </p:spPr>
        <p:txBody>
          <a:bodyPr>
            <a:noAutofit/>
          </a:bodyPr>
          <a:lstStyle/>
          <a:p>
            <a:r>
              <a:rPr lang="en-GB" sz="3200" dirty="0"/>
              <a:t>Collaborative online Brokerage event: </a:t>
            </a:r>
            <a:br>
              <a:rPr lang="en-GB" sz="3200" dirty="0"/>
            </a:br>
            <a:br>
              <a:rPr lang="en-GB" sz="3200" dirty="0"/>
            </a:br>
            <a:r>
              <a:rPr lang="en-GB" sz="3200" dirty="0"/>
              <a:t>“Artificial intelligence in Horizon Europe calls: an interdisciplinary challenge”</a:t>
            </a:r>
          </a:p>
        </p:txBody>
      </p:sp>
      <p:sp>
        <p:nvSpPr>
          <p:cNvPr id="6" name="TextBox 5">
            <a:extLst>
              <a:ext uri="{FF2B5EF4-FFF2-40B4-BE49-F238E27FC236}">
                <a16:creationId xmlns:a16="http://schemas.microsoft.com/office/drawing/2014/main" id="{AF84E462-3BC9-9C5B-3ABF-13AA5FD53968}"/>
              </a:ext>
            </a:extLst>
          </p:cNvPr>
          <p:cNvSpPr txBox="1"/>
          <p:nvPr/>
        </p:nvSpPr>
        <p:spPr>
          <a:xfrm>
            <a:off x="855407" y="4414684"/>
            <a:ext cx="7551174" cy="584775"/>
          </a:xfrm>
          <a:prstGeom prst="rect">
            <a:avLst/>
          </a:prstGeom>
          <a:noFill/>
        </p:spPr>
        <p:txBody>
          <a:bodyPr wrap="square" rtlCol="0">
            <a:spAutoFit/>
          </a:bodyPr>
          <a:lstStyle/>
          <a:p>
            <a:r>
              <a:rPr lang="it-IT" sz="3200" b="1">
                <a:solidFill>
                  <a:srgbClr val="007A5F"/>
                </a:solidFill>
                <a:latin typeface="Avenir Black" panose="02000503020000020003" pitchFamily="2" charset="0"/>
                <a:ea typeface="+mj-ea"/>
                <a:cs typeface="+mj-cs"/>
              </a:rPr>
              <a:t>Flash </a:t>
            </a:r>
            <a:r>
              <a:rPr lang="it-IT" sz="3200" b="1" dirty="0">
                <a:solidFill>
                  <a:srgbClr val="007A5F"/>
                </a:solidFill>
                <a:latin typeface="Avenir Black" panose="02000503020000020003" pitchFamily="2" charset="0"/>
                <a:ea typeface="+mj-ea"/>
                <a:cs typeface="+mj-cs"/>
              </a:rPr>
              <a:t>Presentation </a:t>
            </a:r>
            <a:endParaRPr lang="en-GB" sz="3200" b="1" dirty="0">
              <a:solidFill>
                <a:srgbClr val="007A5F"/>
              </a:solidFill>
              <a:latin typeface="Avenir Black" panose="02000503020000020003" pitchFamily="2" charset="0"/>
              <a:ea typeface="+mj-ea"/>
              <a:cs typeface="+mj-cs"/>
            </a:endParaRPr>
          </a:p>
        </p:txBody>
      </p:sp>
    </p:spTree>
    <p:extLst>
      <p:ext uri="{BB962C8B-B14F-4D97-AF65-F5344CB8AC3E}">
        <p14:creationId xmlns:p14="http://schemas.microsoft.com/office/powerpoint/2010/main" val="191855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F5D0-BDB0-A3F5-1F2B-BC4A82A8AA84}"/>
              </a:ext>
            </a:extLst>
          </p:cNvPr>
          <p:cNvSpPr>
            <a:spLocks noGrp="1"/>
          </p:cNvSpPr>
          <p:nvPr>
            <p:ph type="title"/>
          </p:nvPr>
        </p:nvSpPr>
        <p:spPr/>
        <p:txBody>
          <a:bodyPr/>
          <a:lstStyle/>
          <a:p>
            <a:r>
              <a:rPr lang="en-EE"/>
              <a:t>Thank you</a:t>
            </a:r>
            <a:br>
              <a:rPr lang="en-EE"/>
            </a:br>
            <a:r>
              <a:rPr lang="en-EE"/>
              <a:t>for listening!</a:t>
            </a:r>
          </a:p>
        </p:txBody>
      </p:sp>
    </p:spTree>
    <p:extLst>
      <p:ext uri="{BB962C8B-B14F-4D97-AF65-F5344CB8AC3E}">
        <p14:creationId xmlns:p14="http://schemas.microsoft.com/office/powerpoint/2010/main" val="258165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85BD-7BF0-B181-0B92-06BE89FE22FF}"/>
              </a:ext>
            </a:extLst>
          </p:cNvPr>
          <p:cNvSpPr>
            <a:spLocks noGrp="1"/>
          </p:cNvSpPr>
          <p:nvPr>
            <p:ph type="title"/>
          </p:nvPr>
        </p:nvSpPr>
        <p:spPr/>
        <p:txBody>
          <a:bodyPr/>
          <a:lstStyle/>
          <a:p>
            <a:r>
              <a:rPr lang="de-DE" dirty="0" err="1">
                <a:latin typeface="Avenir Black"/>
              </a:rPr>
              <a:t>Our</a:t>
            </a:r>
            <a:r>
              <a:rPr lang="de-DE" dirty="0">
                <a:latin typeface="Avenir Black"/>
              </a:rPr>
              <a:t> </a:t>
            </a:r>
            <a:r>
              <a:rPr lang="de-DE" dirty="0" err="1">
                <a:latin typeface="Avenir Black"/>
              </a:rPr>
              <a:t>expertise</a:t>
            </a:r>
            <a:r>
              <a:rPr lang="de-DE" dirty="0">
                <a:latin typeface="Avenir Black"/>
              </a:rPr>
              <a:t> /</a:t>
            </a:r>
            <a:r>
              <a:rPr lang="de-DE" dirty="0" err="1">
                <a:latin typeface="Avenir Black"/>
              </a:rPr>
              <a:t>project</a:t>
            </a:r>
            <a:r>
              <a:rPr lang="de-DE" dirty="0">
                <a:latin typeface="Avenir Black"/>
              </a:rPr>
              <a:t> </a:t>
            </a:r>
            <a:r>
              <a:rPr lang="de-DE" dirty="0" err="1">
                <a:latin typeface="Avenir Black"/>
              </a:rPr>
              <a:t>idea</a:t>
            </a:r>
            <a:endParaRPr lang="en-EE" dirty="0" err="1"/>
          </a:p>
        </p:txBody>
      </p:sp>
      <p:sp>
        <p:nvSpPr>
          <p:cNvPr id="3" name="Content Placeholder 2">
            <a:extLst>
              <a:ext uri="{FF2B5EF4-FFF2-40B4-BE49-F238E27FC236}">
                <a16:creationId xmlns:a16="http://schemas.microsoft.com/office/drawing/2014/main" id="{66998DFD-8CF9-7F7A-1370-BD4E1F5E95D4}"/>
              </a:ext>
            </a:extLst>
          </p:cNvPr>
          <p:cNvSpPr>
            <a:spLocks noGrp="1"/>
          </p:cNvSpPr>
          <p:nvPr>
            <p:ph idx="1"/>
          </p:nvPr>
        </p:nvSpPr>
        <p:spPr/>
        <p:txBody>
          <a:bodyPr vert="horz" lIns="91440" tIns="45720" rIns="91440" bIns="45720" rtlCol="0" anchor="t">
            <a:normAutofit/>
          </a:bodyPr>
          <a:lstStyle/>
          <a:p>
            <a:r>
              <a:rPr lang="en-US" dirty="0">
                <a:latin typeface="Avenir Book"/>
              </a:rPr>
              <a:t>Insert text outlining your expertise or project idea here</a:t>
            </a:r>
          </a:p>
          <a:p>
            <a:r>
              <a:rPr lang="en-US" dirty="0">
                <a:latin typeface="Avenir Book"/>
              </a:rPr>
              <a:t>(Refer to slide 5 for instructions)</a:t>
            </a:r>
          </a:p>
        </p:txBody>
      </p:sp>
    </p:spTree>
    <p:extLst>
      <p:ext uri="{BB962C8B-B14F-4D97-AF65-F5344CB8AC3E}">
        <p14:creationId xmlns:p14="http://schemas.microsoft.com/office/powerpoint/2010/main" val="154944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2FA0D-FAC2-8489-8BA8-5EEB0B1E60A5}"/>
              </a:ext>
            </a:extLst>
          </p:cNvPr>
          <p:cNvSpPr>
            <a:spLocks noGrp="1"/>
          </p:cNvSpPr>
          <p:nvPr>
            <p:ph type="title"/>
          </p:nvPr>
        </p:nvSpPr>
        <p:spPr/>
        <p:txBody>
          <a:bodyPr/>
          <a:lstStyle/>
          <a:p>
            <a:r>
              <a:rPr lang="de-DE" dirty="0">
                <a:latin typeface="Avenir Black"/>
              </a:rPr>
              <a:t>Topics </a:t>
            </a:r>
            <a:r>
              <a:rPr lang="de-DE" dirty="0" err="1">
                <a:latin typeface="Avenir Black"/>
              </a:rPr>
              <a:t>of</a:t>
            </a:r>
            <a:r>
              <a:rPr lang="de-DE" dirty="0">
                <a:latin typeface="Avenir Black"/>
              </a:rPr>
              <a:t> </a:t>
            </a:r>
            <a:r>
              <a:rPr lang="de-DE" dirty="0" err="1">
                <a:latin typeface="Avenir Black"/>
              </a:rPr>
              <a:t>interest</a:t>
            </a:r>
            <a:endParaRPr lang="de-DE" dirty="0">
              <a:latin typeface="Avenir Black"/>
            </a:endParaRPr>
          </a:p>
        </p:txBody>
      </p:sp>
      <p:sp>
        <p:nvSpPr>
          <p:cNvPr id="3" name="Inhaltsplatzhalter 2">
            <a:extLst>
              <a:ext uri="{FF2B5EF4-FFF2-40B4-BE49-F238E27FC236}">
                <a16:creationId xmlns:a16="http://schemas.microsoft.com/office/drawing/2014/main" id="{ACDC1DF2-0676-5943-FB15-B458F34C398A}"/>
              </a:ext>
            </a:extLst>
          </p:cNvPr>
          <p:cNvSpPr>
            <a:spLocks noGrp="1"/>
          </p:cNvSpPr>
          <p:nvPr>
            <p:ph idx="1"/>
          </p:nvPr>
        </p:nvSpPr>
        <p:spPr>
          <a:xfrm>
            <a:off x="999564" y="2491740"/>
            <a:ext cx="7772400" cy="1359911"/>
          </a:xfrm>
        </p:spPr>
        <p:txBody>
          <a:bodyPr vert="horz" lIns="91440" tIns="45720" rIns="91440" bIns="45720" rtlCol="0" anchor="t">
            <a:normAutofit/>
          </a:bodyPr>
          <a:lstStyle/>
          <a:p>
            <a:pPr marL="0" indent="0">
              <a:buNone/>
            </a:pPr>
            <a:r>
              <a:rPr lang="en-US"/>
              <a:t>Possible topic/topics you wish to participate in (Refer to slide 5 for instructions)</a:t>
            </a:r>
          </a:p>
          <a:p>
            <a:pPr marL="0" indent="0">
              <a:buNone/>
            </a:pPr>
            <a:endParaRPr lang="en-US"/>
          </a:p>
        </p:txBody>
      </p:sp>
      <p:sp>
        <p:nvSpPr>
          <p:cNvPr id="7" name="Inhaltsplatzhalter 2">
            <a:extLst>
              <a:ext uri="{FF2B5EF4-FFF2-40B4-BE49-F238E27FC236}">
                <a16:creationId xmlns:a16="http://schemas.microsoft.com/office/drawing/2014/main" id="{4C72EE83-38D0-F22F-C2D7-D60547E651EA}"/>
              </a:ext>
            </a:extLst>
          </p:cNvPr>
          <p:cNvSpPr txBox="1">
            <a:spLocks/>
          </p:cNvSpPr>
          <p:nvPr/>
        </p:nvSpPr>
        <p:spPr>
          <a:xfrm>
            <a:off x="997505" y="4075464"/>
            <a:ext cx="7772400" cy="19571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Blip>
                <a:blip r:embed="rId2"/>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3"/>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venir Book"/>
              </a:rPr>
              <a:t>Your potential contribution to the projects applying to the </a:t>
            </a:r>
            <a:r>
              <a:rPr lang="en-US">
                <a:latin typeface="Avenir Book"/>
              </a:rPr>
              <a:t>topics you are interested in</a:t>
            </a:r>
            <a:endParaRPr lang="en-US"/>
          </a:p>
          <a:p>
            <a:pPr marL="0" indent="0">
              <a:buNone/>
            </a:pPr>
            <a:endParaRPr lang="en-US"/>
          </a:p>
          <a:p>
            <a:pPr marL="0" indent="0">
              <a:buFontTx/>
              <a:buNone/>
            </a:pPr>
            <a:endParaRPr lang="de-DE"/>
          </a:p>
        </p:txBody>
      </p:sp>
    </p:spTree>
    <p:extLst>
      <p:ext uri="{BB962C8B-B14F-4D97-AF65-F5344CB8AC3E}">
        <p14:creationId xmlns:p14="http://schemas.microsoft.com/office/powerpoint/2010/main" val="242080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BA13-E3A6-9A66-741E-6BA2907790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B721E4-EE6F-3051-48B6-B5B76EC2DAAD}"/>
              </a:ext>
            </a:extLst>
          </p:cNvPr>
          <p:cNvSpPr>
            <a:spLocks noGrp="1"/>
          </p:cNvSpPr>
          <p:nvPr>
            <p:ph type="title"/>
          </p:nvPr>
        </p:nvSpPr>
        <p:spPr>
          <a:xfrm>
            <a:off x="999564" y="385142"/>
            <a:ext cx="10951842" cy="1325563"/>
          </a:xfrm>
        </p:spPr>
        <p:txBody>
          <a:bodyPr/>
          <a:lstStyle/>
          <a:p>
            <a:r>
              <a:rPr lang="de-DE" sz="4800" err="1">
                <a:latin typeface="Avenir Black"/>
              </a:rPr>
              <a:t>Role</a:t>
            </a:r>
            <a:r>
              <a:rPr lang="de-DE" sz="4800">
                <a:latin typeface="Avenir Black"/>
              </a:rPr>
              <a:t> in </a:t>
            </a:r>
            <a:r>
              <a:rPr lang="de-DE" sz="4800" err="1">
                <a:latin typeface="Avenir Black"/>
              </a:rPr>
              <a:t>the</a:t>
            </a:r>
            <a:r>
              <a:rPr lang="de-DE" sz="4800">
                <a:latin typeface="Avenir Black"/>
              </a:rPr>
              <a:t> STEM-SSH </a:t>
            </a:r>
            <a:r>
              <a:rPr lang="de-DE" sz="4800" err="1">
                <a:latin typeface="Avenir Black"/>
              </a:rPr>
              <a:t>collaboration</a:t>
            </a:r>
            <a:endParaRPr lang="de-DE" sz="4800" err="1"/>
          </a:p>
        </p:txBody>
      </p:sp>
      <p:sp>
        <p:nvSpPr>
          <p:cNvPr id="3" name="Inhaltsplatzhalter 2">
            <a:extLst>
              <a:ext uri="{FF2B5EF4-FFF2-40B4-BE49-F238E27FC236}">
                <a16:creationId xmlns:a16="http://schemas.microsoft.com/office/drawing/2014/main" id="{D61BE086-4718-EE77-5DD9-0CD260600BA4}"/>
              </a:ext>
            </a:extLst>
          </p:cNvPr>
          <p:cNvSpPr>
            <a:spLocks noGrp="1"/>
          </p:cNvSpPr>
          <p:nvPr>
            <p:ph idx="1"/>
          </p:nvPr>
        </p:nvSpPr>
        <p:spPr>
          <a:xfrm>
            <a:off x="999564" y="2491740"/>
            <a:ext cx="10212859" cy="3512046"/>
          </a:xfrm>
        </p:spPr>
        <p:txBody>
          <a:bodyPr vert="horz" lIns="91440" tIns="45720" rIns="91440" bIns="45720" rtlCol="0" anchor="t">
            <a:normAutofit/>
          </a:bodyPr>
          <a:lstStyle/>
          <a:p>
            <a:pPr>
              <a:buNone/>
            </a:pPr>
            <a:r>
              <a:rPr lang="it-IT" dirty="0" err="1">
                <a:latin typeface="Avenir Book"/>
              </a:rPr>
              <a:t>Which</a:t>
            </a:r>
            <a:r>
              <a:rPr lang="it-IT" dirty="0">
                <a:latin typeface="Avenir Book"/>
              </a:rPr>
              <a:t> SSH expertise can </a:t>
            </a:r>
            <a:r>
              <a:rPr lang="it-IT" dirty="0" err="1">
                <a:latin typeface="Avenir Book"/>
              </a:rPr>
              <a:t>you</a:t>
            </a:r>
            <a:r>
              <a:rPr lang="it-IT" dirty="0">
                <a:latin typeface="Avenir Book"/>
              </a:rPr>
              <a:t> </a:t>
            </a:r>
            <a:r>
              <a:rPr lang="it-IT" dirty="0" err="1">
                <a:latin typeface="Avenir Book"/>
              </a:rPr>
              <a:t>provide</a:t>
            </a:r>
            <a:r>
              <a:rPr lang="it-IT" dirty="0">
                <a:latin typeface="Avenir Book"/>
              </a:rPr>
              <a:t> in the projects?</a:t>
            </a:r>
            <a:r>
              <a:rPr lang="it-IT" i="1" dirty="0">
                <a:latin typeface="Avenir Book"/>
              </a:rPr>
              <a:t> </a:t>
            </a:r>
            <a:endParaRPr lang="en-US" i="1" dirty="0">
              <a:latin typeface="Avenir Book"/>
            </a:endParaRPr>
          </a:p>
          <a:p>
            <a:pPr>
              <a:buNone/>
            </a:pPr>
            <a:r>
              <a:rPr lang="it-IT" i="1" dirty="0">
                <a:latin typeface="Avenir Book"/>
              </a:rPr>
              <a:t>(</a:t>
            </a:r>
            <a:r>
              <a:rPr lang="it-IT" i="1" dirty="0" err="1">
                <a:latin typeface="Avenir Book"/>
              </a:rPr>
              <a:t>if</a:t>
            </a:r>
            <a:r>
              <a:rPr lang="it-IT" i="1" dirty="0">
                <a:latin typeface="Avenir Book"/>
              </a:rPr>
              <a:t> </a:t>
            </a:r>
            <a:r>
              <a:rPr lang="it-IT" i="1" dirty="0" err="1">
                <a:latin typeface="Avenir Book"/>
              </a:rPr>
              <a:t>you</a:t>
            </a:r>
            <a:r>
              <a:rPr lang="it-IT" i="1" dirty="0">
                <a:latin typeface="Avenir Book"/>
              </a:rPr>
              <a:t> are an Social Sciences or </a:t>
            </a:r>
            <a:r>
              <a:rPr lang="it-IT" i="1" dirty="0" err="1">
                <a:latin typeface="Avenir Book"/>
              </a:rPr>
              <a:t>Humanities</a:t>
            </a:r>
            <a:r>
              <a:rPr lang="it-IT" i="1" dirty="0">
                <a:latin typeface="Avenir Book"/>
              </a:rPr>
              <a:t> </a:t>
            </a:r>
            <a:r>
              <a:rPr lang="it-IT" i="1" dirty="0" err="1">
                <a:latin typeface="Avenir Book"/>
              </a:rPr>
              <a:t>expert</a:t>
            </a:r>
            <a:r>
              <a:rPr lang="it-IT" i="1" dirty="0">
                <a:latin typeface="Avenir Book"/>
              </a:rPr>
              <a:t>) </a:t>
            </a:r>
            <a:endParaRPr lang="en-US" i="1" dirty="0">
              <a:latin typeface="Avenir Book"/>
            </a:endParaRPr>
          </a:p>
          <a:p>
            <a:pPr>
              <a:buNone/>
            </a:pPr>
            <a:endParaRPr lang="it-IT" i="1">
              <a:latin typeface="Avenir Book"/>
            </a:endParaRPr>
          </a:p>
          <a:p>
            <a:pPr>
              <a:buNone/>
            </a:pPr>
            <a:endParaRPr lang="it-IT" i="1">
              <a:latin typeface="Avenir Book"/>
            </a:endParaRPr>
          </a:p>
          <a:p>
            <a:pPr>
              <a:buNone/>
            </a:pPr>
            <a:r>
              <a:rPr lang="it-IT" dirty="0" err="1">
                <a:latin typeface="Avenir Book"/>
              </a:rPr>
              <a:t>Which</a:t>
            </a:r>
            <a:r>
              <a:rPr lang="it-IT" dirty="0">
                <a:latin typeface="Avenir Book"/>
              </a:rPr>
              <a:t> SSH expertise are </a:t>
            </a:r>
            <a:r>
              <a:rPr lang="it-IT" dirty="0" err="1">
                <a:latin typeface="Avenir Book"/>
              </a:rPr>
              <a:t>you</a:t>
            </a:r>
            <a:r>
              <a:rPr lang="it-IT" dirty="0">
                <a:latin typeface="Avenir Book"/>
              </a:rPr>
              <a:t> </a:t>
            </a:r>
            <a:r>
              <a:rPr lang="it-IT" dirty="0" err="1">
                <a:latin typeface="Avenir Book"/>
              </a:rPr>
              <a:t>looking</a:t>
            </a:r>
            <a:r>
              <a:rPr lang="it-IT" dirty="0">
                <a:latin typeface="Avenir Book"/>
              </a:rPr>
              <a:t> for?</a:t>
            </a:r>
            <a:endParaRPr lang="en-US" dirty="0">
              <a:latin typeface="Avenir Book"/>
            </a:endParaRPr>
          </a:p>
          <a:p>
            <a:pPr>
              <a:buNone/>
            </a:pPr>
            <a:r>
              <a:rPr lang="it-IT" i="1" dirty="0">
                <a:latin typeface="Avenir Book"/>
              </a:rPr>
              <a:t>(</a:t>
            </a:r>
            <a:r>
              <a:rPr lang="it-IT" i="1" dirty="0" err="1">
                <a:latin typeface="Avenir Book"/>
              </a:rPr>
              <a:t>if</a:t>
            </a:r>
            <a:r>
              <a:rPr lang="it-IT" i="1" dirty="0">
                <a:latin typeface="Avenir Book"/>
              </a:rPr>
              <a:t> </a:t>
            </a:r>
            <a:r>
              <a:rPr lang="it-IT" i="1" dirty="0" err="1">
                <a:latin typeface="Avenir Book"/>
              </a:rPr>
              <a:t>you</a:t>
            </a:r>
            <a:r>
              <a:rPr lang="it-IT" i="1" dirty="0">
                <a:latin typeface="Avenir Book"/>
              </a:rPr>
              <a:t> are a STEM </a:t>
            </a:r>
            <a:r>
              <a:rPr lang="it-IT" i="1" dirty="0" err="1">
                <a:latin typeface="Avenir Book"/>
              </a:rPr>
              <a:t>expert</a:t>
            </a:r>
            <a:r>
              <a:rPr lang="it-IT" i="1" dirty="0">
                <a:latin typeface="Avenir Book"/>
              </a:rPr>
              <a:t>) </a:t>
            </a:r>
            <a:endParaRPr lang="en-US" dirty="0">
              <a:latin typeface="Avenir Book"/>
            </a:endParaRPr>
          </a:p>
          <a:p>
            <a:pPr marL="0" indent="0">
              <a:buNone/>
            </a:pPr>
            <a:endParaRPr lang="en-US"/>
          </a:p>
          <a:p>
            <a:pPr marL="0" indent="0">
              <a:buNone/>
            </a:pPr>
            <a:endParaRPr lang="en-US"/>
          </a:p>
        </p:txBody>
      </p:sp>
    </p:spTree>
    <p:extLst>
      <p:ext uri="{BB962C8B-B14F-4D97-AF65-F5344CB8AC3E}">
        <p14:creationId xmlns:p14="http://schemas.microsoft.com/office/powerpoint/2010/main" val="361021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E784B-4277-F2AB-B9C9-D2A9655264E5}"/>
              </a:ext>
            </a:extLst>
          </p:cNvPr>
          <p:cNvSpPr>
            <a:spLocks noGrp="1"/>
          </p:cNvSpPr>
          <p:nvPr>
            <p:ph type="title"/>
          </p:nvPr>
        </p:nvSpPr>
        <p:spPr/>
        <p:txBody>
          <a:bodyPr/>
          <a:lstStyle/>
          <a:p>
            <a:r>
              <a:rPr lang="de-DE"/>
              <a:t>Contact </a:t>
            </a:r>
            <a:r>
              <a:rPr lang="de-DE" err="1"/>
              <a:t>us</a:t>
            </a:r>
            <a:r>
              <a:rPr lang="de-DE"/>
              <a:t>!</a:t>
            </a:r>
          </a:p>
        </p:txBody>
      </p:sp>
      <p:sp>
        <p:nvSpPr>
          <p:cNvPr id="3" name="Inhaltsplatzhalter 2">
            <a:extLst>
              <a:ext uri="{FF2B5EF4-FFF2-40B4-BE49-F238E27FC236}">
                <a16:creationId xmlns:a16="http://schemas.microsoft.com/office/drawing/2014/main" id="{B08E4F63-1470-892A-4F0B-B1B135696F34}"/>
              </a:ext>
            </a:extLst>
          </p:cNvPr>
          <p:cNvSpPr>
            <a:spLocks noGrp="1"/>
          </p:cNvSpPr>
          <p:nvPr>
            <p:ph idx="1"/>
          </p:nvPr>
        </p:nvSpPr>
        <p:spPr/>
        <p:txBody>
          <a:bodyPr/>
          <a:lstStyle/>
          <a:p>
            <a:pPr marL="0" indent="0">
              <a:buNone/>
            </a:pPr>
            <a:r>
              <a:rPr lang="en-US"/>
              <a:t>Please insert your contact details here</a:t>
            </a:r>
          </a:p>
          <a:p>
            <a:pPr marL="0" indent="0">
              <a:buNone/>
            </a:pPr>
            <a:r>
              <a:rPr lang="en-US"/>
              <a:t>(Refer to slide 6 for instructions)</a:t>
            </a:r>
          </a:p>
          <a:p>
            <a:pPr marL="0" indent="0">
              <a:buNone/>
            </a:pPr>
            <a:endParaRPr lang="de-DE"/>
          </a:p>
        </p:txBody>
      </p:sp>
    </p:spTree>
    <p:extLst>
      <p:ext uri="{BB962C8B-B14F-4D97-AF65-F5344CB8AC3E}">
        <p14:creationId xmlns:p14="http://schemas.microsoft.com/office/powerpoint/2010/main" val="173538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FFB1-B4D1-C562-B2AE-1415BB87DFAC}"/>
              </a:ext>
            </a:extLst>
          </p:cNvPr>
          <p:cNvSpPr>
            <a:spLocks noGrp="1"/>
          </p:cNvSpPr>
          <p:nvPr>
            <p:ph type="title"/>
          </p:nvPr>
        </p:nvSpPr>
        <p:spPr/>
        <p:txBody>
          <a:bodyPr/>
          <a:lstStyle/>
          <a:p>
            <a:r>
              <a:rPr lang="de-DE" dirty="0"/>
              <a:t>INSTRUCTIONS 1/3</a:t>
            </a:r>
          </a:p>
        </p:txBody>
      </p:sp>
      <p:sp>
        <p:nvSpPr>
          <p:cNvPr id="3" name="Inhaltsplatzhalter 2">
            <a:extLst>
              <a:ext uri="{FF2B5EF4-FFF2-40B4-BE49-F238E27FC236}">
                <a16:creationId xmlns:a16="http://schemas.microsoft.com/office/drawing/2014/main" id="{0143EF1E-8E30-A8D8-F3C7-CF1E97AFB9DC}"/>
              </a:ext>
            </a:extLst>
          </p:cNvPr>
          <p:cNvSpPr>
            <a:spLocks noGrp="1"/>
          </p:cNvSpPr>
          <p:nvPr>
            <p:ph idx="1"/>
          </p:nvPr>
        </p:nvSpPr>
        <p:spPr/>
        <p:txBody>
          <a:bodyPr/>
          <a:lstStyle/>
          <a:p>
            <a:pPr marL="0" indent="0">
              <a:buNone/>
            </a:pPr>
            <a:r>
              <a:rPr lang="en-US"/>
              <a:t>The second and third slides may show:</a:t>
            </a:r>
          </a:p>
          <a:p>
            <a:pPr lvl="1"/>
            <a:r>
              <a:rPr lang="en-US"/>
              <a:t>The expertise possessed by your company/</a:t>
            </a:r>
            <a:r>
              <a:rPr lang="en-US" err="1"/>
              <a:t>organisation</a:t>
            </a:r>
            <a:endParaRPr lang="en-US"/>
          </a:p>
          <a:p>
            <a:pPr lvl="1"/>
            <a:r>
              <a:rPr lang="en-US"/>
              <a:t>The objectives of your project proposal</a:t>
            </a:r>
          </a:p>
          <a:p>
            <a:pPr lvl="1"/>
            <a:r>
              <a:rPr lang="en-US"/>
              <a:t>An indication of the existing partnership/consortium</a:t>
            </a:r>
          </a:p>
          <a:p>
            <a:pPr lvl="1"/>
            <a:r>
              <a:rPr lang="en-US"/>
              <a:t>The requirements for additional partner(s)</a:t>
            </a:r>
          </a:p>
          <a:p>
            <a:pPr lvl="1"/>
            <a:r>
              <a:rPr lang="en-US"/>
              <a:t>The topics you are interested in</a:t>
            </a:r>
          </a:p>
          <a:p>
            <a:pPr lvl="1"/>
            <a:r>
              <a:rPr lang="en-US"/>
              <a:t>Involvement in previous/ongoing projects in the area</a:t>
            </a:r>
          </a:p>
          <a:p>
            <a:pPr marL="0" indent="0">
              <a:buNone/>
            </a:pPr>
            <a:endParaRPr lang="de-DE"/>
          </a:p>
        </p:txBody>
      </p:sp>
    </p:spTree>
    <p:extLst>
      <p:ext uri="{BB962C8B-B14F-4D97-AF65-F5344CB8AC3E}">
        <p14:creationId xmlns:p14="http://schemas.microsoft.com/office/powerpoint/2010/main" val="416335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D70BE-CF30-1637-0628-B15E039669BE}"/>
              </a:ext>
            </a:extLst>
          </p:cNvPr>
          <p:cNvSpPr>
            <a:spLocks noGrp="1"/>
          </p:cNvSpPr>
          <p:nvPr>
            <p:ph type="title"/>
          </p:nvPr>
        </p:nvSpPr>
        <p:spPr/>
        <p:txBody>
          <a:bodyPr/>
          <a:lstStyle/>
          <a:p>
            <a:r>
              <a:rPr lang="de-DE" dirty="0"/>
              <a:t>INSTRUCTIONS 2/3</a:t>
            </a:r>
          </a:p>
        </p:txBody>
      </p:sp>
      <p:sp>
        <p:nvSpPr>
          <p:cNvPr id="3" name="Inhaltsplatzhalter 2">
            <a:extLst>
              <a:ext uri="{FF2B5EF4-FFF2-40B4-BE49-F238E27FC236}">
                <a16:creationId xmlns:a16="http://schemas.microsoft.com/office/drawing/2014/main" id="{B5B955AC-D67D-5FA7-1572-33DED4FC20D7}"/>
              </a:ext>
            </a:extLst>
          </p:cNvPr>
          <p:cNvSpPr>
            <a:spLocks noGrp="1"/>
          </p:cNvSpPr>
          <p:nvPr>
            <p:ph idx="1"/>
          </p:nvPr>
        </p:nvSpPr>
        <p:spPr/>
        <p:txBody>
          <a:bodyPr/>
          <a:lstStyle/>
          <a:p>
            <a:r>
              <a:rPr lang="en-US"/>
              <a:t>The ‘Contact’ slide should include:</a:t>
            </a:r>
          </a:p>
          <a:p>
            <a:pPr lvl="1"/>
            <a:r>
              <a:rPr lang="en-US"/>
              <a:t>Your name</a:t>
            </a:r>
          </a:p>
          <a:p>
            <a:pPr lvl="1"/>
            <a:r>
              <a:rPr lang="en-US"/>
              <a:t>The name of your </a:t>
            </a:r>
            <a:r>
              <a:rPr lang="en-US" err="1"/>
              <a:t>organisation</a:t>
            </a:r>
            <a:endParaRPr lang="en-US"/>
          </a:p>
          <a:p>
            <a:pPr lvl="1"/>
            <a:r>
              <a:rPr lang="en-US"/>
              <a:t>Your </a:t>
            </a:r>
            <a:r>
              <a:rPr lang="en-US" err="1"/>
              <a:t>organisation’s</a:t>
            </a:r>
            <a:r>
              <a:rPr lang="en-US"/>
              <a:t> logo in the upper right corner (of slides 1-4);</a:t>
            </a:r>
          </a:p>
          <a:p>
            <a:pPr lvl="1"/>
            <a:r>
              <a:rPr lang="en-US"/>
              <a:t>The nature of your </a:t>
            </a:r>
            <a:r>
              <a:rPr lang="en-US" err="1"/>
              <a:t>organisation</a:t>
            </a:r>
            <a:r>
              <a:rPr lang="en-US"/>
              <a:t>; e.g., academic institution, SME, large company, governmental </a:t>
            </a:r>
            <a:r>
              <a:rPr lang="en-US" err="1"/>
              <a:t>organisation</a:t>
            </a:r>
            <a:r>
              <a:rPr lang="en-US"/>
              <a:t>, NGO, etc.</a:t>
            </a:r>
          </a:p>
          <a:p>
            <a:pPr lvl="1"/>
            <a:r>
              <a:rPr lang="en-US"/>
              <a:t>The country from which your </a:t>
            </a:r>
            <a:r>
              <a:rPr lang="en-US" err="1"/>
              <a:t>organisation</a:t>
            </a:r>
            <a:r>
              <a:rPr lang="en-US"/>
              <a:t> operates</a:t>
            </a:r>
          </a:p>
          <a:p>
            <a:endParaRPr lang="de-DE"/>
          </a:p>
        </p:txBody>
      </p:sp>
    </p:spTree>
    <p:extLst>
      <p:ext uri="{BB962C8B-B14F-4D97-AF65-F5344CB8AC3E}">
        <p14:creationId xmlns:p14="http://schemas.microsoft.com/office/powerpoint/2010/main" val="8769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15701-4BAC-8BDF-5A3D-66EBAF9FD6B7}"/>
              </a:ext>
            </a:extLst>
          </p:cNvPr>
          <p:cNvSpPr>
            <a:spLocks noGrp="1"/>
          </p:cNvSpPr>
          <p:nvPr>
            <p:ph type="title"/>
          </p:nvPr>
        </p:nvSpPr>
        <p:spPr/>
        <p:txBody>
          <a:bodyPr/>
          <a:lstStyle/>
          <a:p>
            <a:r>
              <a:rPr lang="de-DE" dirty="0"/>
              <a:t>INSTRUCTIONS 3/3</a:t>
            </a:r>
          </a:p>
        </p:txBody>
      </p:sp>
      <p:sp>
        <p:nvSpPr>
          <p:cNvPr id="3" name="Inhaltsplatzhalter 2">
            <a:extLst>
              <a:ext uri="{FF2B5EF4-FFF2-40B4-BE49-F238E27FC236}">
                <a16:creationId xmlns:a16="http://schemas.microsoft.com/office/drawing/2014/main" id="{19CC94BC-BAE4-1D76-6C62-AA9857265B18}"/>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Book"/>
              </a:rPr>
              <a:t>Please note:</a:t>
            </a:r>
          </a:p>
          <a:p>
            <a:pPr lvl="1"/>
            <a:r>
              <a:rPr lang="en-US" dirty="0">
                <a:latin typeface="Avenir Book"/>
              </a:rPr>
              <a:t>Presentations must be held in English</a:t>
            </a:r>
          </a:p>
          <a:p>
            <a:pPr lvl="1"/>
            <a:r>
              <a:rPr lang="en-US" dirty="0">
                <a:latin typeface="Avenir Book"/>
              </a:rPr>
              <a:t>Do not overload your slides – provide links to additional material</a:t>
            </a:r>
          </a:p>
          <a:p>
            <a:pPr lvl="1"/>
            <a:r>
              <a:rPr lang="en-US" dirty="0">
                <a:latin typeface="Avenir Book"/>
              </a:rPr>
              <a:t>Do not use videos, etc. as these may not be compatible with the IT system in the online platform</a:t>
            </a:r>
          </a:p>
          <a:p>
            <a:pPr lvl="1"/>
            <a:r>
              <a:rPr lang="en-US" dirty="0">
                <a:latin typeface="Avenir Book"/>
              </a:rPr>
              <a:t>Please do not submit a flash presentation until your participation to the event has been confirmed </a:t>
            </a:r>
          </a:p>
          <a:p>
            <a:pPr lvl="1"/>
            <a:r>
              <a:rPr lang="en-US" dirty="0">
                <a:latin typeface="Avenir Book"/>
              </a:rPr>
              <a:t>Presentations should be submitted to Dominik.Klinkenberg@dlr.de </a:t>
            </a:r>
          </a:p>
          <a:p>
            <a:pPr lvl="1"/>
            <a:r>
              <a:rPr lang="en-US" dirty="0">
                <a:latin typeface="Avenir Book"/>
              </a:rPr>
              <a:t>Submission deadline: </a:t>
            </a:r>
            <a:r>
              <a:rPr lang="en-US" dirty="0">
                <a:highlight>
                  <a:srgbClr val="FFFF00"/>
                </a:highlight>
                <a:latin typeface="Avenir Book"/>
              </a:rPr>
              <a:t>31 January 2026</a:t>
            </a:r>
            <a:endParaRPr lang="en-US" dirty="0">
              <a:highlight>
                <a:srgbClr val="FFFF00"/>
              </a:highlight>
            </a:endParaRPr>
          </a:p>
          <a:p>
            <a:endParaRPr lang="de-DE" dirty="0"/>
          </a:p>
        </p:txBody>
      </p:sp>
    </p:spTree>
    <p:extLst>
      <p:ext uri="{BB962C8B-B14F-4D97-AF65-F5344CB8AC3E}">
        <p14:creationId xmlns:p14="http://schemas.microsoft.com/office/powerpoint/2010/main" val="334328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831D742-3388-1FED-35BA-82896B389BDE}"/>
              </a:ext>
            </a:extLst>
          </p:cNvPr>
          <p:cNvSpPr>
            <a:spLocks noGrp="1"/>
          </p:cNvSpPr>
          <p:nvPr>
            <p:ph type="title"/>
          </p:nvPr>
        </p:nvSpPr>
        <p:spPr>
          <a:xfrm>
            <a:off x="530942" y="405139"/>
            <a:ext cx="11287432" cy="1325563"/>
          </a:xfrm>
        </p:spPr>
        <p:txBody>
          <a:bodyPr/>
          <a:lstStyle/>
          <a:p>
            <a:r>
              <a:rPr lang="en-GB" sz="4000" dirty="0"/>
              <a:t>Tips for Filling in Slide No. 4“Role in STEM-SSH Collaboration”</a:t>
            </a:r>
            <a:endParaRPr lang="de-DE" sz="4000" dirty="0"/>
          </a:p>
        </p:txBody>
      </p:sp>
      <p:sp>
        <p:nvSpPr>
          <p:cNvPr id="5" name="Inhaltsplatzhalter 2">
            <a:extLst>
              <a:ext uri="{FF2B5EF4-FFF2-40B4-BE49-F238E27FC236}">
                <a16:creationId xmlns:a16="http://schemas.microsoft.com/office/drawing/2014/main" id="{C81516C4-F210-EB94-3DC0-4B8889510567}"/>
              </a:ext>
            </a:extLst>
          </p:cNvPr>
          <p:cNvSpPr>
            <a:spLocks noGrp="1"/>
          </p:cNvSpPr>
          <p:nvPr>
            <p:ph idx="1"/>
          </p:nvPr>
        </p:nvSpPr>
        <p:spPr>
          <a:xfrm>
            <a:off x="350635" y="1832978"/>
            <a:ext cx="10514010" cy="4095873"/>
          </a:xfrm>
        </p:spPr>
        <p:txBody>
          <a:bodyPr vert="horz" lIns="91440" tIns="45720" rIns="91440" bIns="45720" rtlCol="0" anchor="t">
            <a:normAutofit/>
          </a:bodyPr>
          <a:lstStyle/>
          <a:p>
            <a:pPr marL="0" indent="0">
              <a:buNone/>
            </a:pPr>
            <a:r>
              <a:rPr lang="en-US" sz="1600" b="1" dirty="0">
                <a:latin typeface="Avenir Book"/>
              </a:rPr>
              <a:t>If you are an SSH expert  </a:t>
            </a:r>
          </a:p>
          <a:p>
            <a:r>
              <a:rPr lang="en-GB" sz="1600" dirty="0"/>
              <a:t>Describe which SSH (Social Sciences and Humanities) competencies you bring (e.g., socio-economic analysis, cultural studies, ethics, governance, communication).</a:t>
            </a:r>
          </a:p>
          <a:p>
            <a:r>
              <a:rPr lang="en-GB" sz="1600" dirty="0"/>
              <a:t>Describe which tools you can provide (e.g., qualitative analyses, participatory methods, policy analysis, longitudinal studies).</a:t>
            </a:r>
          </a:p>
          <a:p>
            <a:r>
              <a:rPr lang="en-GB" sz="1600" dirty="0"/>
              <a:t>Explain how these skills/tools can strengthen the impact, methodology, and implementation of the project. Which results could you help achieve?</a:t>
            </a:r>
            <a:endParaRPr lang="de-DE" sz="1600" dirty="0"/>
          </a:p>
        </p:txBody>
      </p:sp>
      <p:sp>
        <p:nvSpPr>
          <p:cNvPr id="7" name="Inhaltsplatzhalter 2">
            <a:extLst>
              <a:ext uri="{FF2B5EF4-FFF2-40B4-BE49-F238E27FC236}">
                <a16:creationId xmlns:a16="http://schemas.microsoft.com/office/drawing/2014/main" id="{E5C4AA2C-D243-23D6-997A-3E1F4F1E6F0A}"/>
              </a:ext>
            </a:extLst>
          </p:cNvPr>
          <p:cNvSpPr txBox="1">
            <a:spLocks/>
          </p:cNvSpPr>
          <p:nvPr/>
        </p:nvSpPr>
        <p:spPr>
          <a:xfrm>
            <a:off x="350634" y="4069817"/>
            <a:ext cx="11379249" cy="3645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Blip>
                <a:blip r:embed="rId2"/>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3"/>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a:latin typeface="Avenir Book"/>
              </a:rPr>
              <a:t>If you are a STEM expert  </a:t>
            </a:r>
          </a:p>
          <a:p>
            <a:r>
              <a:rPr lang="en-GB" sz="1600" dirty="0"/>
              <a:t>Highlight issues related to social impact, governance, inclusiveness, and sustainability as well Clearly show complementarity by emphasizing that technology itself must necessarily be considered in relation to social, economic, and regulatory aspects.</a:t>
            </a:r>
          </a:p>
          <a:p>
            <a:r>
              <a:rPr lang="en-GB" sz="1600" dirty="0"/>
              <a:t>Present concrete scenarios (e.g., real applications with both technological and social implications; WPs, tasks, or deliverables).Describe which SSH (Social Sciences and Humanities) competencies you bring (e.g., socio-economic analysis, cultural studies, ethics, governance, communication).</a:t>
            </a:r>
          </a:p>
        </p:txBody>
      </p:sp>
    </p:spTree>
    <p:extLst>
      <p:ext uri="{BB962C8B-B14F-4D97-AF65-F5344CB8AC3E}">
        <p14:creationId xmlns:p14="http://schemas.microsoft.com/office/powerpoint/2010/main" val="30789644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4-Society_presentation-template" id="{AD7E4BBB-45D5-C147-B996-F1895D2311F1}" vid="{DC951138-64D0-E345-9E49-544DAC4EB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5000DC996B66B42BA7C2B1333B8D66F" ma:contentTypeVersion="15" ma:contentTypeDescription="Creare un nuovo documento." ma:contentTypeScope="" ma:versionID="b9d12433b0eb75eefe37cebbd87ad6d4">
  <xsd:schema xmlns:xsd="http://www.w3.org/2001/XMLSchema" xmlns:xs="http://www.w3.org/2001/XMLSchema" xmlns:p="http://schemas.microsoft.com/office/2006/metadata/properties" xmlns:ns2="eda8e203-56ed-4712-abbf-bde54c456d06" xmlns:ns3="59d6032d-5697-4c96-aeae-861fd25a50e1" targetNamespace="http://schemas.microsoft.com/office/2006/metadata/properties" ma:root="true" ma:fieldsID="554fa234b64b58e4b144f41d64e6b01b" ns2:_="" ns3:_="">
    <xsd:import namespace="eda8e203-56ed-4712-abbf-bde54c456d06"/>
    <xsd:import namespace="59d6032d-5697-4c96-aeae-861fd25a50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8e203-56ed-4712-abbf-bde54c456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d6032d-5697-4c96-aeae-861fd25a50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1f9005-5534-4d8e-938c-cb74c2cfc287}" ma:internalName="TaxCatchAll" ma:showField="CatchAllData" ma:web="59d6032d-5697-4c96-aeae-861fd25a5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d6032d-5697-4c96-aeae-861fd25a50e1" xsi:nil="true"/>
    <lcf76f155ced4ddcb4097134ff3c332f xmlns="eda8e203-56ed-4712-abbf-bde54c456d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B6F804-4495-4E93-A76A-739BC97CBACC}">
  <ds:schemaRefs>
    <ds:schemaRef ds:uri="59d6032d-5697-4c96-aeae-861fd25a50e1"/>
    <ds:schemaRef ds:uri="eda8e203-56ed-4712-abbf-bde54c456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F20C2A-2ED5-438E-90E1-BC7BCF594B2F}">
  <ds:schemaRefs>
    <ds:schemaRef ds:uri="http://schemas.microsoft.com/sharepoint/v3/contenttype/forms"/>
  </ds:schemaRefs>
</ds:datastoreItem>
</file>

<file path=customXml/itemProps3.xml><?xml version="1.0" encoding="utf-8"?>
<ds:datastoreItem xmlns:ds="http://schemas.openxmlformats.org/officeDocument/2006/customXml" ds:itemID="{AC695D55-8E27-4912-9190-CF0F1098D09E}">
  <ds:schemaRefs>
    <ds:schemaRef ds:uri="http://schemas.microsoft.com/office/2006/metadata/properties"/>
    <ds:schemaRef ds:uri="59d6032d-5697-4c96-aeae-861fd25a50e1"/>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eda8e203-56ed-4712-abbf-bde54c456d0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Net-4-Society_presentation-template</Template>
  <TotalTime>0</TotalTime>
  <Words>537</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Cambria</vt:lpstr>
      <vt:lpstr>Avenir Book</vt:lpstr>
      <vt:lpstr>Avenir</vt:lpstr>
      <vt:lpstr>Calibri</vt:lpstr>
      <vt:lpstr>Avenir Black</vt:lpstr>
      <vt:lpstr>Arial</vt:lpstr>
      <vt:lpstr>Office</vt:lpstr>
      <vt:lpstr>Collaborative online Brokerage event:   “Artificial intelligence in Horizon Europe calls: an interdisciplinary challenge”</vt:lpstr>
      <vt:lpstr>Our expertise /project idea</vt:lpstr>
      <vt:lpstr>Topics of interest</vt:lpstr>
      <vt:lpstr>Role in the STEM-SSH collaboration</vt:lpstr>
      <vt:lpstr>Contact us!</vt:lpstr>
      <vt:lpstr>INSTRUCTIONS 1/3</vt:lpstr>
      <vt:lpstr>INSTRUCTIONS 2/3</vt:lpstr>
      <vt:lpstr>INSTRUCTIONS 3/3</vt:lpstr>
      <vt:lpstr>Tips for Filling in Slide No. 4“Role in STEM-SSH Collaboration”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Brokerage Event Flash presentation</dc:title>
  <dc:creator>Dominik Klinkenberg</dc:creator>
  <cp:lastModifiedBy>Noemi Tesauro</cp:lastModifiedBy>
  <cp:revision>44</cp:revision>
  <dcterms:created xsi:type="dcterms:W3CDTF">2022-11-29T06:06:40Z</dcterms:created>
  <dcterms:modified xsi:type="dcterms:W3CDTF">2025-11-27T14:23:48Z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0x01010095000DC996B66B42BA7C2B1333B8D66F</vt:lpwstr>
  </property>
  <property fmtid="{D5CDD505-2E9C-101B-9397-08002B2CF9AE}" pid="3" name="MediaServiceImageTags">
    <vt:lpwstr/>
  </property>
</Properties>
</file>