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</p:sldIdLst>
  <p:sldSz cx="12192000" cy="6858000"/>
  <p:notesSz cx="6858000" cy="9144000"/>
  <p:embeddedFontLst>
    <p:embeddedFont>
      <p:font typeface="Cambria" panose="02040503050406030204" pitchFamily="18" charset="0"/>
      <p:regular r:id="rId12"/>
      <p:bold r:id="rId13"/>
      <p:italic r:id="rId14"/>
      <p:boldItalic r:id="rId15"/>
    </p:embeddedFont>
  </p:embeddedFontLst>
  <p:defaultTextStyle>
    <a:defPPr>
      <a:defRPr lang="en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9C7E"/>
    <a:srgbClr val="007A5F"/>
    <a:srgbClr val="C0D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6"/>
  </p:normalViewPr>
  <p:slideViewPr>
    <p:cSldViewPr snapToGrid="0" snapToObjects="1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27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E55733-5C6D-F406-BB3C-09B7B2D076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C0D55E-5A17-CFBC-B7F3-55F6297C25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AFD1D-7AD8-F14E-A8E2-6005D8532FCE}" type="datetimeFigureOut">
              <a:rPr lang="en-EE" smtClean="0"/>
              <a:t>11/20/2025</a:t>
            </a:fld>
            <a:endParaRPr lang="en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4CAB5-0993-AEBC-98F6-2E92E0C675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E3A45C-D25A-57D1-3DE9-CDC95E0F64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EE9A3-33B3-5A49-A057-DA313AFA0CF1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526593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84844-E80E-5B4E-BEC0-6E2E7F78832A}" type="datetimeFigureOut">
              <a:rPr lang="en-EE" smtClean="0"/>
              <a:t>11/20/2025</a:t>
            </a:fld>
            <a:endParaRPr lang="en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75F68-6492-1143-ADF3-41BDBD652A54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76145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CE1E-71EE-059D-987A-2B6362D738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29640" y="2405538"/>
            <a:ext cx="8225790" cy="1841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70000"/>
              </a:lnSpc>
              <a:defRPr sz="7200" b="1" i="0" baseline="0">
                <a:solidFill>
                  <a:srgbClr val="007A5F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GB" dirty="0"/>
              <a:t>Title slide</a:t>
            </a:r>
            <a:endParaRPr lang="en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9A7531-56C1-FCAF-DA7D-B3C90556F4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9640" y="4425669"/>
            <a:ext cx="8225790" cy="5241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latin typeface="Avenir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E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61AB6-38F2-E190-AEA8-7F41A24AEF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5360" y="5921057"/>
            <a:ext cx="2743200" cy="365125"/>
          </a:xfrm>
        </p:spPr>
        <p:txBody>
          <a:bodyPr/>
          <a:lstStyle>
            <a:lvl1pPr>
              <a:defRPr sz="1400" b="0" i="0">
                <a:solidFill>
                  <a:srgbClr val="007A5F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 dirty="0"/>
              <a:t>Date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649745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CD90F3-3B9C-25F7-38DE-133064B6FC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17429" y="827926"/>
            <a:ext cx="2026023" cy="5309724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F8FFC7-F4A1-B41E-E8F1-A7E6D1789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9564" y="827926"/>
            <a:ext cx="7004798" cy="53097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129801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BCAED-2D91-285C-57CD-5280961C6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4872" y="1628439"/>
            <a:ext cx="8393206" cy="215545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EE" dirty="0"/>
              <a:t>End slide</a:t>
            </a:r>
          </a:p>
        </p:txBody>
      </p:sp>
    </p:spTree>
    <p:extLst>
      <p:ext uri="{BB962C8B-B14F-4D97-AF65-F5344CB8AC3E}">
        <p14:creationId xmlns:p14="http://schemas.microsoft.com/office/powerpoint/2010/main" val="3619502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D7A01-F764-ECCE-BA40-880E04BB70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564" y="827926"/>
            <a:ext cx="9139518" cy="1325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85000"/>
              </a:lnSpc>
              <a:defRPr sz="6000" b="1" i="0">
                <a:solidFill>
                  <a:srgbClr val="007A5F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GB" dirty="0"/>
              <a:t>Click to edit Master</a:t>
            </a:r>
            <a:br>
              <a:rPr lang="en-GB" dirty="0"/>
            </a:br>
            <a:r>
              <a:rPr lang="en-GB" dirty="0"/>
              <a:t>title style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AE542-A6D2-4D84-3EDF-E8313DD26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564" y="2491740"/>
            <a:ext cx="7772400" cy="36459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400" b="0" i="0">
                <a:latin typeface="Avenir Book" panose="02000503020000020003" pitchFamily="2" charset="0"/>
              </a:defRPr>
            </a:lvl1pPr>
            <a:lvl2pPr marL="685800" indent="-228600">
              <a:buFontTx/>
              <a:buBlip>
                <a:blip r:embed="rId3"/>
              </a:buBlip>
              <a:defRPr b="0" i="0">
                <a:latin typeface="Avenir Book" panose="02000503020000020003" pitchFamily="2" charset="0"/>
              </a:defRPr>
            </a:lvl2pPr>
            <a:lvl3pPr marL="1143000" indent="-228600">
              <a:buFontTx/>
              <a:buBlip>
                <a:blip r:embed="rId3"/>
              </a:buBlip>
              <a:defRPr b="0" i="0">
                <a:latin typeface="Avenir Book" panose="02000503020000020003" pitchFamily="2" charset="0"/>
              </a:defRPr>
            </a:lvl3pPr>
            <a:lvl4pPr marL="1600200" indent="-228600">
              <a:buFontTx/>
              <a:buBlip>
                <a:blip r:embed="rId3"/>
              </a:buBlip>
              <a:defRPr b="0" i="0">
                <a:latin typeface="Avenir Book" panose="02000503020000020003" pitchFamily="2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latin typeface="Avenir Book" panose="02000503020000020003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23199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E1B35-69E8-E9A3-D337-40961532E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563" y="827926"/>
            <a:ext cx="9166413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</a:t>
            </a:r>
            <a:br>
              <a:rPr lang="en-GB" dirty="0"/>
            </a:br>
            <a:r>
              <a:rPr lang="en-GB" dirty="0"/>
              <a:t>title style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DEC54-B968-1312-A205-370FE96258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9563" y="2388870"/>
            <a:ext cx="4452546" cy="37487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E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6EA285-0F22-CA4C-ECC8-2928AE7B8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3431" y="2388870"/>
            <a:ext cx="4452546" cy="37487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91285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F27D9-1516-A711-BB2E-2240F621D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565" y="827926"/>
            <a:ext cx="9166412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C0FF5-EE11-39E4-0AD1-770A61B6C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9564" y="2308860"/>
            <a:ext cx="4428116" cy="659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7ECDF-4207-F933-6CD2-20EC977E0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9564" y="3123247"/>
            <a:ext cx="4428116" cy="30144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E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F58E62-643D-580F-A712-268038D360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7860" y="2308860"/>
            <a:ext cx="4428117" cy="659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4DD545-A706-81CB-F4D5-BCE444DB6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7860" y="3123247"/>
            <a:ext cx="4428117" cy="30144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83268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375E1-AB73-188A-FD68-B41B3A8D46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564" y="827926"/>
            <a:ext cx="9166413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</a:t>
            </a:r>
            <a:br>
              <a:rPr lang="en-GB" dirty="0"/>
            </a:br>
            <a:r>
              <a:rPr lang="en-GB" dirty="0"/>
              <a:t>title style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87626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66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BBD1F-1B06-EE35-F6E6-8928AB14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564" y="827926"/>
            <a:ext cx="3772461" cy="1469764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B4F07-3096-AC02-A59F-82D4B171B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827926"/>
            <a:ext cx="4982789" cy="530972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4EEBF-41E8-DD1A-8D78-C5F53C952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9564" y="2392680"/>
            <a:ext cx="3772461" cy="37449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00536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CF088-4624-6EB2-C601-F3F2A34E6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564" y="827926"/>
            <a:ext cx="376928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1E670B-D894-C20A-E7DD-7ED449C50B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4982789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881C17-7B54-D382-7F1A-54F3CC170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9564" y="2526030"/>
            <a:ext cx="3769285" cy="3611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65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20705-D5E1-6B6A-D63A-D69B7ABBB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564" y="827926"/>
            <a:ext cx="9166413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1A21A-81F6-1842-D10A-C6E112BD2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9565" y="2288426"/>
            <a:ext cx="7790778" cy="38492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89374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FE797-3C63-8526-2AEB-911784EE2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459" y="821530"/>
            <a:ext cx="91395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</a:t>
            </a:r>
            <a:br>
              <a:rPr lang="en-GB" dirty="0"/>
            </a:br>
            <a:r>
              <a:rPr lang="en-GB" dirty="0"/>
              <a:t>title style</a:t>
            </a:r>
            <a:endParaRPr lang="en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E42E9-5BCE-CDFB-35AF-EBB5954F8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9175" y="2491740"/>
            <a:ext cx="7771167" cy="3636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E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4534F-A869-9A5E-4A37-639435672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645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19.05.22</a:t>
            </a:r>
            <a:endParaRPr lang="en-EE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76CCB49-92A9-3EB4-2130-19EBED0DA1F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279200" y="6672580"/>
            <a:ext cx="1654175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l-PL" sz="8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K2 - Informacja wewnętrzna (Internal)</a:t>
            </a:r>
          </a:p>
        </p:txBody>
      </p:sp>
    </p:spTree>
    <p:extLst>
      <p:ext uri="{BB962C8B-B14F-4D97-AF65-F5344CB8AC3E}">
        <p14:creationId xmlns:p14="http://schemas.microsoft.com/office/powerpoint/2010/main" val="103913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51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6000" b="1" i="0" kern="1200">
          <a:solidFill>
            <a:srgbClr val="007A5F"/>
          </a:solidFill>
          <a:latin typeface="Avenir Blac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4"/>
        </a:buBlip>
        <a:defRPr sz="24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20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1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16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16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33F8B-E824-04F7-5FC2-2DB784EA7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160" y="2152808"/>
            <a:ext cx="9489440" cy="2327752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AI in Horizon Europe calls 2026 event</a:t>
            </a:r>
            <a:br>
              <a:rPr lang="en-US" dirty="0"/>
            </a:br>
            <a:br>
              <a:rPr lang="pl-PL" dirty="0"/>
            </a:br>
            <a:r>
              <a:rPr lang="en-US" sz="4400" dirty="0">
                <a:solidFill>
                  <a:srgbClr val="249C7E"/>
                </a:solidFill>
              </a:rPr>
              <a:t>Flash presentation</a:t>
            </a:r>
            <a:endParaRPr lang="en-US" dirty="0">
              <a:solidFill>
                <a:srgbClr val="249C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55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185BD-7BF0-B181-0B92-06BE89FE2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idea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98DFD-8CF9-7F7A-1370-BD4E1F5E9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 text outlining your project idea here</a:t>
            </a:r>
          </a:p>
          <a:p>
            <a:r>
              <a:rPr lang="en-US" dirty="0"/>
              <a:t>(Refer to slide 5 for instructions)</a:t>
            </a:r>
          </a:p>
        </p:txBody>
      </p:sp>
    </p:spTree>
    <p:extLst>
      <p:ext uri="{BB962C8B-B14F-4D97-AF65-F5344CB8AC3E}">
        <p14:creationId xmlns:p14="http://schemas.microsoft.com/office/powerpoint/2010/main" val="154944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A2FA0D-FAC2-8489-8BA8-5EEB0B1E6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Cluster 2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interest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DC1DF2-0676-5943-FB15-B458F34C3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Possible topic/topics you wish to participate in (Refer to slide 5 for instructions)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Keywords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0802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8E784B-4277-F2AB-B9C9-D2A965526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Contact </a:t>
            </a:r>
            <a:r>
              <a:rPr lang="de-DE" dirty="0" err="1"/>
              <a:t>us</a:t>
            </a:r>
            <a:r>
              <a:rPr lang="de-DE" dirty="0"/>
              <a:t>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8E4F63-1470-892A-4F0B-B1B135696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Please insert your contact details here</a:t>
            </a:r>
          </a:p>
          <a:p>
            <a:pPr marL="0" indent="0">
              <a:buNone/>
            </a:pPr>
            <a:r>
              <a:rPr lang="en-US" dirty="0"/>
              <a:t>(Refer to slide 6 for instructions)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538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74FFB1-B4D1-C562-B2AE-1415BB87D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INSTRUCTIONS 1/3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43EF1E-8E30-A8D8-F3C7-CF1E97AFB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second and third slides may show:</a:t>
            </a:r>
          </a:p>
          <a:p>
            <a:pPr lvl="1"/>
            <a:r>
              <a:rPr lang="en-US" dirty="0"/>
              <a:t>The expertise possessed by your company/</a:t>
            </a:r>
            <a:r>
              <a:rPr lang="en-US" dirty="0" err="1"/>
              <a:t>organisation</a:t>
            </a:r>
            <a:endParaRPr lang="en-US" dirty="0"/>
          </a:p>
          <a:p>
            <a:pPr lvl="1"/>
            <a:r>
              <a:rPr lang="en-US" dirty="0"/>
              <a:t>The objectives of your project proposal</a:t>
            </a:r>
          </a:p>
          <a:p>
            <a:pPr lvl="1"/>
            <a:r>
              <a:rPr lang="en-US" dirty="0"/>
              <a:t>An indication of the existing partnership/consortium</a:t>
            </a:r>
          </a:p>
          <a:p>
            <a:pPr lvl="1"/>
            <a:r>
              <a:rPr lang="en-US" dirty="0"/>
              <a:t>The requirements for additional partner(s)</a:t>
            </a:r>
          </a:p>
          <a:p>
            <a:pPr lvl="1"/>
            <a:r>
              <a:rPr lang="en-US" dirty="0"/>
              <a:t>The topics you are interested in</a:t>
            </a:r>
          </a:p>
          <a:p>
            <a:pPr lvl="1"/>
            <a:r>
              <a:rPr lang="en-US" dirty="0"/>
              <a:t>Involvement in previous/ongoing projects in the area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3350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D70BE-CF30-1637-0628-B15E03966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INSTRUCTIONS 2/3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B955AC-D67D-5FA7-1572-33DED4FC2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‘Contact’ slide should include:</a:t>
            </a:r>
          </a:p>
          <a:p>
            <a:pPr lvl="1"/>
            <a:r>
              <a:rPr lang="en-US" dirty="0"/>
              <a:t>Your name</a:t>
            </a:r>
          </a:p>
          <a:p>
            <a:pPr lvl="1"/>
            <a:r>
              <a:rPr lang="en-US" dirty="0"/>
              <a:t>The name of your </a:t>
            </a:r>
            <a:r>
              <a:rPr lang="en-US" dirty="0" err="1"/>
              <a:t>organisation</a:t>
            </a:r>
            <a:endParaRPr lang="en-US" dirty="0"/>
          </a:p>
          <a:p>
            <a:pPr lvl="1"/>
            <a:r>
              <a:rPr lang="en-US" dirty="0"/>
              <a:t>Your </a:t>
            </a:r>
            <a:r>
              <a:rPr lang="en-US" dirty="0" err="1"/>
              <a:t>organisation’s</a:t>
            </a:r>
            <a:r>
              <a:rPr lang="en-US" dirty="0"/>
              <a:t> logo in the upper right corner (of slides 1-4);</a:t>
            </a:r>
          </a:p>
          <a:p>
            <a:pPr lvl="1"/>
            <a:r>
              <a:rPr lang="en-US" dirty="0"/>
              <a:t>The nature of your </a:t>
            </a:r>
            <a:r>
              <a:rPr lang="en-US" dirty="0" err="1"/>
              <a:t>organisation</a:t>
            </a:r>
            <a:r>
              <a:rPr lang="en-US" dirty="0"/>
              <a:t>; e.g., academic institution, SME, large company, governmental </a:t>
            </a:r>
            <a:r>
              <a:rPr lang="en-US" dirty="0" err="1"/>
              <a:t>organisation</a:t>
            </a:r>
            <a:r>
              <a:rPr lang="en-US" dirty="0"/>
              <a:t>, NGO, etc.</a:t>
            </a:r>
          </a:p>
          <a:p>
            <a:pPr lvl="1"/>
            <a:r>
              <a:rPr lang="en-US" dirty="0"/>
              <a:t>The country from which your </a:t>
            </a:r>
            <a:r>
              <a:rPr lang="en-US" dirty="0" err="1"/>
              <a:t>organisation</a:t>
            </a:r>
            <a:r>
              <a:rPr lang="en-US" dirty="0"/>
              <a:t> operates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694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815701-4BAC-8BDF-5A3D-66EBAF9F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INSTRUCTIONS 3/3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CC94BC-BAE4-1D76-6C62-AA9857265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Please note:</a:t>
            </a:r>
          </a:p>
          <a:p>
            <a:pPr lvl="1"/>
            <a:r>
              <a:rPr lang="en-US" dirty="0"/>
              <a:t>Presentations must be held in English</a:t>
            </a:r>
          </a:p>
          <a:p>
            <a:pPr lvl="1"/>
            <a:r>
              <a:rPr lang="en-US" dirty="0"/>
              <a:t>Do not overload your slides – provide links to additional material</a:t>
            </a:r>
          </a:p>
          <a:p>
            <a:pPr lvl="1"/>
            <a:r>
              <a:rPr lang="en-US" dirty="0"/>
              <a:t>Do not use videos, etc. as these may not be compatible with the IT system in the online platform</a:t>
            </a:r>
          </a:p>
          <a:p>
            <a:pPr lvl="1"/>
            <a:r>
              <a:rPr lang="en-US" dirty="0"/>
              <a:t>Please do not submit a flash presentation until your participation to the event has been confirmed </a:t>
            </a:r>
          </a:p>
          <a:p>
            <a:pPr lvl="1"/>
            <a:r>
              <a:rPr lang="en-US" dirty="0"/>
              <a:t>Presentations should be submitted to </a:t>
            </a:r>
            <a:r>
              <a:rPr lang="pl-PL" dirty="0"/>
              <a:t>mikolaj.pyczak@ncbr.gov.pl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Submission deadline: </a:t>
            </a:r>
            <a:r>
              <a:rPr lang="pl-PL" dirty="0"/>
              <a:t>2</a:t>
            </a:r>
            <a:r>
              <a:rPr lang="en-US" dirty="0"/>
              <a:t>0 </a:t>
            </a:r>
            <a:r>
              <a:rPr lang="pl-PL" dirty="0" err="1"/>
              <a:t>February</a:t>
            </a:r>
            <a:r>
              <a:rPr lang="en-US" dirty="0"/>
              <a:t> 202</a:t>
            </a:r>
            <a:r>
              <a:rPr lang="pl-PL" dirty="0"/>
              <a:t>6</a:t>
            </a:r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3282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DF5D0-BDB0-A3F5-1F2B-BC4A82A8A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 dirty="0"/>
              <a:t>Thank you</a:t>
            </a:r>
            <a:br>
              <a:rPr lang="en-EE" dirty="0"/>
            </a:br>
            <a:r>
              <a:rPr lang="en-EE" dirty="0"/>
              <a:t>for listening!</a:t>
            </a:r>
          </a:p>
        </p:txBody>
      </p:sp>
    </p:spTree>
    <p:extLst>
      <p:ext uri="{BB962C8B-B14F-4D97-AF65-F5344CB8AC3E}">
        <p14:creationId xmlns:p14="http://schemas.microsoft.com/office/powerpoint/2010/main" val="2581653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t-4-Society_presentation-template" id="{AD7E4BBB-45D5-C147-B996-F1895D2311F1}" vid="{DC951138-64D0-E345-9E49-544DAC4EB3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Net-4-Society_presentation-template</Template>
  <TotalTime>1</TotalTime>
  <Words>273</Words>
  <Application>Microsoft Office PowerPoint</Application>
  <PresentationFormat>Panoramiczny</PresentationFormat>
  <Paragraphs>36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6" baseType="lpstr">
      <vt:lpstr>Calibri</vt:lpstr>
      <vt:lpstr>Arial</vt:lpstr>
      <vt:lpstr>Aptos</vt:lpstr>
      <vt:lpstr>Avenir Black</vt:lpstr>
      <vt:lpstr>Avenir</vt:lpstr>
      <vt:lpstr>Avenir Book</vt:lpstr>
      <vt:lpstr>Cambria</vt:lpstr>
      <vt:lpstr>Office</vt:lpstr>
      <vt:lpstr>AI in Horizon Europe calls 2026 event  Flash presentation</vt:lpstr>
      <vt:lpstr>Our project idea</vt:lpstr>
      <vt:lpstr>Cluster 2 topic of interest</vt:lpstr>
      <vt:lpstr>Contact us!</vt:lpstr>
      <vt:lpstr>INSTRUCTIONS 1/3</vt:lpstr>
      <vt:lpstr>INSTRUCTIONS 2/3</vt:lpstr>
      <vt:lpstr>INSTRUCTIONS 3/3</vt:lpstr>
      <vt:lpstr>Thank you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Brokerage Event Flash presentation</dc:title>
  <dc:creator>Dominik Klinkenberg</dc:creator>
  <cp:lastModifiedBy>Mikołaj Pyczak</cp:lastModifiedBy>
  <cp:revision>3</cp:revision>
  <dcterms:created xsi:type="dcterms:W3CDTF">2022-11-29T06:06:40Z</dcterms:created>
  <dcterms:modified xsi:type="dcterms:W3CDTF">2025-11-20T12:39:49Z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b72bd6a-5f70-4f6e-be10-f745206756ad_Enabled">
    <vt:lpwstr>true</vt:lpwstr>
  </property>
  <property fmtid="{D5CDD505-2E9C-101B-9397-08002B2CF9AE}" pid="3" name="MSIP_Label_8b72bd6a-5f70-4f6e-be10-f745206756ad_SetDate">
    <vt:lpwstr>2025-11-20T12:38:12Z</vt:lpwstr>
  </property>
  <property fmtid="{D5CDD505-2E9C-101B-9397-08002B2CF9AE}" pid="4" name="MSIP_Label_8b72bd6a-5f70-4f6e-be10-f745206756ad_Method">
    <vt:lpwstr>Standard</vt:lpwstr>
  </property>
  <property fmtid="{D5CDD505-2E9C-101B-9397-08002B2CF9AE}" pid="5" name="MSIP_Label_8b72bd6a-5f70-4f6e-be10-f745206756ad_Name">
    <vt:lpwstr>K2 - informacja wewnętrzna</vt:lpwstr>
  </property>
  <property fmtid="{D5CDD505-2E9C-101B-9397-08002B2CF9AE}" pid="6" name="MSIP_Label_8b72bd6a-5f70-4f6e-be10-f745206756ad_SiteId">
    <vt:lpwstr>114511be-be5b-44a7-b2ab-a51e832dea9d</vt:lpwstr>
  </property>
  <property fmtid="{D5CDD505-2E9C-101B-9397-08002B2CF9AE}" pid="7" name="MSIP_Label_8b72bd6a-5f70-4f6e-be10-f745206756ad_ActionId">
    <vt:lpwstr>1d4c5f24-ac44-4348-98c6-657e781a2f73</vt:lpwstr>
  </property>
  <property fmtid="{D5CDD505-2E9C-101B-9397-08002B2CF9AE}" pid="8" name="MSIP_Label_8b72bd6a-5f70-4f6e-be10-f745206756ad_ContentBits">
    <vt:lpwstr>2</vt:lpwstr>
  </property>
  <property fmtid="{D5CDD505-2E9C-101B-9397-08002B2CF9AE}" pid="9" name="MSIP_Label_8b72bd6a-5f70-4f6e-be10-f745206756ad_Tag">
    <vt:lpwstr>10, 3, 0, 1</vt:lpwstr>
  </property>
  <property fmtid="{D5CDD505-2E9C-101B-9397-08002B2CF9AE}" pid="10" name="ClassificationContentMarkingFooterLocations">
    <vt:lpwstr>Office:6</vt:lpwstr>
  </property>
  <property fmtid="{D5CDD505-2E9C-101B-9397-08002B2CF9AE}" pid="11" name="ClassificationContentMarkingFooterText">
    <vt:lpwstr>K2 - Informacja wewnętrzna (Internal)</vt:lpwstr>
  </property>
</Properties>
</file>