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41" r:id="rId2"/>
    <p:sldId id="476" r:id="rId3"/>
    <p:sldId id="477" r:id="rId4"/>
    <p:sldId id="257" r:id="rId5"/>
    <p:sldId id="259" r:id="rId6"/>
    <p:sldId id="478" r:id="rId7"/>
    <p:sldId id="372" r:id="rId8"/>
    <p:sldId id="480" r:id="rId9"/>
    <p:sldId id="473" r:id="rId10"/>
    <p:sldId id="474" r:id="rId11"/>
    <p:sldId id="479"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5050"/>
    <a:srgbClr val="FF0066"/>
    <a:srgbClr val="99CC00"/>
    <a:srgbClr val="66FF33"/>
    <a:srgbClr val="CC0000"/>
    <a:srgbClr val="3333FF"/>
    <a:srgbClr val="FF9900"/>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2597" autoAdjust="0"/>
  </p:normalViewPr>
  <p:slideViewPr>
    <p:cSldViewPr snapToGrid="0">
      <p:cViewPr varScale="1">
        <p:scale>
          <a:sx n="105" d="100"/>
          <a:sy n="105" d="100"/>
        </p:scale>
        <p:origin x="852"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18650-545A-490F-B7A3-30FFBED112FF}" type="doc">
      <dgm:prSet loTypeId="urn:microsoft.com/office/officeart/2005/8/layout/process4" loCatId="list" qsTypeId="urn:microsoft.com/office/officeart/2005/8/quickstyle/simple1" qsCatId="simple" csTypeId="urn:microsoft.com/office/officeart/2005/8/colors/accent5_3" csCatId="accent5" phldr="1"/>
      <dgm:spPr/>
      <dgm:t>
        <a:bodyPr/>
        <a:lstStyle/>
        <a:p>
          <a:endParaRPr lang="en-US"/>
        </a:p>
      </dgm:t>
    </dgm:pt>
    <dgm:pt modelId="{3CADFA7F-B7EE-449C-8F9B-4FD785FE28EC}">
      <dgm:prSet phldrT="[Text]" custT="1"/>
      <dgm:spPr/>
      <dgm:t>
        <a:bodyPr/>
        <a:lstStyle/>
        <a:p>
          <a:r>
            <a:rPr lang="tr-TR" sz="1600" b="1" dirty="0">
              <a:latin typeface="Bahnschrift" panose="020B0502040204020203" pitchFamily="34" charset="0"/>
            </a:rPr>
            <a:t>POTANSİYEL ÇAĞRI VE PROJE ÖNERİLERİNİN OLUŞTURULMASI (6 ay önce)</a:t>
          </a:r>
          <a:endParaRPr lang="en-US" sz="1600" b="1" dirty="0">
            <a:latin typeface="Bahnschrift" panose="020B0502040204020203" pitchFamily="34" charset="0"/>
          </a:endParaRPr>
        </a:p>
      </dgm:t>
    </dgm:pt>
    <dgm:pt modelId="{54EC5EBD-FC9F-4FF0-930C-FC9204E77DD4}" type="parTrans" cxnId="{223E9721-3A70-4339-A1A0-5C219069ABA6}">
      <dgm:prSet/>
      <dgm:spPr/>
      <dgm:t>
        <a:bodyPr/>
        <a:lstStyle/>
        <a:p>
          <a:endParaRPr lang="en-US" sz="1800"/>
        </a:p>
      </dgm:t>
    </dgm:pt>
    <dgm:pt modelId="{0D5B2985-BED1-4477-AAAE-70A255885681}" type="sibTrans" cxnId="{223E9721-3A70-4339-A1A0-5C219069ABA6}">
      <dgm:prSet/>
      <dgm:spPr/>
      <dgm:t>
        <a:bodyPr/>
        <a:lstStyle/>
        <a:p>
          <a:endParaRPr lang="en-US" sz="1800"/>
        </a:p>
      </dgm:t>
    </dgm:pt>
    <dgm:pt modelId="{761CA63F-6C56-4B8A-AA43-F5D33B1BB42D}">
      <dgm:prSet phldrT="[Text]" custT="1"/>
      <dgm:spPr/>
      <dgm:t>
        <a:bodyPr/>
        <a:lstStyle/>
        <a:p>
          <a:r>
            <a:rPr lang="tr-TR" sz="1600" b="1" dirty="0">
              <a:latin typeface="Bahnschrift" panose="020B0502040204020203" pitchFamily="34" charset="0"/>
            </a:rPr>
            <a:t>KONSORSİYUM OLUŞTURMA, PROJE YAZIM &amp; GELİŞTİRME (2-6 ay önce)</a:t>
          </a:r>
          <a:endParaRPr lang="en-US" sz="1600" b="1" dirty="0">
            <a:latin typeface="Bahnschrift" panose="020B0502040204020203" pitchFamily="34" charset="0"/>
          </a:endParaRPr>
        </a:p>
      </dgm:t>
    </dgm:pt>
    <dgm:pt modelId="{8B9B69B0-84B7-4CA6-9412-F794BD92DA0A}" type="parTrans" cxnId="{46AA7334-8982-464C-989E-F6679D7B103C}">
      <dgm:prSet/>
      <dgm:spPr/>
      <dgm:t>
        <a:bodyPr/>
        <a:lstStyle/>
        <a:p>
          <a:endParaRPr lang="en-US" sz="1800"/>
        </a:p>
      </dgm:t>
    </dgm:pt>
    <dgm:pt modelId="{92758253-D596-4501-97E5-C7ACBF56A5E9}" type="sibTrans" cxnId="{46AA7334-8982-464C-989E-F6679D7B103C}">
      <dgm:prSet/>
      <dgm:spPr/>
      <dgm:t>
        <a:bodyPr/>
        <a:lstStyle/>
        <a:p>
          <a:endParaRPr lang="en-US" sz="1800"/>
        </a:p>
      </dgm:t>
    </dgm:pt>
    <dgm:pt modelId="{89A3C13F-8B39-4DE6-AD6C-0D008D820656}">
      <dgm:prSet custT="1"/>
      <dgm:spPr/>
      <dgm:t>
        <a:bodyPr/>
        <a:lstStyle/>
        <a:p>
          <a:r>
            <a:rPr lang="tr-TR" sz="1600" b="1" dirty="0">
              <a:latin typeface="Bahnschrift" panose="020B0502040204020203" pitchFamily="34" charset="0"/>
            </a:rPr>
            <a:t>KURUM ÖNCELİKLERİ</a:t>
          </a:r>
        </a:p>
      </dgm:t>
    </dgm:pt>
    <dgm:pt modelId="{E65D2F51-1719-4E30-9281-A4401DEBC13E}" type="parTrans" cxnId="{88755723-A186-4A8C-A7A7-FD0AC7169122}">
      <dgm:prSet/>
      <dgm:spPr/>
      <dgm:t>
        <a:bodyPr/>
        <a:lstStyle/>
        <a:p>
          <a:endParaRPr lang="en-US" sz="1800"/>
        </a:p>
      </dgm:t>
    </dgm:pt>
    <dgm:pt modelId="{CA0E6216-1579-41FC-9CB0-9DFB39E45B56}" type="sibTrans" cxnId="{88755723-A186-4A8C-A7A7-FD0AC7169122}">
      <dgm:prSet/>
      <dgm:spPr/>
      <dgm:t>
        <a:bodyPr/>
        <a:lstStyle/>
        <a:p>
          <a:endParaRPr lang="en-US" sz="1800"/>
        </a:p>
      </dgm:t>
    </dgm:pt>
    <dgm:pt modelId="{8FCD7755-18AB-43F7-B61D-A93BC3F8D480}">
      <dgm:prSet phldrT="[Text]" custT="1"/>
      <dgm:spPr/>
      <dgm:t>
        <a:bodyPr/>
        <a:lstStyle/>
        <a:p>
          <a:r>
            <a:rPr lang="tr-TR" sz="1600" b="1" dirty="0">
              <a:latin typeface="Bahnschrift" panose="020B0502040204020203" pitchFamily="34" charset="0"/>
            </a:rPr>
            <a:t>PROJE KONSEPT VE ANA FİKRİNE UYGUN ŞEHİR PİLOT UYGULAMA SENARYOSU (3-6 ay önce)</a:t>
          </a:r>
          <a:endParaRPr lang="en-US" sz="1600" b="1" dirty="0">
            <a:latin typeface="Bahnschrift" panose="020B0502040204020203" pitchFamily="34" charset="0"/>
          </a:endParaRPr>
        </a:p>
      </dgm:t>
    </dgm:pt>
    <dgm:pt modelId="{66662B9F-E873-4A6E-B132-291FA329D995}" type="parTrans" cxnId="{783B7B6B-BF1D-411B-913A-5DC96DE911EB}">
      <dgm:prSet/>
      <dgm:spPr/>
      <dgm:t>
        <a:bodyPr/>
        <a:lstStyle/>
        <a:p>
          <a:endParaRPr lang="en-US" sz="1800"/>
        </a:p>
      </dgm:t>
    </dgm:pt>
    <dgm:pt modelId="{491CCA8B-5155-46DF-8F72-740C92FE3A1E}" type="sibTrans" cxnId="{783B7B6B-BF1D-411B-913A-5DC96DE911EB}">
      <dgm:prSet/>
      <dgm:spPr/>
      <dgm:t>
        <a:bodyPr/>
        <a:lstStyle/>
        <a:p>
          <a:endParaRPr lang="en-US" sz="1800"/>
        </a:p>
      </dgm:t>
    </dgm:pt>
    <dgm:pt modelId="{29F27F44-0259-4C78-AF74-BCFC549FF1F8}">
      <dgm:prSet custT="1"/>
      <dgm:spPr/>
      <dgm:t>
        <a:bodyPr/>
        <a:lstStyle/>
        <a:p>
          <a:r>
            <a:rPr lang="tr-TR" sz="1600" b="1" dirty="0">
              <a:latin typeface="Bahnschrift" panose="020B0502040204020203" pitchFamily="34" charset="0"/>
            </a:rPr>
            <a:t>Ürün, Deneyim, Uzmanlık &amp; Öncelikler ile ilgili hazırlıklar</a:t>
          </a:r>
        </a:p>
      </dgm:t>
    </dgm:pt>
    <dgm:pt modelId="{0CA4E5A1-6B9F-4104-A99F-9DDECF7777D9}" type="parTrans" cxnId="{BEAC5240-0509-44D4-8897-186D37D36B19}">
      <dgm:prSet/>
      <dgm:spPr/>
      <dgm:t>
        <a:bodyPr/>
        <a:lstStyle/>
        <a:p>
          <a:endParaRPr lang="en-US" sz="1800"/>
        </a:p>
      </dgm:t>
    </dgm:pt>
    <dgm:pt modelId="{77156914-B1C8-4320-B01A-28C3B965F8D2}" type="sibTrans" cxnId="{BEAC5240-0509-44D4-8897-186D37D36B19}">
      <dgm:prSet/>
      <dgm:spPr/>
      <dgm:t>
        <a:bodyPr/>
        <a:lstStyle/>
        <a:p>
          <a:endParaRPr lang="en-US" sz="1800"/>
        </a:p>
      </dgm:t>
    </dgm:pt>
    <dgm:pt modelId="{C4C2EFB5-C971-433B-90B1-9454B1E8580A}">
      <dgm:prSet phldrT="[Text]" custT="1"/>
      <dgm:spPr/>
      <dgm:t>
        <a:bodyPr/>
        <a:lstStyle/>
        <a:p>
          <a:r>
            <a:rPr lang="tr-TR" sz="1600" b="1" dirty="0">
              <a:latin typeface="Bahnschrift" panose="020B0502040204020203" pitchFamily="34" charset="0"/>
            </a:rPr>
            <a:t>Çağrılara Yönelik Etkinlikler ve Ağ Oluşturma Süreçleri</a:t>
          </a:r>
          <a:endParaRPr lang="en-US" sz="1600" b="1" dirty="0">
            <a:latin typeface="Bahnschrift" panose="020B0502040204020203" pitchFamily="34" charset="0"/>
          </a:endParaRPr>
        </a:p>
      </dgm:t>
    </dgm:pt>
    <dgm:pt modelId="{25D17B9E-CB63-4B1C-9F55-2EE70D0173C9}" type="parTrans" cxnId="{F67FFD52-8334-44B2-AC37-271C442EF1E7}">
      <dgm:prSet/>
      <dgm:spPr/>
      <dgm:t>
        <a:bodyPr/>
        <a:lstStyle/>
        <a:p>
          <a:endParaRPr lang="en-US" sz="1800"/>
        </a:p>
      </dgm:t>
    </dgm:pt>
    <dgm:pt modelId="{9868DD33-BDD7-4E6D-AFCA-6B6179B43290}" type="sibTrans" cxnId="{F67FFD52-8334-44B2-AC37-271C442EF1E7}">
      <dgm:prSet/>
      <dgm:spPr/>
      <dgm:t>
        <a:bodyPr/>
        <a:lstStyle/>
        <a:p>
          <a:endParaRPr lang="en-US" sz="1800"/>
        </a:p>
      </dgm:t>
    </dgm:pt>
    <dgm:pt modelId="{A15C8561-4E17-40D6-AC4E-30C0F8EF8586}">
      <dgm:prSet phldrT="[Text]" custT="1"/>
      <dgm:spPr/>
      <dgm:t>
        <a:bodyPr/>
        <a:lstStyle/>
        <a:p>
          <a:r>
            <a:rPr lang="tr-TR" sz="1600" b="1" dirty="0">
              <a:latin typeface="Bahnschrift" panose="020B0502040204020203" pitchFamily="34" charset="0"/>
            </a:rPr>
            <a:t>Proje Konsept ve Özeti Geliştirme (1-2 Sayfa)</a:t>
          </a:r>
          <a:endParaRPr lang="en-US" sz="1600" b="1" dirty="0">
            <a:latin typeface="Bahnschrift" panose="020B0502040204020203" pitchFamily="34" charset="0"/>
          </a:endParaRPr>
        </a:p>
      </dgm:t>
    </dgm:pt>
    <dgm:pt modelId="{5768840E-BD53-4FAC-926C-DB27B7E8C811}" type="parTrans" cxnId="{E4E3A546-8924-4012-8F8B-70C56C8338F9}">
      <dgm:prSet/>
      <dgm:spPr/>
      <dgm:t>
        <a:bodyPr/>
        <a:lstStyle/>
        <a:p>
          <a:endParaRPr lang="en-US" sz="1800"/>
        </a:p>
      </dgm:t>
    </dgm:pt>
    <dgm:pt modelId="{566BB053-148A-4CFC-AC7F-80F4A61C378D}" type="sibTrans" cxnId="{E4E3A546-8924-4012-8F8B-70C56C8338F9}">
      <dgm:prSet/>
      <dgm:spPr/>
      <dgm:t>
        <a:bodyPr/>
        <a:lstStyle/>
        <a:p>
          <a:endParaRPr lang="en-US" sz="1800"/>
        </a:p>
      </dgm:t>
    </dgm:pt>
    <dgm:pt modelId="{A78873C3-F684-4A60-8572-44B2C67A0316}">
      <dgm:prSet phldrT="[Text]" custT="1"/>
      <dgm:spPr/>
      <dgm:t>
        <a:bodyPr/>
        <a:lstStyle/>
        <a:p>
          <a:r>
            <a:rPr lang="tr-TR" sz="1600" b="1" dirty="0">
              <a:latin typeface="Bahnschrift" panose="020B0502040204020203" pitchFamily="34" charset="0"/>
            </a:rPr>
            <a:t>Proje Yazım &amp; Başvuru (Her üç bölümde de fark oluşturma)</a:t>
          </a:r>
          <a:endParaRPr lang="en-US" sz="1600" b="1" dirty="0">
            <a:latin typeface="Bahnschrift" panose="020B0502040204020203" pitchFamily="34" charset="0"/>
          </a:endParaRPr>
        </a:p>
      </dgm:t>
    </dgm:pt>
    <dgm:pt modelId="{27CE774C-5100-46F5-9439-CF8419E321B0}" type="parTrans" cxnId="{821AB0E2-8898-4C3F-9653-68A866BF5D88}">
      <dgm:prSet/>
      <dgm:spPr/>
      <dgm:t>
        <a:bodyPr/>
        <a:lstStyle/>
        <a:p>
          <a:endParaRPr lang="en-US" sz="1800"/>
        </a:p>
      </dgm:t>
    </dgm:pt>
    <dgm:pt modelId="{40B9B071-0597-4A5D-B68A-CC8E518BC694}" type="sibTrans" cxnId="{821AB0E2-8898-4C3F-9653-68A866BF5D88}">
      <dgm:prSet/>
      <dgm:spPr/>
      <dgm:t>
        <a:bodyPr/>
        <a:lstStyle/>
        <a:p>
          <a:endParaRPr lang="en-US" sz="1800"/>
        </a:p>
      </dgm:t>
    </dgm:pt>
    <dgm:pt modelId="{9216F71D-FA6A-402C-B454-7EBE79BF2A98}">
      <dgm:prSet phldrT="[Text]" custT="1"/>
      <dgm:spPr/>
      <dgm:t>
        <a:bodyPr/>
        <a:lstStyle/>
        <a:p>
          <a:r>
            <a:rPr lang="tr-TR" sz="1600" b="1" dirty="0">
              <a:latin typeface="Bahnschrift" panose="020B0502040204020203" pitchFamily="34" charset="0"/>
            </a:rPr>
            <a:t>BAŞARILI PROJELER İÇİN PROJE YÖNETİM SÜRECİ</a:t>
          </a:r>
          <a:endParaRPr lang="en-US" sz="1600" b="1" dirty="0">
            <a:latin typeface="Bahnschrift" panose="020B0502040204020203" pitchFamily="34" charset="0"/>
          </a:endParaRPr>
        </a:p>
      </dgm:t>
    </dgm:pt>
    <dgm:pt modelId="{A3185A30-C9E9-4FD9-B7F8-29ED98A746E1}" type="parTrans" cxnId="{8992065C-FB91-4353-A0E1-93EBFFFBE4B8}">
      <dgm:prSet/>
      <dgm:spPr/>
      <dgm:t>
        <a:bodyPr/>
        <a:lstStyle/>
        <a:p>
          <a:endParaRPr lang="en-US" sz="1800"/>
        </a:p>
      </dgm:t>
    </dgm:pt>
    <dgm:pt modelId="{31E2ABFD-704D-4703-893B-69EBD0F1E9FF}" type="sibTrans" cxnId="{8992065C-FB91-4353-A0E1-93EBFFFBE4B8}">
      <dgm:prSet/>
      <dgm:spPr/>
      <dgm:t>
        <a:bodyPr/>
        <a:lstStyle/>
        <a:p>
          <a:endParaRPr lang="en-US" sz="1800"/>
        </a:p>
      </dgm:t>
    </dgm:pt>
    <dgm:pt modelId="{193F1C87-A4B5-4F65-ADB6-E9BDF273BFD7}">
      <dgm:prSet phldrT="[Text]" custT="1"/>
      <dgm:spPr/>
      <dgm:t>
        <a:bodyPr/>
        <a:lstStyle/>
        <a:p>
          <a:r>
            <a:rPr lang="tr-TR" sz="1600" b="1" dirty="0">
              <a:latin typeface="Bahnschrift" panose="020B0502040204020203" pitchFamily="34" charset="0"/>
            </a:rPr>
            <a:t>Sözleşme ve Proje Uygulama &amp; Yönetim Süreci</a:t>
          </a:r>
          <a:endParaRPr lang="en-US" sz="1600" b="1" dirty="0">
            <a:latin typeface="Bahnschrift" panose="020B0502040204020203" pitchFamily="34" charset="0"/>
          </a:endParaRPr>
        </a:p>
      </dgm:t>
    </dgm:pt>
    <dgm:pt modelId="{C47137D0-A98F-4ABB-A5DB-474574BB7D69}" type="parTrans" cxnId="{224FE7A6-25D6-4167-91D9-C11C6B4586AE}">
      <dgm:prSet/>
      <dgm:spPr/>
      <dgm:t>
        <a:bodyPr/>
        <a:lstStyle/>
        <a:p>
          <a:endParaRPr lang="en-US" sz="1800"/>
        </a:p>
      </dgm:t>
    </dgm:pt>
    <dgm:pt modelId="{76601805-63AD-4C39-BBCD-1ED969BAAE27}" type="sibTrans" cxnId="{224FE7A6-25D6-4167-91D9-C11C6B4586AE}">
      <dgm:prSet/>
      <dgm:spPr/>
      <dgm:t>
        <a:bodyPr/>
        <a:lstStyle/>
        <a:p>
          <a:endParaRPr lang="en-US" sz="1800"/>
        </a:p>
      </dgm:t>
    </dgm:pt>
    <dgm:pt modelId="{3C653444-C117-4D7F-B7A4-197766687A97}">
      <dgm:prSet phldrT="[Text]" custT="1"/>
      <dgm:spPr/>
      <dgm:t>
        <a:bodyPr/>
        <a:lstStyle/>
        <a:p>
          <a:r>
            <a:rPr lang="tr-TR" sz="1600" b="1" dirty="0">
              <a:latin typeface="Bahnschrift" panose="020B0502040204020203" pitchFamily="34" charset="0"/>
            </a:rPr>
            <a:t>Çağrı Listesi – </a:t>
          </a:r>
          <a:r>
            <a:rPr lang="tr-TR" sz="1600" b="1" dirty="0" err="1">
              <a:latin typeface="Bahnschrift" panose="020B0502040204020203" pitchFamily="34" charset="0"/>
            </a:rPr>
            <a:t>Önceliklendirme</a:t>
          </a:r>
          <a:endParaRPr lang="en-US" sz="1600" b="1" dirty="0">
            <a:latin typeface="Bahnschrift" panose="020B0502040204020203" pitchFamily="34" charset="0"/>
          </a:endParaRPr>
        </a:p>
      </dgm:t>
    </dgm:pt>
    <dgm:pt modelId="{8DAD05B2-F5BE-4F65-834A-AFB7DCDDCE5D}" type="parTrans" cxnId="{C5B16397-B8FD-4AF0-96BA-73A58C4ACCCA}">
      <dgm:prSet/>
      <dgm:spPr/>
      <dgm:t>
        <a:bodyPr/>
        <a:lstStyle/>
        <a:p>
          <a:endParaRPr lang="en-US"/>
        </a:p>
      </dgm:t>
    </dgm:pt>
    <dgm:pt modelId="{F0DD3A1F-4970-4C93-B1D9-332F5029E31F}" type="sibTrans" cxnId="{C5B16397-B8FD-4AF0-96BA-73A58C4ACCCA}">
      <dgm:prSet/>
      <dgm:spPr/>
      <dgm:t>
        <a:bodyPr/>
        <a:lstStyle/>
        <a:p>
          <a:endParaRPr lang="en-US"/>
        </a:p>
      </dgm:t>
    </dgm:pt>
    <dgm:pt modelId="{CD3249D2-8C72-4CCD-A908-9FAF0191C244}">
      <dgm:prSet phldrT="[Text]" custT="1"/>
      <dgm:spPr/>
      <dgm:t>
        <a:bodyPr/>
        <a:lstStyle/>
        <a:p>
          <a:r>
            <a:rPr lang="tr-TR" sz="1600" b="1" dirty="0">
              <a:latin typeface="Bahnschrift" panose="020B0502040204020203" pitchFamily="34" charset="0"/>
            </a:rPr>
            <a:t>Çağrı Metnindeki beklentiler</a:t>
          </a:r>
          <a:endParaRPr lang="en-US" sz="1600" b="1" dirty="0">
            <a:latin typeface="Bahnschrift" panose="020B0502040204020203" pitchFamily="34" charset="0"/>
          </a:endParaRPr>
        </a:p>
      </dgm:t>
    </dgm:pt>
    <dgm:pt modelId="{2C9191D7-60BB-40D7-9FC1-BECAF9A10BEF}" type="parTrans" cxnId="{2868BFA7-4BFA-4672-BC00-7672A8F6B8E8}">
      <dgm:prSet/>
      <dgm:spPr/>
      <dgm:t>
        <a:bodyPr/>
        <a:lstStyle/>
        <a:p>
          <a:endParaRPr lang="en-US"/>
        </a:p>
      </dgm:t>
    </dgm:pt>
    <dgm:pt modelId="{EB1F54A1-4891-409C-800D-1F3454B3C093}" type="sibTrans" cxnId="{2868BFA7-4BFA-4672-BC00-7672A8F6B8E8}">
      <dgm:prSet/>
      <dgm:spPr/>
      <dgm:t>
        <a:bodyPr/>
        <a:lstStyle/>
        <a:p>
          <a:endParaRPr lang="en-US"/>
        </a:p>
      </dgm:t>
    </dgm:pt>
    <dgm:pt modelId="{5E5CC134-97CC-4FDC-9B7D-DEEC1E17A1E1}">
      <dgm:prSet phldrT="[Text]" custT="1"/>
      <dgm:spPr/>
      <dgm:t>
        <a:bodyPr/>
        <a:lstStyle/>
        <a:p>
          <a:r>
            <a:rPr lang="tr-TR" sz="1600" b="1" dirty="0">
              <a:latin typeface="Bahnschrift" panose="020B0502040204020203" pitchFamily="34" charset="0"/>
            </a:rPr>
            <a:t>Konsorsiyum Oluşturma (En İyiler, Denge &amp; Çekirdek Kadro)</a:t>
          </a:r>
          <a:endParaRPr lang="en-US" sz="1600" b="1" dirty="0">
            <a:latin typeface="Bahnschrift" panose="020B0502040204020203" pitchFamily="34" charset="0"/>
          </a:endParaRPr>
        </a:p>
      </dgm:t>
    </dgm:pt>
    <dgm:pt modelId="{B7E3AAEF-1DC3-44FE-9E67-6B80247BBECF}" type="parTrans" cxnId="{B4159436-E0F8-4906-9C4B-2FD69D367683}">
      <dgm:prSet/>
      <dgm:spPr/>
      <dgm:t>
        <a:bodyPr/>
        <a:lstStyle/>
        <a:p>
          <a:endParaRPr lang="en-US"/>
        </a:p>
      </dgm:t>
    </dgm:pt>
    <dgm:pt modelId="{8A8FBA74-C4CF-4BCC-A2CA-E475A3BDDDD7}" type="sibTrans" cxnId="{B4159436-E0F8-4906-9C4B-2FD69D367683}">
      <dgm:prSet/>
      <dgm:spPr/>
      <dgm:t>
        <a:bodyPr/>
        <a:lstStyle/>
        <a:p>
          <a:endParaRPr lang="en-US"/>
        </a:p>
      </dgm:t>
    </dgm:pt>
    <dgm:pt modelId="{56189543-9C2A-4899-A27B-F91BCC1B717C}">
      <dgm:prSet phldrT="[Text]" custT="1"/>
      <dgm:spPr/>
      <dgm:t>
        <a:bodyPr/>
        <a:lstStyle/>
        <a:p>
          <a:r>
            <a:rPr lang="tr-TR" sz="1600" b="1" dirty="0">
              <a:latin typeface="Bahnschrift" panose="020B0502040204020203" pitchFamily="34" charset="0"/>
            </a:rPr>
            <a:t>Önceki Değerlendirme Raporları</a:t>
          </a:r>
          <a:endParaRPr lang="en-US" sz="1600" b="1" dirty="0">
            <a:latin typeface="Bahnschrift" panose="020B0502040204020203" pitchFamily="34" charset="0"/>
          </a:endParaRPr>
        </a:p>
      </dgm:t>
    </dgm:pt>
    <dgm:pt modelId="{D526328D-E1C3-43F1-BAA4-7174026B04DD}" type="parTrans" cxnId="{A8D6BB49-0B63-4E30-A185-A85462A4461E}">
      <dgm:prSet/>
      <dgm:spPr/>
      <dgm:t>
        <a:bodyPr/>
        <a:lstStyle/>
        <a:p>
          <a:endParaRPr lang="en-US"/>
        </a:p>
      </dgm:t>
    </dgm:pt>
    <dgm:pt modelId="{76FDB6D5-4F2C-4FE0-8171-3B4ADC5310BB}" type="sibTrans" cxnId="{A8D6BB49-0B63-4E30-A185-A85462A4461E}">
      <dgm:prSet/>
      <dgm:spPr/>
      <dgm:t>
        <a:bodyPr/>
        <a:lstStyle/>
        <a:p>
          <a:endParaRPr lang="en-US"/>
        </a:p>
      </dgm:t>
    </dgm:pt>
    <dgm:pt modelId="{93844E3F-B7D0-4949-9724-79B6FFD3CD18}">
      <dgm:prSet phldrT="[Text]" custT="1"/>
      <dgm:spPr/>
      <dgm:t>
        <a:bodyPr/>
        <a:lstStyle/>
        <a:p>
          <a:r>
            <a:rPr lang="tr-TR" sz="1600" b="1" dirty="0">
              <a:latin typeface="Bahnschrift" panose="020B0502040204020203" pitchFamily="34" charset="0"/>
            </a:rPr>
            <a:t>Birlikte başarılı olmuş ekip ve yeni projeler</a:t>
          </a:r>
          <a:endParaRPr lang="en-US" sz="1600" b="1" dirty="0">
            <a:latin typeface="Bahnschrift" panose="020B0502040204020203" pitchFamily="34" charset="0"/>
          </a:endParaRPr>
        </a:p>
      </dgm:t>
    </dgm:pt>
    <dgm:pt modelId="{81720569-AD3C-44EE-8673-472E6ED1F44F}" type="parTrans" cxnId="{32CB727A-C60C-46A6-A042-C69E93E16EC9}">
      <dgm:prSet/>
      <dgm:spPr/>
      <dgm:t>
        <a:bodyPr/>
        <a:lstStyle/>
        <a:p>
          <a:endParaRPr lang="en-US"/>
        </a:p>
      </dgm:t>
    </dgm:pt>
    <dgm:pt modelId="{6C07220F-6E7F-44B8-9D49-B3A472999A9A}" type="sibTrans" cxnId="{32CB727A-C60C-46A6-A042-C69E93E16EC9}">
      <dgm:prSet/>
      <dgm:spPr/>
      <dgm:t>
        <a:bodyPr/>
        <a:lstStyle/>
        <a:p>
          <a:endParaRPr lang="en-US"/>
        </a:p>
      </dgm:t>
    </dgm:pt>
    <dgm:pt modelId="{B432DD79-AF98-4FDD-9DF9-DB5AFFE31E76}" type="pres">
      <dgm:prSet presAssocID="{45618650-545A-490F-B7A3-30FFBED112FF}" presName="Name0" presStyleCnt="0">
        <dgm:presLayoutVars>
          <dgm:dir/>
          <dgm:animLvl val="lvl"/>
          <dgm:resizeHandles val="exact"/>
        </dgm:presLayoutVars>
      </dgm:prSet>
      <dgm:spPr/>
    </dgm:pt>
    <dgm:pt modelId="{728EA295-F867-4159-A497-DFAE6065FB8A}" type="pres">
      <dgm:prSet presAssocID="{9216F71D-FA6A-402C-B454-7EBE79BF2A98}" presName="boxAndChildren" presStyleCnt="0"/>
      <dgm:spPr/>
    </dgm:pt>
    <dgm:pt modelId="{AF305B9B-89C6-440E-B956-62E8FFD194C7}" type="pres">
      <dgm:prSet presAssocID="{9216F71D-FA6A-402C-B454-7EBE79BF2A98}" presName="parentTextBox" presStyleLbl="node1" presStyleIdx="0" presStyleCnt="5"/>
      <dgm:spPr/>
    </dgm:pt>
    <dgm:pt modelId="{7BAEF3E4-5154-423D-A2AF-2EF13E421737}" type="pres">
      <dgm:prSet presAssocID="{9216F71D-FA6A-402C-B454-7EBE79BF2A98}" presName="entireBox" presStyleLbl="node1" presStyleIdx="0" presStyleCnt="5"/>
      <dgm:spPr/>
    </dgm:pt>
    <dgm:pt modelId="{069E2016-0B34-4230-A034-B4B1FEF18ABE}" type="pres">
      <dgm:prSet presAssocID="{9216F71D-FA6A-402C-B454-7EBE79BF2A98}" presName="descendantBox" presStyleCnt="0"/>
      <dgm:spPr/>
    </dgm:pt>
    <dgm:pt modelId="{B8D1736F-51AC-418A-838F-E2EBFD448246}" type="pres">
      <dgm:prSet presAssocID="{93844E3F-B7D0-4949-9724-79B6FFD3CD18}" presName="childTextBox" presStyleLbl="fgAccFollowNode1" presStyleIdx="0" presStyleCnt="10">
        <dgm:presLayoutVars>
          <dgm:bulletEnabled val="1"/>
        </dgm:presLayoutVars>
      </dgm:prSet>
      <dgm:spPr/>
    </dgm:pt>
    <dgm:pt modelId="{A26D381A-314C-444D-8B75-C3663B150179}" type="pres">
      <dgm:prSet presAssocID="{193F1C87-A4B5-4F65-ADB6-E9BDF273BFD7}" presName="childTextBox" presStyleLbl="fgAccFollowNode1" presStyleIdx="1" presStyleCnt="10">
        <dgm:presLayoutVars>
          <dgm:bulletEnabled val="1"/>
        </dgm:presLayoutVars>
      </dgm:prSet>
      <dgm:spPr/>
    </dgm:pt>
    <dgm:pt modelId="{CC84C68E-EDE2-48B8-8472-4ED9D5121C5F}" type="pres">
      <dgm:prSet presAssocID="{92758253-D596-4501-97E5-C7ACBF56A5E9}" presName="sp" presStyleCnt="0"/>
      <dgm:spPr/>
    </dgm:pt>
    <dgm:pt modelId="{082A52F0-40DA-4656-BE80-BAF91BEF2F5F}" type="pres">
      <dgm:prSet presAssocID="{761CA63F-6C56-4B8A-AA43-F5D33B1BB42D}" presName="arrowAndChildren" presStyleCnt="0"/>
      <dgm:spPr/>
    </dgm:pt>
    <dgm:pt modelId="{D896C366-61B4-4175-A9F0-D282A3C85642}" type="pres">
      <dgm:prSet presAssocID="{761CA63F-6C56-4B8A-AA43-F5D33B1BB42D}" presName="parentTextArrow" presStyleLbl="node1" presStyleIdx="0" presStyleCnt="5"/>
      <dgm:spPr/>
    </dgm:pt>
    <dgm:pt modelId="{E01992BB-88DA-4647-87B6-FAB69631AD7E}" type="pres">
      <dgm:prSet presAssocID="{761CA63F-6C56-4B8A-AA43-F5D33B1BB42D}" presName="arrow" presStyleLbl="node1" presStyleIdx="1" presStyleCnt="5"/>
      <dgm:spPr/>
    </dgm:pt>
    <dgm:pt modelId="{A6546286-3ACD-4314-8CA7-AFDAC8142863}" type="pres">
      <dgm:prSet presAssocID="{761CA63F-6C56-4B8A-AA43-F5D33B1BB42D}" presName="descendantArrow" presStyleCnt="0"/>
      <dgm:spPr/>
    </dgm:pt>
    <dgm:pt modelId="{99A692A9-3012-4112-A35A-2831BBC025CF}" type="pres">
      <dgm:prSet presAssocID="{5E5CC134-97CC-4FDC-9B7D-DEEC1E17A1E1}" presName="childTextArrow" presStyleLbl="fgAccFollowNode1" presStyleIdx="2" presStyleCnt="10">
        <dgm:presLayoutVars>
          <dgm:bulletEnabled val="1"/>
        </dgm:presLayoutVars>
      </dgm:prSet>
      <dgm:spPr/>
    </dgm:pt>
    <dgm:pt modelId="{62ABB046-392C-4C16-A0E3-EBA8A42150FE}" type="pres">
      <dgm:prSet presAssocID="{A78873C3-F684-4A60-8572-44B2C67A0316}" presName="childTextArrow" presStyleLbl="fgAccFollowNode1" presStyleIdx="3" presStyleCnt="10">
        <dgm:presLayoutVars>
          <dgm:bulletEnabled val="1"/>
        </dgm:presLayoutVars>
      </dgm:prSet>
      <dgm:spPr/>
    </dgm:pt>
    <dgm:pt modelId="{5121B337-7278-4D51-B022-6FAB1EE0EE3B}" type="pres">
      <dgm:prSet presAssocID="{491CCA8B-5155-46DF-8F72-740C92FE3A1E}" presName="sp" presStyleCnt="0"/>
      <dgm:spPr/>
    </dgm:pt>
    <dgm:pt modelId="{AC850987-7757-489A-A05F-25A9900388A0}" type="pres">
      <dgm:prSet presAssocID="{8FCD7755-18AB-43F7-B61D-A93BC3F8D480}" presName="arrowAndChildren" presStyleCnt="0"/>
      <dgm:spPr/>
    </dgm:pt>
    <dgm:pt modelId="{0E1A3345-831E-407D-8D91-0806F75DB815}" type="pres">
      <dgm:prSet presAssocID="{8FCD7755-18AB-43F7-B61D-A93BC3F8D480}" presName="parentTextArrow" presStyleLbl="node1" presStyleIdx="1" presStyleCnt="5"/>
      <dgm:spPr/>
    </dgm:pt>
    <dgm:pt modelId="{DF24AF2A-005B-43E6-8968-621CE446AF0C}" type="pres">
      <dgm:prSet presAssocID="{8FCD7755-18AB-43F7-B61D-A93BC3F8D480}" presName="arrow" presStyleLbl="node1" presStyleIdx="2" presStyleCnt="5"/>
      <dgm:spPr/>
    </dgm:pt>
    <dgm:pt modelId="{787CEE93-4935-4D04-B931-762293A72AEE}" type="pres">
      <dgm:prSet presAssocID="{8FCD7755-18AB-43F7-B61D-A93BC3F8D480}" presName="descendantArrow" presStyleCnt="0"/>
      <dgm:spPr/>
    </dgm:pt>
    <dgm:pt modelId="{9B58437D-4934-437B-8C45-52F364BDCAC6}" type="pres">
      <dgm:prSet presAssocID="{CD3249D2-8C72-4CCD-A908-9FAF0191C244}" presName="childTextArrow" presStyleLbl="fgAccFollowNode1" presStyleIdx="4" presStyleCnt="10">
        <dgm:presLayoutVars>
          <dgm:bulletEnabled val="1"/>
        </dgm:presLayoutVars>
      </dgm:prSet>
      <dgm:spPr/>
    </dgm:pt>
    <dgm:pt modelId="{2E0C7040-1EC2-410A-AEB7-0C0EEF2B2C22}" type="pres">
      <dgm:prSet presAssocID="{56189543-9C2A-4899-A27B-F91BCC1B717C}" presName="childTextArrow" presStyleLbl="fgAccFollowNode1" presStyleIdx="5" presStyleCnt="10">
        <dgm:presLayoutVars>
          <dgm:bulletEnabled val="1"/>
        </dgm:presLayoutVars>
      </dgm:prSet>
      <dgm:spPr/>
    </dgm:pt>
    <dgm:pt modelId="{47A8BB68-E4BD-4426-B3B0-37F384BD6120}" type="pres">
      <dgm:prSet presAssocID="{A15C8561-4E17-40D6-AC4E-30C0F8EF8586}" presName="childTextArrow" presStyleLbl="fgAccFollowNode1" presStyleIdx="6" presStyleCnt="10">
        <dgm:presLayoutVars>
          <dgm:bulletEnabled val="1"/>
        </dgm:presLayoutVars>
      </dgm:prSet>
      <dgm:spPr/>
    </dgm:pt>
    <dgm:pt modelId="{0CDBEDF4-68EC-44FE-9157-4C3765041869}" type="pres">
      <dgm:prSet presAssocID="{0D5B2985-BED1-4477-AAAE-70A255885681}" presName="sp" presStyleCnt="0"/>
      <dgm:spPr/>
    </dgm:pt>
    <dgm:pt modelId="{05B73BDC-9BBC-4014-A48D-BCE47C7394F5}" type="pres">
      <dgm:prSet presAssocID="{3CADFA7F-B7EE-449C-8F9B-4FD785FE28EC}" presName="arrowAndChildren" presStyleCnt="0"/>
      <dgm:spPr/>
    </dgm:pt>
    <dgm:pt modelId="{FD029860-CB4B-48E7-8D02-24CC61DB944E}" type="pres">
      <dgm:prSet presAssocID="{3CADFA7F-B7EE-449C-8F9B-4FD785FE28EC}" presName="parentTextArrow" presStyleLbl="node1" presStyleIdx="2" presStyleCnt="5"/>
      <dgm:spPr/>
    </dgm:pt>
    <dgm:pt modelId="{A8662259-FA4C-400D-976E-2D2B48E309C4}" type="pres">
      <dgm:prSet presAssocID="{3CADFA7F-B7EE-449C-8F9B-4FD785FE28EC}" presName="arrow" presStyleLbl="node1" presStyleIdx="3" presStyleCnt="5"/>
      <dgm:spPr/>
    </dgm:pt>
    <dgm:pt modelId="{6B6A1F6A-4999-47F2-B606-36FE7D1DB0D5}" type="pres">
      <dgm:prSet presAssocID="{3CADFA7F-B7EE-449C-8F9B-4FD785FE28EC}" presName="descendantArrow" presStyleCnt="0"/>
      <dgm:spPr/>
    </dgm:pt>
    <dgm:pt modelId="{905FEF00-EFDF-4ED7-BC10-035ECF5742C3}" type="pres">
      <dgm:prSet presAssocID="{C4C2EFB5-C971-433B-90B1-9454B1E8580A}" presName="childTextArrow" presStyleLbl="fgAccFollowNode1" presStyleIdx="7" presStyleCnt="10">
        <dgm:presLayoutVars>
          <dgm:bulletEnabled val="1"/>
        </dgm:presLayoutVars>
      </dgm:prSet>
      <dgm:spPr/>
    </dgm:pt>
    <dgm:pt modelId="{40FCD809-7900-4DD5-BD8F-C639D6B52696}" type="pres">
      <dgm:prSet presAssocID="{3C653444-C117-4D7F-B7A4-197766687A97}" presName="childTextArrow" presStyleLbl="fgAccFollowNode1" presStyleIdx="8" presStyleCnt="10">
        <dgm:presLayoutVars>
          <dgm:bulletEnabled val="1"/>
        </dgm:presLayoutVars>
      </dgm:prSet>
      <dgm:spPr/>
    </dgm:pt>
    <dgm:pt modelId="{076F9BE5-9709-424D-B68E-6F00937B128D}" type="pres">
      <dgm:prSet presAssocID="{CA0E6216-1579-41FC-9CB0-9DFB39E45B56}" presName="sp" presStyleCnt="0"/>
      <dgm:spPr/>
    </dgm:pt>
    <dgm:pt modelId="{C02957E0-C97F-4464-9280-26B947C58527}" type="pres">
      <dgm:prSet presAssocID="{89A3C13F-8B39-4DE6-AD6C-0D008D820656}" presName="arrowAndChildren" presStyleCnt="0"/>
      <dgm:spPr/>
    </dgm:pt>
    <dgm:pt modelId="{9967A742-FEF6-42AC-9172-C5B56705E912}" type="pres">
      <dgm:prSet presAssocID="{89A3C13F-8B39-4DE6-AD6C-0D008D820656}" presName="parentTextArrow" presStyleLbl="node1" presStyleIdx="3" presStyleCnt="5"/>
      <dgm:spPr/>
    </dgm:pt>
    <dgm:pt modelId="{DBF92BD9-E5F6-4FC2-BEDA-F3F93993778C}" type="pres">
      <dgm:prSet presAssocID="{89A3C13F-8B39-4DE6-AD6C-0D008D820656}" presName="arrow" presStyleLbl="node1" presStyleIdx="4" presStyleCnt="5"/>
      <dgm:spPr/>
    </dgm:pt>
    <dgm:pt modelId="{FACC7A5F-AEF0-4477-B2BC-0EDD7342B745}" type="pres">
      <dgm:prSet presAssocID="{89A3C13F-8B39-4DE6-AD6C-0D008D820656}" presName="descendantArrow" presStyleCnt="0"/>
      <dgm:spPr/>
    </dgm:pt>
    <dgm:pt modelId="{625DDFF2-386D-46E4-AC44-B278F846C478}" type="pres">
      <dgm:prSet presAssocID="{29F27F44-0259-4C78-AF74-BCFC549FF1F8}" presName="childTextArrow" presStyleLbl="fgAccFollowNode1" presStyleIdx="9" presStyleCnt="10">
        <dgm:presLayoutVars>
          <dgm:bulletEnabled val="1"/>
        </dgm:presLayoutVars>
      </dgm:prSet>
      <dgm:spPr/>
    </dgm:pt>
  </dgm:ptLst>
  <dgm:cxnLst>
    <dgm:cxn modelId="{02D30E05-F69C-47A0-95FB-6D38B46A7805}" type="presOf" srcId="{A78873C3-F684-4A60-8572-44B2C67A0316}" destId="{62ABB046-392C-4C16-A0E3-EBA8A42150FE}" srcOrd="0" destOrd="0" presId="urn:microsoft.com/office/officeart/2005/8/layout/process4"/>
    <dgm:cxn modelId="{42431020-ACAA-48D8-BB7B-710F0C261D2A}" type="presOf" srcId="{761CA63F-6C56-4B8A-AA43-F5D33B1BB42D}" destId="{E01992BB-88DA-4647-87B6-FAB69631AD7E}" srcOrd="1" destOrd="0" presId="urn:microsoft.com/office/officeart/2005/8/layout/process4"/>
    <dgm:cxn modelId="{223E9721-3A70-4339-A1A0-5C219069ABA6}" srcId="{45618650-545A-490F-B7A3-30FFBED112FF}" destId="{3CADFA7F-B7EE-449C-8F9B-4FD785FE28EC}" srcOrd="1" destOrd="0" parTransId="{54EC5EBD-FC9F-4FF0-930C-FC9204E77DD4}" sibTransId="{0D5B2985-BED1-4477-AAAE-70A255885681}"/>
    <dgm:cxn modelId="{88755723-A186-4A8C-A7A7-FD0AC7169122}" srcId="{45618650-545A-490F-B7A3-30FFBED112FF}" destId="{89A3C13F-8B39-4DE6-AD6C-0D008D820656}" srcOrd="0" destOrd="0" parTransId="{E65D2F51-1719-4E30-9281-A4401DEBC13E}" sibTransId="{CA0E6216-1579-41FC-9CB0-9DFB39E45B56}"/>
    <dgm:cxn modelId="{7011E727-B9F8-47DF-B198-D08DE9B4569C}" type="presOf" srcId="{3C653444-C117-4D7F-B7A4-197766687A97}" destId="{40FCD809-7900-4DD5-BD8F-C639D6B52696}" srcOrd="0" destOrd="0" presId="urn:microsoft.com/office/officeart/2005/8/layout/process4"/>
    <dgm:cxn modelId="{69307B2A-11D5-42DC-9517-9609196C910A}" type="presOf" srcId="{8FCD7755-18AB-43F7-B61D-A93BC3F8D480}" destId="{DF24AF2A-005B-43E6-8968-621CE446AF0C}" srcOrd="1" destOrd="0" presId="urn:microsoft.com/office/officeart/2005/8/layout/process4"/>
    <dgm:cxn modelId="{83604332-904E-4339-BD12-3C52FFE6048A}" type="presOf" srcId="{29F27F44-0259-4C78-AF74-BCFC549FF1F8}" destId="{625DDFF2-386D-46E4-AC44-B278F846C478}" srcOrd="0" destOrd="0" presId="urn:microsoft.com/office/officeart/2005/8/layout/process4"/>
    <dgm:cxn modelId="{46AA7334-8982-464C-989E-F6679D7B103C}" srcId="{45618650-545A-490F-B7A3-30FFBED112FF}" destId="{761CA63F-6C56-4B8A-AA43-F5D33B1BB42D}" srcOrd="3" destOrd="0" parTransId="{8B9B69B0-84B7-4CA6-9412-F794BD92DA0A}" sibTransId="{92758253-D596-4501-97E5-C7ACBF56A5E9}"/>
    <dgm:cxn modelId="{081B7F35-A79B-4E99-B80F-A1B6A375E1AE}" type="presOf" srcId="{9216F71D-FA6A-402C-B454-7EBE79BF2A98}" destId="{AF305B9B-89C6-440E-B956-62E8FFD194C7}" srcOrd="0" destOrd="0" presId="urn:microsoft.com/office/officeart/2005/8/layout/process4"/>
    <dgm:cxn modelId="{B4159436-E0F8-4906-9C4B-2FD69D367683}" srcId="{761CA63F-6C56-4B8A-AA43-F5D33B1BB42D}" destId="{5E5CC134-97CC-4FDC-9B7D-DEEC1E17A1E1}" srcOrd="0" destOrd="0" parTransId="{B7E3AAEF-1DC3-44FE-9E67-6B80247BBECF}" sibTransId="{8A8FBA74-C4CF-4BCC-A2CA-E475A3BDDDD7}"/>
    <dgm:cxn modelId="{BEAC5240-0509-44D4-8897-186D37D36B19}" srcId="{89A3C13F-8B39-4DE6-AD6C-0D008D820656}" destId="{29F27F44-0259-4C78-AF74-BCFC549FF1F8}" srcOrd="0" destOrd="0" parTransId="{0CA4E5A1-6B9F-4104-A99F-9DDECF7777D9}" sibTransId="{77156914-B1C8-4320-B01A-28C3B965F8D2}"/>
    <dgm:cxn modelId="{8992065C-FB91-4353-A0E1-93EBFFFBE4B8}" srcId="{45618650-545A-490F-B7A3-30FFBED112FF}" destId="{9216F71D-FA6A-402C-B454-7EBE79BF2A98}" srcOrd="4" destOrd="0" parTransId="{A3185A30-C9E9-4FD9-B7F8-29ED98A746E1}" sibTransId="{31E2ABFD-704D-4703-893B-69EBD0F1E9FF}"/>
    <dgm:cxn modelId="{A0870E46-14EE-46EB-9DD1-B75910852204}" type="presOf" srcId="{89A3C13F-8B39-4DE6-AD6C-0D008D820656}" destId="{DBF92BD9-E5F6-4FC2-BEDA-F3F93993778C}" srcOrd="1" destOrd="0" presId="urn:microsoft.com/office/officeart/2005/8/layout/process4"/>
    <dgm:cxn modelId="{E4E3A546-8924-4012-8F8B-70C56C8338F9}" srcId="{8FCD7755-18AB-43F7-B61D-A93BC3F8D480}" destId="{A15C8561-4E17-40D6-AC4E-30C0F8EF8586}" srcOrd="2" destOrd="0" parTransId="{5768840E-BD53-4FAC-926C-DB27B7E8C811}" sibTransId="{566BB053-148A-4CFC-AC7F-80F4A61C378D}"/>
    <dgm:cxn modelId="{D6602169-F2C6-4C98-BAC4-071B95A042FF}" type="presOf" srcId="{93844E3F-B7D0-4949-9724-79B6FFD3CD18}" destId="{B8D1736F-51AC-418A-838F-E2EBFD448246}" srcOrd="0" destOrd="0" presId="urn:microsoft.com/office/officeart/2005/8/layout/process4"/>
    <dgm:cxn modelId="{A8D6BB49-0B63-4E30-A185-A85462A4461E}" srcId="{8FCD7755-18AB-43F7-B61D-A93BC3F8D480}" destId="{56189543-9C2A-4899-A27B-F91BCC1B717C}" srcOrd="1" destOrd="0" parTransId="{D526328D-E1C3-43F1-BAA4-7174026B04DD}" sibTransId="{76FDB6D5-4F2C-4FE0-8171-3B4ADC5310BB}"/>
    <dgm:cxn modelId="{6C108E6A-9A74-4E3B-B82E-22360796EEF0}" type="presOf" srcId="{9216F71D-FA6A-402C-B454-7EBE79BF2A98}" destId="{7BAEF3E4-5154-423D-A2AF-2EF13E421737}" srcOrd="1" destOrd="0" presId="urn:microsoft.com/office/officeart/2005/8/layout/process4"/>
    <dgm:cxn modelId="{783B7B6B-BF1D-411B-913A-5DC96DE911EB}" srcId="{45618650-545A-490F-B7A3-30FFBED112FF}" destId="{8FCD7755-18AB-43F7-B61D-A93BC3F8D480}" srcOrd="2" destOrd="0" parTransId="{66662B9F-E873-4A6E-B132-291FA329D995}" sibTransId="{491CCA8B-5155-46DF-8F72-740C92FE3A1E}"/>
    <dgm:cxn modelId="{B2C8DF4B-734C-4534-A501-51BA60EFB745}" type="presOf" srcId="{761CA63F-6C56-4B8A-AA43-F5D33B1BB42D}" destId="{D896C366-61B4-4175-A9F0-D282A3C85642}" srcOrd="0" destOrd="0" presId="urn:microsoft.com/office/officeart/2005/8/layout/process4"/>
    <dgm:cxn modelId="{0E82D06E-D6FB-4F01-8719-EA39E76A9628}" type="presOf" srcId="{45618650-545A-490F-B7A3-30FFBED112FF}" destId="{B432DD79-AF98-4FDD-9DF9-DB5AFFE31E76}" srcOrd="0" destOrd="0" presId="urn:microsoft.com/office/officeart/2005/8/layout/process4"/>
    <dgm:cxn modelId="{F67FFD52-8334-44B2-AC37-271C442EF1E7}" srcId="{3CADFA7F-B7EE-449C-8F9B-4FD785FE28EC}" destId="{C4C2EFB5-C971-433B-90B1-9454B1E8580A}" srcOrd="0" destOrd="0" parTransId="{25D17B9E-CB63-4B1C-9F55-2EE70D0173C9}" sibTransId="{9868DD33-BDD7-4E6D-AFCA-6B6179B43290}"/>
    <dgm:cxn modelId="{42AFF174-E867-4AA0-904A-F2484FEFA1CE}" type="presOf" srcId="{A15C8561-4E17-40D6-AC4E-30C0F8EF8586}" destId="{47A8BB68-E4BD-4426-B3B0-37F384BD6120}" srcOrd="0" destOrd="0" presId="urn:microsoft.com/office/officeart/2005/8/layout/process4"/>
    <dgm:cxn modelId="{32CB727A-C60C-46A6-A042-C69E93E16EC9}" srcId="{9216F71D-FA6A-402C-B454-7EBE79BF2A98}" destId="{93844E3F-B7D0-4949-9724-79B6FFD3CD18}" srcOrd="0" destOrd="0" parTransId="{81720569-AD3C-44EE-8673-472E6ED1F44F}" sibTransId="{6C07220F-6E7F-44B8-9D49-B3A472999A9A}"/>
    <dgm:cxn modelId="{3673EA7A-2FAF-4C2F-9918-FBB8D6964913}" type="presOf" srcId="{56189543-9C2A-4899-A27B-F91BCC1B717C}" destId="{2E0C7040-1EC2-410A-AEB7-0C0EEF2B2C22}" srcOrd="0" destOrd="0" presId="urn:microsoft.com/office/officeart/2005/8/layout/process4"/>
    <dgm:cxn modelId="{350B447B-9052-4077-950F-AD2690472E5E}" type="presOf" srcId="{8FCD7755-18AB-43F7-B61D-A93BC3F8D480}" destId="{0E1A3345-831E-407D-8D91-0806F75DB815}" srcOrd="0" destOrd="0" presId="urn:microsoft.com/office/officeart/2005/8/layout/process4"/>
    <dgm:cxn modelId="{C5B16397-B8FD-4AF0-96BA-73A58C4ACCCA}" srcId="{3CADFA7F-B7EE-449C-8F9B-4FD785FE28EC}" destId="{3C653444-C117-4D7F-B7A4-197766687A97}" srcOrd="1" destOrd="0" parTransId="{8DAD05B2-F5BE-4F65-834A-AFB7DCDDCE5D}" sibTransId="{F0DD3A1F-4970-4C93-B1D9-332F5029E31F}"/>
    <dgm:cxn modelId="{A467059A-A8F4-4039-A005-8B55176861B0}" type="presOf" srcId="{5E5CC134-97CC-4FDC-9B7D-DEEC1E17A1E1}" destId="{99A692A9-3012-4112-A35A-2831BBC025CF}" srcOrd="0" destOrd="0" presId="urn:microsoft.com/office/officeart/2005/8/layout/process4"/>
    <dgm:cxn modelId="{46CBA99B-8239-4AE4-BF34-E66CE6CF3BFC}" type="presOf" srcId="{3CADFA7F-B7EE-449C-8F9B-4FD785FE28EC}" destId="{FD029860-CB4B-48E7-8D02-24CC61DB944E}" srcOrd="0" destOrd="0" presId="urn:microsoft.com/office/officeart/2005/8/layout/process4"/>
    <dgm:cxn modelId="{224FE7A6-25D6-4167-91D9-C11C6B4586AE}" srcId="{9216F71D-FA6A-402C-B454-7EBE79BF2A98}" destId="{193F1C87-A4B5-4F65-ADB6-E9BDF273BFD7}" srcOrd="1" destOrd="0" parTransId="{C47137D0-A98F-4ABB-A5DB-474574BB7D69}" sibTransId="{76601805-63AD-4C39-BBCD-1ED969BAAE27}"/>
    <dgm:cxn modelId="{2868BFA7-4BFA-4672-BC00-7672A8F6B8E8}" srcId="{8FCD7755-18AB-43F7-B61D-A93BC3F8D480}" destId="{CD3249D2-8C72-4CCD-A908-9FAF0191C244}" srcOrd="0" destOrd="0" parTransId="{2C9191D7-60BB-40D7-9FC1-BECAF9A10BEF}" sibTransId="{EB1F54A1-4891-409C-800D-1F3454B3C093}"/>
    <dgm:cxn modelId="{3C8D77C1-00B5-4E11-9AA2-50C7C7D85F9E}" type="presOf" srcId="{CD3249D2-8C72-4CCD-A908-9FAF0191C244}" destId="{9B58437D-4934-437B-8C45-52F364BDCAC6}" srcOrd="0" destOrd="0" presId="urn:microsoft.com/office/officeart/2005/8/layout/process4"/>
    <dgm:cxn modelId="{F6DBC1C2-242F-41EA-BECF-573776DE6295}" type="presOf" srcId="{193F1C87-A4B5-4F65-ADB6-E9BDF273BFD7}" destId="{A26D381A-314C-444D-8B75-C3663B150179}" srcOrd="0" destOrd="0" presId="urn:microsoft.com/office/officeart/2005/8/layout/process4"/>
    <dgm:cxn modelId="{8E4B39C4-A716-4B8F-9A4D-D0C64FF1150E}" type="presOf" srcId="{C4C2EFB5-C971-433B-90B1-9454B1E8580A}" destId="{905FEF00-EFDF-4ED7-BC10-035ECF5742C3}" srcOrd="0" destOrd="0" presId="urn:microsoft.com/office/officeart/2005/8/layout/process4"/>
    <dgm:cxn modelId="{821AB0E2-8898-4C3F-9653-68A866BF5D88}" srcId="{761CA63F-6C56-4B8A-AA43-F5D33B1BB42D}" destId="{A78873C3-F684-4A60-8572-44B2C67A0316}" srcOrd="1" destOrd="0" parTransId="{27CE774C-5100-46F5-9439-CF8419E321B0}" sibTransId="{40B9B071-0597-4A5D-B68A-CC8E518BC694}"/>
    <dgm:cxn modelId="{8AC916E7-B06A-4F8C-A3ED-6DB7686E5FB8}" type="presOf" srcId="{89A3C13F-8B39-4DE6-AD6C-0D008D820656}" destId="{9967A742-FEF6-42AC-9172-C5B56705E912}" srcOrd="0" destOrd="0" presId="urn:microsoft.com/office/officeart/2005/8/layout/process4"/>
    <dgm:cxn modelId="{B10DD2EE-0BFC-4936-A022-A14C7C3361C1}" type="presOf" srcId="{3CADFA7F-B7EE-449C-8F9B-4FD785FE28EC}" destId="{A8662259-FA4C-400D-976E-2D2B48E309C4}" srcOrd="1" destOrd="0" presId="urn:microsoft.com/office/officeart/2005/8/layout/process4"/>
    <dgm:cxn modelId="{0A05DF50-9EE0-46CB-89A7-7661274CB7CD}" type="presParOf" srcId="{B432DD79-AF98-4FDD-9DF9-DB5AFFE31E76}" destId="{728EA295-F867-4159-A497-DFAE6065FB8A}" srcOrd="0" destOrd="0" presId="urn:microsoft.com/office/officeart/2005/8/layout/process4"/>
    <dgm:cxn modelId="{D9D2DA71-327B-4581-ADD1-EA9116472FB4}" type="presParOf" srcId="{728EA295-F867-4159-A497-DFAE6065FB8A}" destId="{AF305B9B-89C6-440E-B956-62E8FFD194C7}" srcOrd="0" destOrd="0" presId="urn:microsoft.com/office/officeart/2005/8/layout/process4"/>
    <dgm:cxn modelId="{A7B267E7-ADF4-44C3-974B-0DA800C4E38D}" type="presParOf" srcId="{728EA295-F867-4159-A497-DFAE6065FB8A}" destId="{7BAEF3E4-5154-423D-A2AF-2EF13E421737}" srcOrd="1" destOrd="0" presId="urn:microsoft.com/office/officeart/2005/8/layout/process4"/>
    <dgm:cxn modelId="{52CAF7FC-52FD-42A1-8BCF-20283F5B93C6}" type="presParOf" srcId="{728EA295-F867-4159-A497-DFAE6065FB8A}" destId="{069E2016-0B34-4230-A034-B4B1FEF18ABE}" srcOrd="2" destOrd="0" presId="urn:microsoft.com/office/officeart/2005/8/layout/process4"/>
    <dgm:cxn modelId="{0C09845C-36C9-44A6-AC0A-51140C5E18DB}" type="presParOf" srcId="{069E2016-0B34-4230-A034-B4B1FEF18ABE}" destId="{B8D1736F-51AC-418A-838F-E2EBFD448246}" srcOrd="0" destOrd="0" presId="urn:microsoft.com/office/officeart/2005/8/layout/process4"/>
    <dgm:cxn modelId="{A1F29214-CB4D-4C4E-BE43-D192904B6F6E}" type="presParOf" srcId="{069E2016-0B34-4230-A034-B4B1FEF18ABE}" destId="{A26D381A-314C-444D-8B75-C3663B150179}" srcOrd="1" destOrd="0" presId="urn:microsoft.com/office/officeart/2005/8/layout/process4"/>
    <dgm:cxn modelId="{A0FE99A4-F319-40DA-B0CC-3408D6670097}" type="presParOf" srcId="{B432DD79-AF98-4FDD-9DF9-DB5AFFE31E76}" destId="{CC84C68E-EDE2-48B8-8472-4ED9D5121C5F}" srcOrd="1" destOrd="0" presId="urn:microsoft.com/office/officeart/2005/8/layout/process4"/>
    <dgm:cxn modelId="{E7E75FA0-0585-4E12-B0C0-73768D935EEA}" type="presParOf" srcId="{B432DD79-AF98-4FDD-9DF9-DB5AFFE31E76}" destId="{082A52F0-40DA-4656-BE80-BAF91BEF2F5F}" srcOrd="2" destOrd="0" presId="urn:microsoft.com/office/officeart/2005/8/layout/process4"/>
    <dgm:cxn modelId="{53BA6431-EADC-4B2A-A53E-ECA581AE6F32}" type="presParOf" srcId="{082A52F0-40DA-4656-BE80-BAF91BEF2F5F}" destId="{D896C366-61B4-4175-A9F0-D282A3C85642}" srcOrd="0" destOrd="0" presId="urn:microsoft.com/office/officeart/2005/8/layout/process4"/>
    <dgm:cxn modelId="{B2388631-6C0F-4BC0-AF6D-31CC3774E0A2}" type="presParOf" srcId="{082A52F0-40DA-4656-BE80-BAF91BEF2F5F}" destId="{E01992BB-88DA-4647-87B6-FAB69631AD7E}" srcOrd="1" destOrd="0" presId="urn:microsoft.com/office/officeart/2005/8/layout/process4"/>
    <dgm:cxn modelId="{563027C3-E177-4F41-AEB1-44631A2A2CD8}" type="presParOf" srcId="{082A52F0-40DA-4656-BE80-BAF91BEF2F5F}" destId="{A6546286-3ACD-4314-8CA7-AFDAC8142863}" srcOrd="2" destOrd="0" presId="urn:microsoft.com/office/officeart/2005/8/layout/process4"/>
    <dgm:cxn modelId="{2F3DBBA8-1D0B-43E7-860B-9A2D68BE8504}" type="presParOf" srcId="{A6546286-3ACD-4314-8CA7-AFDAC8142863}" destId="{99A692A9-3012-4112-A35A-2831BBC025CF}" srcOrd="0" destOrd="0" presId="urn:microsoft.com/office/officeart/2005/8/layout/process4"/>
    <dgm:cxn modelId="{075E8B02-F44F-4022-B8BE-0B7200696644}" type="presParOf" srcId="{A6546286-3ACD-4314-8CA7-AFDAC8142863}" destId="{62ABB046-392C-4C16-A0E3-EBA8A42150FE}" srcOrd="1" destOrd="0" presId="urn:microsoft.com/office/officeart/2005/8/layout/process4"/>
    <dgm:cxn modelId="{FD637F3B-51F3-4FE8-A509-D72752F269DE}" type="presParOf" srcId="{B432DD79-AF98-4FDD-9DF9-DB5AFFE31E76}" destId="{5121B337-7278-4D51-B022-6FAB1EE0EE3B}" srcOrd="3" destOrd="0" presId="urn:microsoft.com/office/officeart/2005/8/layout/process4"/>
    <dgm:cxn modelId="{0DF7E19E-7046-47A1-B2B5-16A235E0E2D7}" type="presParOf" srcId="{B432DD79-AF98-4FDD-9DF9-DB5AFFE31E76}" destId="{AC850987-7757-489A-A05F-25A9900388A0}" srcOrd="4" destOrd="0" presId="urn:microsoft.com/office/officeart/2005/8/layout/process4"/>
    <dgm:cxn modelId="{076B6792-C9E4-4B25-A11D-E642D93924FB}" type="presParOf" srcId="{AC850987-7757-489A-A05F-25A9900388A0}" destId="{0E1A3345-831E-407D-8D91-0806F75DB815}" srcOrd="0" destOrd="0" presId="urn:microsoft.com/office/officeart/2005/8/layout/process4"/>
    <dgm:cxn modelId="{EE1FA652-2050-471B-9CDA-3782ED46FD44}" type="presParOf" srcId="{AC850987-7757-489A-A05F-25A9900388A0}" destId="{DF24AF2A-005B-43E6-8968-621CE446AF0C}" srcOrd="1" destOrd="0" presId="urn:microsoft.com/office/officeart/2005/8/layout/process4"/>
    <dgm:cxn modelId="{53D3190B-81A2-4DA7-A224-A5B8174ED9C4}" type="presParOf" srcId="{AC850987-7757-489A-A05F-25A9900388A0}" destId="{787CEE93-4935-4D04-B931-762293A72AEE}" srcOrd="2" destOrd="0" presId="urn:microsoft.com/office/officeart/2005/8/layout/process4"/>
    <dgm:cxn modelId="{E6C36130-F5A3-4362-9FD7-55A56CB34D42}" type="presParOf" srcId="{787CEE93-4935-4D04-B931-762293A72AEE}" destId="{9B58437D-4934-437B-8C45-52F364BDCAC6}" srcOrd="0" destOrd="0" presId="urn:microsoft.com/office/officeart/2005/8/layout/process4"/>
    <dgm:cxn modelId="{DDF76CB5-B9F0-49B7-8A9A-8526C5457D5F}" type="presParOf" srcId="{787CEE93-4935-4D04-B931-762293A72AEE}" destId="{2E0C7040-1EC2-410A-AEB7-0C0EEF2B2C22}" srcOrd="1" destOrd="0" presId="urn:microsoft.com/office/officeart/2005/8/layout/process4"/>
    <dgm:cxn modelId="{F7528BD0-9B8C-49AF-86BB-8AB0C704E0A5}" type="presParOf" srcId="{787CEE93-4935-4D04-B931-762293A72AEE}" destId="{47A8BB68-E4BD-4426-B3B0-37F384BD6120}" srcOrd="2" destOrd="0" presId="urn:microsoft.com/office/officeart/2005/8/layout/process4"/>
    <dgm:cxn modelId="{331EF1D8-F74A-43F0-9AEA-987DB3C948B6}" type="presParOf" srcId="{B432DD79-AF98-4FDD-9DF9-DB5AFFE31E76}" destId="{0CDBEDF4-68EC-44FE-9157-4C3765041869}" srcOrd="5" destOrd="0" presId="urn:microsoft.com/office/officeart/2005/8/layout/process4"/>
    <dgm:cxn modelId="{043E57D3-1956-41A7-BA9E-A3F889147EED}" type="presParOf" srcId="{B432DD79-AF98-4FDD-9DF9-DB5AFFE31E76}" destId="{05B73BDC-9BBC-4014-A48D-BCE47C7394F5}" srcOrd="6" destOrd="0" presId="urn:microsoft.com/office/officeart/2005/8/layout/process4"/>
    <dgm:cxn modelId="{6DF80CBB-7CFC-4BF3-B93A-0AEFFC6C9936}" type="presParOf" srcId="{05B73BDC-9BBC-4014-A48D-BCE47C7394F5}" destId="{FD029860-CB4B-48E7-8D02-24CC61DB944E}" srcOrd="0" destOrd="0" presId="urn:microsoft.com/office/officeart/2005/8/layout/process4"/>
    <dgm:cxn modelId="{6CDB8CD0-F299-4F6E-90CE-26DD57757883}" type="presParOf" srcId="{05B73BDC-9BBC-4014-A48D-BCE47C7394F5}" destId="{A8662259-FA4C-400D-976E-2D2B48E309C4}" srcOrd="1" destOrd="0" presId="urn:microsoft.com/office/officeart/2005/8/layout/process4"/>
    <dgm:cxn modelId="{88F11C1C-4ED3-42DF-9A4B-E3D5F1D71983}" type="presParOf" srcId="{05B73BDC-9BBC-4014-A48D-BCE47C7394F5}" destId="{6B6A1F6A-4999-47F2-B606-36FE7D1DB0D5}" srcOrd="2" destOrd="0" presId="urn:microsoft.com/office/officeart/2005/8/layout/process4"/>
    <dgm:cxn modelId="{F304DEEA-14A2-42EC-A9C6-6C08E77BAA7E}" type="presParOf" srcId="{6B6A1F6A-4999-47F2-B606-36FE7D1DB0D5}" destId="{905FEF00-EFDF-4ED7-BC10-035ECF5742C3}" srcOrd="0" destOrd="0" presId="urn:microsoft.com/office/officeart/2005/8/layout/process4"/>
    <dgm:cxn modelId="{074CC7E5-C85B-48CA-8B46-AC0693DC5D7B}" type="presParOf" srcId="{6B6A1F6A-4999-47F2-B606-36FE7D1DB0D5}" destId="{40FCD809-7900-4DD5-BD8F-C639D6B52696}" srcOrd="1" destOrd="0" presId="urn:microsoft.com/office/officeart/2005/8/layout/process4"/>
    <dgm:cxn modelId="{85DC364A-E331-4D25-B640-4E7C6C6CDDAB}" type="presParOf" srcId="{B432DD79-AF98-4FDD-9DF9-DB5AFFE31E76}" destId="{076F9BE5-9709-424D-B68E-6F00937B128D}" srcOrd="7" destOrd="0" presId="urn:microsoft.com/office/officeart/2005/8/layout/process4"/>
    <dgm:cxn modelId="{2AB0BDC2-E0CE-4FA1-BDC2-563BABB0EADA}" type="presParOf" srcId="{B432DD79-AF98-4FDD-9DF9-DB5AFFE31E76}" destId="{C02957E0-C97F-4464-9280-26B947C58527}" srcOrd="8" destOrd="0" presId="urn:microsoft.com/office/officeart/2005/8/layout/process4"/>
    <dgm:cxn modelId="{0E3D097A-3C47-45C5-A52D-399FE5479293}" type="presParOf" srcId="{C02957E0-C97F-4464-9280-26B947C58527}" destId="{9967A742-FEF6-42AC-9172-C5B56705E912}" srcOrd="0" destOrd="0" presId="urn:microsoft.com/office/officeart/2005/8/layout/process4"/>
    <dgm:cxn modelId="{727B833C-2151-4554-9DD6-73142E73E293}" type="presParOf" srcId="{C02957E0-C97F-4464-9280-26B947C58527}" destId="{DBF92BD9-E5F6-4FC2-BEDA-F3F93993778C}" srcOrd="1" destOrd="0" presId="urn:microsoft.com/office/officeart/2005/8/layout/process4"/>
    <dgm:cxn modelId="{A6F4160F-BEFE-4E71-A2AA-8919C57AFDC5}" type="presParOf" srcId="{C02957E0-C97F-4464-9280-26B947C58527}" destId="{FACC7A5F-AEF0-4477-B2BC-0EDD7342B745}" srcOrd="2" destOrd="0" presId="urn:microsoft.com/office/officeart/2005/8/layout/process4"/>
    <dgm:cxn modelId="{C66783D4-02F0-4FE4-BE31-802484C9BDC4}" type="presParOf" srcId="{FACC7A5F-AEF0-4477-B2BC-0EDD7342B745}" destId="{625DDFF2-386D-46E4-AC44-B278F846C4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EF3E4-5154-423D-A2AF-2EF13E421737}">
      <dsp:nvSpPr>
        <dsp:cNvPr id="0" name=""/>
        <dsp:cNvSpPr/>
      </dsp:nvSpPr>
      <dsp:spPr>
        <a:xfrm>
          <a:off x="0" y="5302200"/>
          <a:ext cx="11979275" cy="869870"/>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BAŞARILI PROJELER İÇİN PROJE YÖNETİM SÜRECİ</a:t>
          </a:r>
          <a:endParaRPr lang="en-US" sz="1600" b="1" kern="1200" dirty="0">
            <a:latin typeface="Bahnschrift" panose="020B0502040204020203" pitchFamily="34" charset="0"/>
          </a:endParaRPr>
        </a:p>
      </dsp:txBody>
      <dsp:txXfrm>
        <a:off x="0" y="5302200"/>
        <a:ext cx="11979275" cy="469729"/>
      </dsp:txXfrm>
    </dsp:sp>
    <dsp:sp modelId="{B8D1736F-51AC-418A-838F-E2EBFD448246}">
      <dsp:nvSpPr>
        <dsp:cNvPr id="0" name=""/>
        <dsp:cNvSpPr/>
      </dsp:nvSpPr>
      <dsp:spPr>
        <a:xfrm>
          <a:off x="0" y="5754532"/>
          <a:ext cx="5989637" cy="40014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Birlikte başarılı olmuş ekip ve yeni projeler</a:t>
          </a:r>
          <a:endParaRPr lang="en-US" sz="1600" b="1" kern="1200" dirty="0">
            <a:latin typeface="Bahnschrift" panose="020B0502040204020203" pitchFamily="34" charset="0"/>
          </a:endParaRPr>
        </a:p>
      </dsp:txBody>
      <dsp:txXfrm>
        <a:off x="0" y="5754532"/>
        <a:ext cx="5989637" cy="400140"/>
      </dsp:txXfrm>
    </dsp:sp>
    <dsp:sp modelId="{A26D381A-314C-444D-8B75-C3663B150179}">
      <dsp:nvSpPr>
        <dsp:cNvPr id="0" name=""/>
        <dsp:cNvSpPr/>
      </dsp:nvSpPr>
      <dsp:spPr>
        <a:xfrm>
          <a:off x="5989637" y="5754532"/>
          <a:ext cx="5989637" cy="40014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Sözleşme ve Proje Uygulama &amp; Yönetim Süreci</a:t>
          </a:r>
          <a:endParaRPr lang="en-US" sz="1600" b="1" kern="1200" dirty="0">
            <a:latin typeface="Bahnschrift" panose="020B0502040204020203" pitchFamily="34" charset="0"/>
          </a:endParaRPr>
        </a:p>
      </dsp:txBody>
      <dsp:txXfrm>
        <a:off x="5989637" y="5754532"/>
        <a:ext cx="5989637" cy="400140"/>
      </dsp:txXfrm>
    </dsp:sp>
    <dsp:sp modelId="{E01992BB-88DA-4647-87B6-FAB69631AD7E}">
      <dsp:nvSpPr>
        <dsp:cNvPr id="0" name=""/>
        <dsp:cNvSpPr/>
      </dsp:nvSpPr>
      <dsp:spPr>
        <a:xfrm rot="10800000">
          <a:off x="0" y="3977388"/>
          <a:ext cx="11979275" cy="1337860"/>
        </a:xfrm>
        <a:prstGeom prst="upArrowCallout">
          <a:avLst/>
        </a:prstGeom>
        <a:solidFill>
          <a:schemeClr val="accent5">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KONSORSİYUM OLUŞTURMA, PROJE YAZIM &amp; GELİŞTİRME (2-6 ay önce)</a:t>
          </a:r>
          <a:endParaRPr lang="en-US" sz="1600" b="1" kern="1200" dirty="0">
            <a:latin typeface="Bahnschrift" panose="020B0502040204020203" pitchFamily="34" charset="0"/>
          </a:endParaRPr>
        </a:p>
      </dsp:txBody>
      <dsp:txXfrm rot="-10800000">
        <a:off x="0" y="3977388"/>
        <a:ext cx="11979275" cy="469588"/>
      </dsp:txXfrm>
    </dsp:sp>
    <dsp:sp modelId="{99A692A9-3012-4112-A35A-2831BBC025CF}">
      <dsp:nvSpPr>
        <dsp:cNvPr id="0" name=""/>
        <dsp:cNvSpPr/>
      </dsp:nvSpPr>
      <dsp:spPr>
        <a:xfrm>
          <a:off x="0" y="4446976"/>
          <a:ext cx="5989637"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Konsorsiyum Oluşturma (En İyiler, Denge &amp; Çekirdek Kadro)</a:t>
          </a:r>
          <a:endParaRPr lang="en-US" sz="1600" b="1" kern="1200" dirty="0">
            <a:latin typeface="Bahnschrift" panose="020B0502040204020203" pitchFamily="34" charset="0"/>
          </a:endParaRPr>
        </a:p>
      </dsp:txBody>
      <dsp:txXfrm>
        <a:off x="0" y="4446976"/>
        <a:ext cx="5989637" cy="400020"/>
      </dsp:txXfrm>
    </dsp:sp>
    <dsp:sp modelId="{62ABB046-392C-4C16-A0E3-EBA8A42150FE}">
      <dsp:nvSpPr>
        <dsp:cNvPr id="0" name=""/>
        <dsp:cNvSpPr/>
      </dsp:nvSpPr>
      <dsp:spPr>
        <a:xfrm>
          <a:off x="5989637" y="4446976"/>
          <a:ext cx="5989637"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Proje Yazım &amp; Başvuru (Her üç bölümde de fark oluşturma)</a:t>
          </a:r>
          <a:endParaRPr lang="en-US" sz="1600" b="1" kern="1200" dirty="0">
            <a:latin typeface="Bahnschrift" panose="020B0502040204020203" pitchFamily="34" charset="0"/>
          </a:endParaRPr>
        </a:p>
      </dsp:txBody>
      <dsp:txXfrm>
        <a:off x="5989637" y="4446976"/>
        <a:ext cx="5989637" cy="400020"/>
      </dsp:txXfrm>
    </dsp:sp>
    <dsp:sp modelId="{DF24AF2A-005B-43E6-8968-621CE446AF0C}">
      <dsp:nvSpPr>
        <dsp:cNvPr id="0" name=""/>
        <dsp:cNvSpPr/>
      </dsp:nvSpPr>
      <dsp:spPr>
        <a:xfrm rot="10800000">
          <a:off x="0" y="2652575"/>
          <a:ext cx="11979275" cy="1337860"/>
        </a:xfrm>
        <a:prstGeom prst="upArrowCallou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PROJE KONSEPT VE ANA FİKRİNE UYGUN ŞEHİR PİLOT UYGULAMA SENARYOSU (3-6 ay önce)</a:t>
          </a:r>
          <a:endParaRPr lang="en-US" sz="1600" b="1" kern="1200" dirty="0">
            <a:latin typeface="Bahnschrift" panose="020B0502040204020203" pitchFamily="34" charset="0"/>
          </a:endParaRPr>
        </a:p>
      </dsp:txBody>
      <dsp:txXfrm rot="-10800000">
        <a:off x="0" y="2652575"/>
        <a:ext cx="11979275" cy="469588"/>
      </dsp:txXfrm>
    </dsp:sp>
    <dsp:sp modelId="{9B58437D-4934-437B-8C45-52F364BDCAC6}">
      <dsp:nvSpPr>
        <dsp:cNvPr id="0" name=""/>
        <dsp:cNvSpPr/>
      </dsp:nvSpPr>
      <dsp:spPr>
        <a:xfrm>
          <a:off x="5849" y="3122164"/>
          <a:ext cx="3989192"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Çağrı Metnindeki beklentiler</a:t>
          </a:r>
          <a:endParaRPr lang="en-US" sz="1600" b="1" kern="1200" dirty="0">
            <a:latin typeface="Bahnschrift" panose="020B0502040204020203" pitchFamily="34" charset="0"/>
          </a:endParaRPr>
        </a:p>
      </dsp:txBody>
      <dsp:txXfrm>
        <a:off x="5849" y="3122164"/>
        <a:ext cx="3989192" cy="400020"/>
      </dsp:txXfrm>
    </dsp:sp>
    <dsp:sp modelId="{2E0C7040-1EC2-410A-AEB7-0C0EEF2B2C22}">
      <dsp:nvSpPr>
        <dsp:cNvPr id="0" name=""/>
        <dsp:cNvSpPr/>
      </dsp:nvSpPr>
      <dsp:spPr>
        <a:xfrm>
          <a:off x="3995041" y="3122164"/>
          <a:ext cx="3989192"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Önceki Değerlendirme Raporları</a:t>
          </a:r>
          <a:endParaRPr lang="en-US" sz="1600" b="1" kern="1200" dirty="0">
            <a:latin typeface="Bahnschrift" panose="020B0502040204020203" pitchFamily="34" charset="0"/>
          </a:endParaRPr>
        </a:p>
      </dsp:txBody>
      <dsp:txXfrm>
        <a:off x="3995041" y="3122164"/>
        <a:ext cx="3989192" cy="400020"/>
      </dsp:txXfrm>
    </dsp:sp>
    <dsp:sp modelId="{47A8BB68-E4BD-4426-B3B0-37F384BD6120}">
      <dsp:nvSpPr>
        <dsp:cNvPr id="0" name=""/>
        <dsp:cNvSpPr/>
      </dsp:nvSpPr>
      <dsp:spPr>
        <a:xfrm>
          <a:off x="7984233" y="3122164"/>
          <a:ext cx="3989192"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Proje Konsept ve Özeti Geliştirme (1-2 Sayfa)</a:t>
          </a:r>
          <a:endParaRPr lang="en-US" sz="1600" b="1" kern="1200" dirty="0">
            <a:latin typeface="Bahnschrift" panose="020B0502040204020203" pitchFamily="34" charset="0"/>
          </a:endParaRPr>
        </a:p>
      </dsp:txBody>
      <dsp:txXfrm>
        <a:off x="7984233" y="3122164"/>
        <a:ext cx="3989192" cy="400020"/>
      </dsp:txXfrm>
    </dsp:sp>
    <dsp:sp modelId="{A8662259-FA4C-400D-976E-2D2B48E309C4}">
      <dsp:nvSpPr>
        <dsp:cNvPr id="0" name=""/>
        <dsp:cNvSpPr/>
      </dsp:nvSpPr>
      <dsp:spPr>
        <a:xfrm rot="10800000">
          <a:off x="0" y="1327763"/>
          <a:ext cx="11979275" cy="1337860"/>
        </a:xfrm>
        <a:prstGeom prst="upArrowCallout">
          <a:avLst/>
        </a:prstGeom>
        <a:solidFill>
          <a:schemeClr val="accent5">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POTANSİYEL ÇAĞRI VE PROJE ÖNERİLERİNİN OLUŞTURULMASI (6 ay önce)</a:t>
          </a:r>
          <a:endParaRPr lang="en-US" sz="1600" b="1" kern="1200" dirty="0">
            <a:latin typeface="Bahnschrift" panose="020B0502040204020203" pitchFamily="34" charset="0"/>
          </a:endParaRPr>
        </a:p>
      </dsp:txBody>
      <dsp:txXfrm rot="-10800000">
        <a:off x="0" y="1327763"/>
        <a:ext cx="11979275" cy="469588"/>
      </dsp:txXfrm>
    </dsp:sp>
    <dsp:sp modelId="{905FEF00-EFDF-4ED7-BC10-035ECF5742C3}">
      <dsp:nvSpPr>
        <dsp:cNvPr id="0" name=""/>
        <dsp:cNvSpPr/>
      </dsp:nvSpPr>
      <dsp:spPr>
        <a:xfrm>
          <a:off x="0" y="1797352"/>
          <a:ext cx="5989637"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Çağrılara Yönelik Etkinlikler ve Ağ Oluşturma Süreçleri</a:t>
          </a:r>
          <a:endParaRPr lang="en-US" sz="1600" b="1" kern="1200" dirty="0">
            <a:latin typeface="Bahnschrift" panose="020B0502040204020203" pitchFamily="34" charset="0"/>
          </a:endParaRPr>
        </a:p>
      </dsp:txBody>
      <dsp:txXfrm>
        <a:off x="0" y="1797352"/>
        <a:ext cx="5989637" cy="400020"/>
      </dsp:txXfrm>
    </dsp:sp>
    <dsp:sp modelId="{40FCD809-7900-4DD5-BD8F-C639D6B52696}">
      <dsp:nvSpPr>
        <dsp:cNvPr id="0" name=""/>
        <dsp:cNvSpPr/>
      </dsp:nvSpPr>
      <dsp:spPr>
        <a:xfrm>
          <a:off x="5989637" y="1797352"/>
          <a:ext cx="5989637"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Çağrı Listesi – </a:t>
          </a:r>
          <a:r>
            <a:rPr lang="tr-TR" sz="1600" b="1" kern="1200" dirty="0" err="1">
              <a:latin typeface="Bahnschrift" panose="020B0502040204020203" pitchFamily="34" charset="0"/>
            </a:rPr>
            <a:t>Önceliklendirme</a:t>
          </a:r>
          <a:endParaRPr lang="en-US" sz="1600" b="1" kern="1200" dirty="0">
            <a:latin typeface="Bahnschrift" panose="020B0502040204020203" pitchFamily="34" charset="0"/>
          </a:endParaRPr>
        </a:p>
      </dsp:txBody>
      <dsp:txXfrm>
        <a:off x="5989637" y="1797352"/>
        <a:ext cx="5989637" cy="400020"/>
      </dsp:txXfrm>
    </dsp:sp>
    <dsp:sp modelId="{DBF92BD9-E5F6-4FC2-BEDA-F3F93993778C}">
      <dsp:nvSpPr>
        <dsp:cNvPr id="0" name=""/>
        <dsp:cNvSpPr/>
      </dsp:nvSpPr>
      <dsp:spPr>
        <a:xfrm rot="10800000">
          <a:off x="0" y="2951"/>
          <a:ext cx="11979275" cy="1337860"/>
        </a:xfrm>
        <a:prstGeom prst="upArrowCallou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KURUM ÖNCELİKLERİ</a:t>
          </a:r>
        </a:p>
      </dsp:txBody>
      <dsp:txXfrm rot="-10800000">
        <a:off x="0" y="2951"/>
        <a:ext cx="11979275" cy="469588"/>
      </dsp:txXfrm>
    </dsp:sp>
    <dsp:sp modelId="{625DDFF2-386D-46E4-AC44-B278F846C478}">
      <dsp:nvSpPr>
        <dsp:cNvPr id="0" name=""/>
        <dsp:cNvSpPr/>
      </dsp:nvSpPr>
      <dsp:spPr>
        <a:xfrm>
          <a:off x="0" y="472540"/>
          <a:ext cx="11979275" cy="40002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Bahnschrift" panose="020B0502040204020203" pitchFamily="34" charset="0"/>
            </a:rPr>
            <a:t>Ürün, Deneyim, Uzmanlık &amp; Öncelikler ile ilgili hazırlıklar</a:t>
          </a:r>
        </a:p>
      </dsp:txBody>
      <dsp:txXfrm>
        <a:off x="0" y="472540"/>
        <a:ext cx="11979275" cy="4000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B143A-4894-48B5-A10D-CB93E554F0EA}" type="datetimeFigureOut">
              <a:rPr lang="tr-TR" smtClean="0"/>
              <a:t>22.09.2023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7F6E2-4010-4837-8C78-3E3D5617985E}" type="slidenum">
              <a:rPr lang="tr-TR" smtClean="0"/>
              <a:t>‹#›</a:t>
            </a:fld>
            <a:endParaRPr lang="tr-TR"/>
          </a:p>
        </p:txBody>
      </p:sp>
    </p:spTree>
    <p:extLst>
      <p:ext uri="{BB962C8B-B14F-4D97-AF65-F5344CB8AC3E}">
        <p14:creationId xmlns:p14="http://schemas.microsoft.com/office/powerpoint/2010/main" val="421379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DA8DB27-9ADC-4E1F-AEEE-954AD75BA431}" type="slidenum">
              <a:rPr lang="tr-TR" smtClean="0"/>
              <a:t>4</a:t>
            </a:fld>
            <a:endParaRPr lang="tr-TR"/>
          </a:p>
        </p:txBody>
      </p:sp>
    </p:spTree>
    <p:extLst>
      <p:ext uri="{BB962C8B-B14F-4D97-AF65-F5344CB8AC3E}">
        <p14:creationId xmlns:p14="http://schemas.microsoft.com/office/powerpoint/2010/main" val="42614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AB 7. </a:t>
            </a:r>
            <a:r>
              <a:rPr lang="en-US" sz="1200" dirty="0" err="1"/>
              <a:t>Çerçeve</a:t>
            </a:r>
            <a:r>
              <a:rPr lang="en-US" sz="1200" dirty="0"/>
              <a:t> </a:t>
            </a:r>
            <a:r>
              <a:rPr lang="en-US" sz="1200" dirty="0" err="1"/>
              <a:t>programından</a:t>
            </a:r>
            <a:r>
              <a:rPr lang="en-US" sz="1200" dirty="0"/>
              <a:t> </a:t>
            </a:r>
            <a:r>
              <a:rPr lang="en-US" sz="1200" dirty="0" err="1"/>
              <a:t>itibaren</a:t>
            </a:r>
            <a:r>
              <a:rPr lang="en-US" sz="1200" dirty="0"/>
              <a:t> FP7 ve </a:t>
            </a:r>
            <a:r>
              <a:rPr lang="en-US" sz="1200" dirty="0" err="1"/>
              <a:t>Ufuk</a:t>
            </a:r>
            <a:r>
              <a:rPr lang="en-US" sz="1200" dirty="0"/>
              <a:t> 2020 </a:t>
            </a:r>
            <a:r>
              <a:rPr lang="en-US" sz="1200" dirty="0" err="1"/>
              <a:t>projelerinde</a:t>
            </a:r>
            <a:r>
              <a:rPr lang="en-US" sz="1200" dirty="0"/>
              <a:t> </a:t>
            </a:r>
            <a:r>
              <a:rPr lang="en-US" sz="1200" dirty="0" err="1"/>
              <a:t>Katılımcı</a:t>
            </a:r>
            <a:r>
              <a:rPr lang="en-US" sz="1200" dirty="0"/>
              <a:t>, </a:t>
            </a:r>
            <a:r>
              <a:rPr lang="en-US" sz="1200" dirty="0" err="1"/>
              <a:t>Türkiye</a:t>
            </a:r>
            <a:r>
              <a:rPr lang="en-US" sz="1200" dirty="0"/>
              <a:t> </a:t>
            </a:r>
            <a:r>
              <a:rPr lang="en-US" sz="1200" dirty="0" err="1"/>
              <a:t>Koordinatörü</a:t>
            </a:r>
            <a:r>
              <a:rPr lang="en-US" sz="1200" dirty="0"/>
              <a:t> ve ICT </a:t>
            </a:r>
            <a:r>
              <a:rPr lang="en-US" sz="1200" dirty="0" err="1"/>
              <a:t>aksiyonları</a:t>
            </a:r>
            <a:r>
              <a:rPr lang="en-US" sz="1200" dirty="0"/>
              <a:t> </a:t>
            </a:r>
            <a:r>
              <a:rPr lang="en-US" sz="1200" dirty="0" err="1"/>
              <a:t>uygulayıcısı</a:t>
            </a:r>
            <a:r>
              <a:rPr lang="en-US" sz="1200" dirty="0"/>
              <a:t> olarak </a:t>
            </a:r>
            <a:r>
              <a:rPr lang="en-US" sz="1200" dirty="0" err="1"/>
              <a:t>görev</a:t>
            </a:r>
            <a:r>
              <a:rPr lang="en-US" sz="1200" dirty="0"/>
              <a:t> </a:t>
            </a:r>
            <a:r>
              <a:rPr lang="en-US" sz="1200" dirty="0" err="1"/>
              <a:t>almaktayız</a:t>
            </a:r>
            <a:r>
              <a:rPr lang="en-US" sz="1200" dirty="0"/>
              <a:t>.  </a:t>
            </a:r>
          </a:p>
          <a:p>
            <a:pPr algn="just"/>
            <a:r>
              <a:rPr lang="en-US" sz="1200" dirty="0" err="1"/>
              <a:t>Şubat</a:t>
            </a:r>
            <a:r>
              <a:rPr lang="en-US" sz="1200" dirty="0"/>
              <a:t> 2022 </a:t>
            </a:r>
            <a:r>
              <a:rPr lang="en-US" sz="1200" dirty="0" err="1"/>
              <a:t>yılı</a:t>
            </a:r>
            <a:r>
              <a:rPr lang="en-US" sz="1200" dirty="0"/>
              <a:t> </a:t>
            </a:r>
            <a:r>
              <a:rPr lang="en-US" sz="1200" dirty="0" err="1"/>
              <a:t>itibariyle</a:t>
            </a:r>
            <a:r>
              <a:rPr lang="en-US" sz="1200" dirty="0"/>
              <a:t> Horizon Europe </a:t>
            </a:r>
            <a:r>
              <a:rPr lang="en-US" sz="1200" dirty="0" err="1"/>
              <a:t>kapsamında</a:t>
            </a:r>
            <a:r>
              <a:rPr lang="en-US" sz="1200" dirty="0"/>
              <a:t> </a:t>
            </a:r>
            <a:r>
              <a:rPr lang="en-US" sz="1200" dirty="0" err="1"/>
              <a:t>hibe</a:t>
            </a:r>
            <a:r>
              <a:rPr lang="en-US" sz="1200" dirty="0"/>
              <a:t> </a:t>
            </a:r>
            <a:r>
              <a:rPr lang="en-US" sz="1200" dirty="0" err="1"/>
              <a:t>almaya</a:t>
            </a:r>
            <a:r>
              <a:rPr lang="en-US" sz="1200" dirty="0"/>
              <a:t> </a:t>
            </a:r>
            <a:r>
              <a:rPr lang="en-US" sz="1200" dirty="0" err="1"/>
              <a:t>hak</a:t>
            </a:r>
            <a:r>
              <a:rPr lang="en-US" sz="1200" dirty="0"/>
              <a:t> </a:t>
            </a:r>
            <a:r>
              <a:rPr lang="en-US" sz="1200" dirty="0" err="1"/>
              <a:t>kazandığımız</a:t>
            </a:r>
            <a:r>
              <a:rPr lang="en-US" sz="1200" dirty="0"/>
              <a:t> </a:t>
            </a:r>
            <a:r>
              <a:rPr lang="en-US" sz="1200" dirty="0" err="1"/>
              <a:t>projemizle</a:t>
            </a:r>
            <a:r>
              <a:rPr lang="en-US" sz="1200" dirty="0"/>
              <a:t> birlikte </a:t>
            </a:r>
            <a:r>
              <a:rPr lang="en-US" sz="1200" dirty="0" err="1"/>
              <a:t>ise</a:t>
            </a:r>
            <a:r>
              <a:rPr lang="en-US" sz="1200" dirty="0"/>
              <a:t> proje </a:t>
            </a:r>
            <a:r>
              <a:rPr lang="en-US" sz="1200" dirty="0" err="1"/>
              <a:t>yazımı</a:t>
            </a:r>
            <a:r>
              <a:rPr lang="en-US" sz="1200" dirty="0"/>
              <a:t> ve </a:t>
            </a:r>
            <a:r>
              <a:rPr lang="en-US" sz="1200" dirty="0" err="1"/>
              <a:t>konsorsiyum</a:t>
            </a:r>
            <a:r>
              <a:rPr lang="en-US" sz="1200" dirty="0"/>
              <a:t> </a:t>
            </a:r>
            <a:r>
              <a:rPr lang="en-US" sz="1200" dirty="0" err="1"/>
              <a:t>kurulumu</a:t>
            </a:r>
            <a:r>
              <a:rPr lang="en-US" sz="1200" dirty="0"/>
              <a:t> dahil </a:t>
            </a:r>
            <a:r>
              <a:rPr lang="en-US" sz="1200" dirty="0" err="1"/>
              <a:t>olmak</a:t>
            </a:r>
            <a:r>
              <a:rPr lang="en-US" sz="1200" dirty="0"/>
              <a:t> </a:t>
            </a:r>
            <a:r>
              <a:rPr lang="en-US" sz="1200" dirty="0" err="1"/>
              <a:t>üzere</a:t>
            </a:r>
            <a:r>
              <a:rPr lang="en-US" sz="1200" dirty="0"/>
              <a:t> </a:t>
            </a:r>
            <a:r>
              <a:rPr lang="en-US" sz="1200" dirty="0" err="1"/>
              <a:t>tüm</a:t>
            </a:r>
            <a:r>
              <a:rPr lang="en-US" sz="1200" dirty="0"/>
              <a:t> </a:t>
            </a:r>
            <a:r>
              <a:rPr lang="en-US" sz="1200" dirty="0" err="1"/>
              <a:t>süreçlerin</a:t>
            </a:r>
            <a:r>
              <a:rPr lang="en-US" sz="1200" dirty="0"/>
              <a:t> </a:t>
            </a:r>
            <a:r>
              <a:rPr lang="en-US" sz="1200" dirty="0" err="1"/>
              <a:t>liderliğini</a:t>
            </a:r>
            <a:r>
              <a:rPr lang="en-US" sz="1200" dirty="0"/>
              <a:t> </a:t>
            </a:r>
            <a:r>
              <a:rPr lang="en-US" sz="1200" dirty="0" err="1"/>
              <a:t>üstlenerek</a:t>
            </a:r>
            <a:r>
              <a:rPr lang="en-US" sz="1200" dirty="0"/>
              <a:t> proje </a:t>
            </a:r>
            <a:r>
              <a:rPr lang="en-US" sz="1200" dirty="0" err="1"/>
              <a:t>koordinatörü</a:t>
            </a:r>
            <a:r>
              <a:rPr lang="en-US" sz="1200" dirty="0"/>
              <a:t> </a:t>
            </a:r>
            <a:r>
              <a:rPr lang="en-US" sz="1200" dirty="0" err="1"/>
              <a:t>konumundayız</a:t>
            </a:r>
            <a:r>
              <a:rPr lang="en-US" sz="1200" dirty="0"/>
              <a:t>.</a:t>
            </a:r>
          </a:p>
          <a:p>
            <a:endParaRPr lang="tr-TR" sz="1200" dirty="0"/>
          </a:p>
        </p:txBody>
      </p:sp>
      <p:sp>
        <p:nvSpPr>
          <p:cNvPr id="4" name="Slide Number Placeholder 3"/>
          <p:cNvSpPr>
            <a:spLocks noGrp="1"/>
          </p:cNvSpPr>
          <p:nvPr>
            <p:ph type="sldNum" sz="quarter" idx="10"/>
          </p:nvPr>
        </p:nvSpPr>
        <p:spPr/>
        <p:txBody>
          <a:bodyPr/>
          <a:lstStyle/>
          <a:p>
            <a:fld id="{4EE7F6E2-4010-4837-8C78-3E3D5617985E}" type="slidenum">
              <a:rPr lang="tr-TR" smtClean="0"/>
              <a:t>6</a:t>
            </a:fld>
            <a:endParaRPr lang="tr-TR"/>
          </a:p>
        </p:txBody>
      </p:sp>
    </p:spTree>
    <p:extLst>
      <p:ext uri="{BB962C8B-B14F-4D97-AF65-F5344CB8AC3E}">
        <p14:creationId xmlns:p14="http://schemas.microsoft.com/office/powerpoint/2010/main" val="93901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dirty="0"/>
              <a:t>C2IMPRESS Projesi; AB tarafından 2021-2027 arasında Bilimsel araştırma, teknolojik geliştirme ve inovasyon faaliyetlerini desteklemek amacıyla oluşturulan “ Ufuk Avrupa (Horizon Europe) Ar-Ge ve Yenilik programı” kapsamında fonlanmaktadır. Ufuk Avrupa Programı’nın “Küme 3 Toplum için Sivil Güvenlik Alanı 2021 çağrıları” kapsamında fonlanmaya hak kazanan C2IMPRESS projesi başvuru yapan 17 proje arasından en başarılı proje seçilerek hibe almaya hak kazanan tek proje olmuştur. Bu bakımdan, diğer çağrılardan ayrılmaktadır. C2IMPRESS projesi Küme 3 Toplum için Sivil Güvenlik - HORIZON-CL3-2021-DRS-01-01 kodlu çağrı duyurusu kapsamında başarılı olan bir proje olup AB komisyonu çağrı ilanı sırasında yalnızca en başarılı 1 projenin fonlanacağını duyurmuştur.</a:t>
            </a:r>
            <a:r>
              <a:rPr lang="en-US" sz="1000"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C2IMPRESS projesi;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Afetlere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Dayanıklı</a:t>
            </a:r>
            <a:r>
              <a:rPr lang="en-US" sz="1800" dirty="0">
                <a:effectLst/>
                <a:latin typeface="Calibri" panose="020F0502020204030204" pitchFamily="34" charset="0"/>
                <a:ea typeface="Calibri" panose="020F0502020204030204" pitchFamily="34" charset="0"/>
                <a:cs typeface="Times New Roman" panose="02020603050405020304" pitchFamily="18" charset="0"/>
              </a:rPr>
              <a:t> Bir Toplum Için;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Çoklu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Tehlike</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Risk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Durumlarında</a:t>
            </a:r>
            <a:r>
              <a:rPr lang="en-US" sz="1800" dirty="0">
                <a:effectLst/>
                <a:latin typeface="Calibri" panose="020F0502020204030204" pitchFamily="34" charset="0"/>
                <a:ea typeface="Calibri" panose="020F0502020204030204" pitchFamily="34" charset="0"/>
                <a:cs typeface="Times New Roman" panose="02020603050405020304" pitchFamily="18" charset="0"/>
              </a:rPr>
              <a:t> Toplum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Farkındalığının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Arttırılması</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Inovatif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Teknolojilerle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Desteklenmesi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amacıyla</a:t>
            </a:r>
            <a:r>
              <a:rPr lang="en-US" sz="1800" dirty="0">
                <a:effectLst/>
                <a:latin typeface="Calibri" panose="020F0502020204030204" pitchFamily="34" charset="0"/>
                <a:ea typeface="Calibri" panose="020F0502020204030204" pitchFamily="34" charset="0"/>
                <a:cs typeface="Times New Roman" panose="02020603050405020304" pitchFamily="18" charset="0"/>
              </a:rPr>
              <a:t> Türkiye,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Yunanistan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Portekiz</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İspanya’daki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taşkın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sel</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bunlarla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bağlantılı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heyelan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vb.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diğer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Afet riski taşıyan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kentsel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alanlarda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erken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uyarı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sistemi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büyük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tabanlı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afetle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mücadele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karar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destek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platformları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stratejik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planlama</a:t>
            </a:r>
            <a:r>
              <a:rPr lang="en-US" sz="1800" dirty="0">
                <a:effectLst/>
                <a:latin typeface="Calibri" panose="020F0502020204030204" pitchFamily="34" charset="0"/>
                <a:ea typeface="Calibri" panose="020F0502020204030204" pitchFamily="34" charset="0"/>
                <a:cs typeface="Times New Roman" panose="02020603050405020304" pitchFamily="18" charset="0"/>
              </a:rPr>
              <a:t> çözümleri vb. inovatif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uygulamalarla</a:t>
            </a:r>
            <a:r>
              <a:rPr lang="en-US" sz="1800" dirty="0">
                <a:effectLst/>
                <a:latin typeface="Calibri" panose="020F0502020204030204" pitchFamily="34" charset="0"/>
                <a:ea typeface="Calibri" panose="020F0502020204030204" pitchFamily="34" charset="0"/>
                <a:cs typeface="Times New Roman" panose="02020603050405020304" pitchFamily="18" charset="0"/>
              </a:rPr>
              <a:t> afet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yönetimine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katkı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sağlamayı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amaçlamaktadır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4EE7F6E2-4010-4837-8C78-3E3D5617985E}" type="slidenum">
              <a:rPr lang="tr-TR" smtClean="0"/>
              <a:t>8</a:t>
            </a:fld>
            <a:endParaRPr lang="tr-TR"/>
          </a:p>
        </p:txBody>
      </p:sp>
    </p:spTree>
    <p:extLst>
      <p:ext uri="{BB962C8B-B14F-4D97-AF65-F5344CB8AC3E}">
        <p14:creationId xmlns:p14="http://schemas.microsoft.com/office/powerpoint/2010/main" val="212221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4EE7F6E2-4010-4837-8C78-3E3D5617985E}" type="slidenum">
              <a:rPr lang="tr-TR" smtClean="0"/>
              <a:t>9</a:t>
            </a:fld>
            <a:endParaRPr lang="tr-TR"/>
          </a:p>
        </p:txBody>
      </p:sp>
    </p:spTree>
    <p:extLst>
      <p:ext uri="{BB962C8B-B14F-4D97-AF65-F5344CB8AC3E}">
        <p14:creationId xmlns:p14="http://schemas.microsoft.com/office/powerpoint/2010/main" val="344836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Tree>
    <p:extLst>
      <p:ext uri="{BB962C8B-B14F-4D97-AF65-F5344CB8AC3E}">
        <p14:creationId xmlns:p14="http://schemas.microsoft.com/office/powerpoint/2010/main" val="288771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2350"/>
            <a:ext cx="10515600" cy="50651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855A3C-B27F-4E3B-A4DA-716677936B18}" type="datetimeFigureOut">
              <a:rPr lang="tr-TR" smtClean="0"/>
              <a:t>22.09.2023</a:t>
            </a:fld>
            <a:endParaRPr lang="tr-TR"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122765F-AF99-48CB-8B6F-D5C0A7907137}" type="slidenum">
              <a:rPr lang="tr-TR" smtClean="0"/>
              <a:t>‹#›</a:t>
            </a:fld>
            <a:endParaRPr lang="tr-TR"/>
          </a:p>
        </p:txBody>
      </p:sp>
      <p:sp>
        <p:nvSpPr>
          <p:cNvPr id="7" name="Title 1"/>
          <p:cNvSpPr>
            <a:spLocks noGrp="1"/>
          </p:cNvSpPr>
          <p:nvPr>
            <p:ph type="title"/>
          </p:nvPr>
        </p:nvSpPr>
        <p:spPr>
          <a:xfrm>
            <a:off x="838200" y="167699"/>
            <a:ext cx="10515600" cy="840220"/>
          </a:xfrm>
          <a:prstGeom prst="rect">
            <a:avLst/>
          </a:prstGeom>
        </p:spPr>
        <p:txBody>
          <a:bodyPr/>
          <a:lstStyle/>
          <a:p>
            <a:pPr algn="ctr"/>
            <a:endParaRPr lang="tr-TR" b="1" dirty="0"/>
          </a:p>
        </p:txBody>
      </p:sp>
    </p:spTree>
    <p:extLst>
      <p:ext uri="{BB962C8B-B14F-4D97-AF65-F5344CB8AC3E}">
        <p14:creationId xmlns:p14="http://schemas.microsoft.com/office/powerpoint/2010/main" val="264121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9" y="137161"/>
            <a:ext cx="9797831" cy="707887"/>
          </a:xfrm>
        </p:spPr>
        <p:txBody>
          <a:bodyPr/>
          <a:lstStyle>
            <a:lvl1pPr algn="l">
              <a:defRPr spc="-151"/>
            </a:lvl1pPr>
          </a:lstStyle>
          <a:p>
            <a:r>
              <a:rPr lang="en-US"/>
              <a:t>Click to edit Master title style</a:t>
            </a:r>
          </a:p>
        </p:txBody>
      </p:sp>
      <p:sp>
        <p:nvSpPr>
          <p:cNvPr id="3" name="Subtitle 2"/>
          <p:cNvSpPr>
            <a:spLocks noGrp="1"/>
          </p:cNvSpPr>
          <p:nvPr>
            <p:ph type="subTitle" idx="1"/>
          </p:nvPr>
        </p:nvSpPr>
        <p:spPr>
          <a:xfrm>
            <a:off x="623889" y="845047"/>
            <a:ext cx="9797831" cy="480131"/>
          </a:xfrm>
        </p:spPr>
        <p:txBody>
          <a:bodyPr wrap="square">
            <a:spAutoFit/>
          </a:bodyPr>
          <a:lstStyle>
            <a:lvl1pPr marL="0" indent="0" algn="l">
              <a:buNone/>
              <a:defRPr sz="2800" spc="-151">
                <a:solidFill>
                  <a:schemeClr val="accent1"/>
                </a:solidFill>
                <a:latin typeface="Bahnschrift" panose="020B0502040204020203"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grpSp>
        <p:nvGrpSpPr>
          <p:cNvPr id="6" name="Group 5"/>
          <p:cNvGrpSpPr/>
          <p:nvPr userDrawn="1"/>
        </p:nvGrpSpPr>
        <p:grpSpPr>
          <a:xfrm>
            <a:off x="328170"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grpSp>
      <p:sp>
        <p:nvSpPr>
          <p:cNvPr id="10" name="Slide Number Placeholder 5"/>
          <p:cNvSpPr>
            <a:spLocks noGrp="1"/>
          </p:cNvSpPr>
          <p:nvPr>
            <p:ph type="sldNum" sz="quarter" idx="12"/>
          </p:nvPr>
        </p:nvSpPr>
        <p:spPr>
          <a:xfrm>
            <a:off x="328170" y="6237312"/>
            <a:ext cx="439241" cy="390437"/>
          </a:xfrm>
          <a:prstGeom prst="rect">
            <a:avLst/>
          </a:prstGeom>
        </p:spPr>
        <p:txBody>
          <a:bodyPr anchor="ctr"/>
          <a:lstStyle>
            <a:lvl1pPr algn="ctr">
              <a:defRPr sz="1400">
                <a:solidFill>
                  <a:schemeClr val="tx1"/>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94652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69944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Tree>
    <p:extLst>
      <p:ext uri="{BB962C8B-B14F-4D97-AF65-F5344CB8AC3E}">
        <p14:creationId xmlns:p14="http://schemas.microsoft.com/office/powerpoint/2010/main" val="13633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78138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8C9BFD03-D703-44CE-8DD9-EAF5C7A45A82}" type="datetimeFigureOut">
              <a:rPr lang="tr-TR" smtClean="0"/>
              <a:t>22.09.2023</a:t>
            </a:fld>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598ADC08-EA2B-4CE5-8F3D-7B4B919DFAC9}" type="slidenum">
              <a:rPr lang="tr-TR" smtClean="0"/>
              <a:t>‹#›</a:t>
            </a:fld>
            <a:endParaRPr lang="tr-TR"/>
          </a:p>
        </p:txBody>
      </p:sp>
    </p:spTree>
    <p:extLst>
      <p:ext uri="{BB962C8B-B14F-4D97-AF65-F5344CB8AC3E}">
        <p14:creationId xmlns:p14="http://schemas.microsoft.com/office/powerpoint/2010/main" val="40462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8C9BFD03-D703-44CE-8DD9-EAF5C7A45A82}" type="datetimeFigureOut">
              <a:rPr lang="tr-TR" smtClean="0"/>
              <a:t>22.09.2023</a:t>
            </a:fld>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598ADC08-EA2B-4CE5-8F3D-7B4B919DFAC9}" type="slidenum">
              <a:rPr lang="tr-TR" smtClean="0"/>
              <a:t>‹#›</a:t>
            </a:fld>
            <a:endParaRPr lang="tr-TR"/>
          </a:p>
        </p:txBody>
      </p:sp>
    </p:spTree>
    <p:extLst>
      <p:ext uri="{BB962C8B-B14F-4D97-AF65-F5344CB8AC3E}">
        <p14:creationId xmlns:p14="http://schemas.microsoft.com/office/powerpoint/2010/main" val="82076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5" name="Unvan 1"/>
          <p:cNvSpPr>
            <a:spLocks noGrp="1"/>
          </p:cNvSpPr>
          <p:nvPr>
            <p:ph type="title"/>
          </p:nvPr>
        </p:nvSpPr>
        <p:spPr>
          <a:xfrm>
            <a:off x="90130" y="167858"/>
            <a:ext cx="2319583" cy="339726"/>
          </a:xfrm>
        </p:spPr>
        <p:txBody>
          <a:bodyPr/>
          <a:lstStyle/>
          <a:p>
            <a:r>
              <a:rPr lang="tr-TR" dirty="0"/>
              <a:t>Asıl başlık stili için tıklatın</a:t>
            </a:r>
          </a:p>
        </p:txBody>
      </p:sp>
    </p:spTree>
    <p:extLst>
      <p:ext uri="{BB962C8B-B14F-4D97-AF65-F5344CB8AC3E}">
        <p14:creationId xmlns:p14="http://schemas.microsoft.com/office/powerpoint/2010/main" val="426844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2"/>
          <p:cNvSpPr/>
          <p:nvPr userDrawn="1"/>
        </p:nvSpPr>
        <p:spPr>
          <a:xfrm>
            <a:off x="0" y="12023"/>
            <a:ext cx="12192000" cy="733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917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8C9BFD03-D703-44CE-8DD9-EAF5C7A45A82}" type="datetimeFigureOut">
              <a:rPr lang="tr-TR" smtClean="0"/>
              <a:t>22.09.2023</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598ADC08-EA2B-4CE5-8F3D-7B4B919DFAC9}" type="slidenum">
              <a:rPr lang="tr-TR" smtClean="0"/>
              <a:t>‹#›</a:t>
            </a:fld>
            <a:endParaRPr lang="tr-TR"/>
          </a:p>
        </p:txBody>
      </p:sp>
    </p:spTree>
    <p:extLst>
      <p:ext uri="{BB962C8B-B14F-4D97-AF65-F5344CB8AC3E}">
        <p14:creationId xmlns:p14="http://schemas.microsoft.com/office/powerpoint/2010/main" val="344907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0130" y="681224"/>
            <a:ext cx="11979948" cy="6024376"/>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8" name="Resim 4"/>
          <p:cNvPicPr>
            <a:picLocks noChangeAspect="1"/>
          </p:cNvPicPr>
          <p:nvPr userDrawn="1"/>
        </p:nvPicPr>
        <p:blipFill rotWithShape="1">
          <a:blip r:embed="rId13">
            <a:extLst>
              <a:ext uri="{28A0092B-C50C-407E-A947-70E740481C1C}">
                <a14:useLocalDpi xmlns:a14="http://schemas.microsoft.com/office/drawing/2010/main" val="0"/>
              </a:ext>
            </a:extLst>
          </a:blip>
          <a:srcRect l="15422"/>
          <a:stretch/>
        </p:blipFill>
        <p:spPr>
          <a:xfrm rot="10800000">
            <a:off x="2224216" y="19664"/>
            <a:ext cx="9967784" cy="603250"/>
          </a:xfrm>
          <a:prstGeom prst="rect">
            <a:avLst/>
          </a:prstGeom>
        </p:spPr>
      </p:pic>
      <p:pic>
        <p:nvPicPr>
          <p:cNvPr id="11" name="Resim 1"/>
          <p:cNvPicPr>
            <a:picLocks noChangeAspect="1"/>
          </p:cNvPicPr>
          <p:nvPr userDrawn="1"/>
        </p:nvPicPr>
        <p:blipFill rotWithShape="1">
          <a:blip r:embed="rId13">
            <a:extLst>
              <a:ext uri="{28A0092B-C50C-407E-A947-70E740481C1C}">
                <a14:useLocalDpi xmlns:a14="http://schemas.microsoft.com/office/drawing/2010/main" val="0"/>
              </a:ext>
            </a:extLst>
          </a:blip>
          <a:srcRect r="84516"/>
          <a:stretch/>
        </p:blipFill>
        <p:spPr>
          <a:xfrm>
            <a:off x="90130" y="-49161"/>
            <a:ext cx="1887794" cy="603250"/>
          </a:xfrm>
          <a:prstGeom prst="rect">
            <a:avLst/>
          </a:prstGeom>
        </p:spPr>
      </p:pic>
      <p:sp>
        <p:nvSpPr>
          <p:cNvPr id="2" name="Başlık Yer Tutucusu 1"/>
          <p:cNvSpPr>
            <a:spLocks noGrp="1"/>
          </p:cNvSpPr>
          <p:nvPr>
            <p:ph type="title"/>
          </p:nvPr>
        </p:nvSpPr>
        <p:spPr>
          <a:xfrm>
            <a:off x="4365523" y="92434"/>
            <a:ext cx="7704556" cy="339726"/>
          </a:xfrm>
          <a:prstGeom prst="rect">
            <a:avLst/>
          </a:prstGeom>
        </p:spPr>
        <p:txBody>
          <a:bodyPr vert="horz" lIns="91440" tIns="45720" rIns="91440" bIns="45720" rtlCol="0" anchor="ctr">
            <a:noAutofit/>
          </a:bodyPr>
          <a:lstStyle/>
          <a:p>
            <a:r>
              <a:rPr lang="tr-TR" dirty="0"/>
              <a:t>ANA BAŞLIK</a:t>
            </a:r>
          </a:p>
        </p:txBody>
      </p:sp>
    </p:spTree>
    <p:extLst>
      <p:ext uri="{BB962C8B-B14F-4D97-AF65-F5344CB8AC3E}">
        <p14:creationId xmlns:p14="http://schemas.microsoft.com/office/powerpoint/2010/main" val="297528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9" r:id="rId10"/>
    <p:sldLayoutId id="2147483661" r:id="rId11"/>
  </p:sldLayoutIdLst>
  <p:txStyles>
    <p:titleStyle>
      <a:lvl1pPr algn="r" defTabSz="914400" rtl="0" eaLnBrk="1" latinLnBrk="0" hangingPunct="1">
        <a:lnSpc>
          <a:spcPct val="90000"/>
        </a:lnSpc>
        <a:spcBef>
          <a:spcPct val="0"/>
        </a:spcBef>
        <a:buNone/>
        <a:defRPr sz="32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7.png"/><Relationship Id="rId17" Type="http://schemas.openxmlformats.org/officeDocument/2006/relationships/image" Target="../media/image22.emf"/><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6.jpe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14.jpe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29" y="1747450"/>
            <a:ext cx="9441043" cy="5063039"/>
          </a:xfrm>
          <a:prstGeom prst="rect">
            <a:avLst/>
          </a:prstGeom>
        </p:spPr>
      </p:pic>
      <p:sp>
        <p:nvSpPr>
          <p:cNvPr id="5" name="Metin kutusu 4"/>
          <p:cNvSpPr txBox="1"/>
          <p:nvPr/>
        </p:nvSpPr>
        <p:spPr>
          <a:xfrm>
            <a:off x="7023370" y="2160101"/>
            <a:ext cx="4898635" cy="830997"/>
          </a:xfrm>
          <a:prstGeom prst="rect">
            <a:avLst/>
          </a:prstGeom>
          <a:noFill/>
        </p:spPr>
        <p:txBody>
          <a:bodyPr wrap="square" rtlCol="0">
            <a:spAutoFit/>
          </a:bodyPr>
          <a:lstStyle/>
          <a:p>
            <a:pPr algn="r"/>
            <a:r>
              <a:rPr lang="tr-TR" sz="2400" dirty="0">
                <a:solidFill>
                  <a:schemeClr val="bg1"/>
                </a:solidFill>
                <a:latin typeface="+mj-lt"/>
              </a:rPr>
              <a:t>Kültür, Yaratıcılık ve Kapsayıcı Toplumlar Kümesi Ulusal Proje Pazarı</a:t>
            </a: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t="24923" b="29386"/>
          <a:stretch/>
        </p:blipFill>
        <p:spPr>
          <a:xfrm>
            <a:off x="8217725" y="47511"/>
            <a:ext cx="3704280" cy="1209566"/>
          </a:xfrm>
          <a:prstGeom prst="rect">
            <a:avLst/>
          </a:prstGeom>
        </p:spPr>
      </p:pic>
      <p:sp>
        <p:nvSpPr>
          <p:cNvPr id="7" name="TextBox 6"/>
          <p:cNvSpPr txBox="1"/>
          <p:nvPr/>
        </p:nvSpPr>
        <p:spPr>
          <a:xfrm>
            <a:off x="8576666" y="5310750"/>
            <a:ext cx="3345339" cy="1015663"/>
          </a:xfrm>
          <a:prstGeom prst="rect">
            <a:avLst/>
          </a:prstGeom>
          <a:noFill/>
        </p:spPr>
        <p:txBody>
          <a:bodyPr wrap="none" rtlCol="0">
            <a:spAutoFit/>
          </a:bodyPr>
          <a:lstStyle/>
          <a:p>
            <a:pPr algn="r"/>
            <a:r>
              <a:rPr lang="en-US" sz="2000" dirty="0">
                <a:solidFill>
                  <a:schemeClr val="bg1"/>
                </a:solidFill>
              </a:rPr>
              <a:t>Cenk GÜREKEN</a:t>
            </a:r>
          </a:p>
          <a:p>
            <a:pPr algn="r"/>
            <a:r>
              <a:rPr lang="en-US" sz="2000" dirty="0">
                <a:solidFill>
                  <a:schemeClr val="bg1"/>
                </a:solidFill>
              </a:rPr>
              <a:t>AB </a:t>
            </a:r>
            <a:r>
              <a:rPr lang="en-US" sz="2000" dirty="0" err="1">
                <a:solidFill>
                  <a:schemeClr val="bg1"/>
                </a:solidFill>
              </a:rPr>
              <a:t>Projeleri</a:t>
            </a:r>
            <a:r>
              <a:rPr lang="en-US" sz="2000" dirty="0">
                <a:solidFill>
                  <a:schemeClr val="bg1"/>
                </a:solidFill>
              </a:rPr>
              <a:t> </a:t>
            </a:r>
            <a:r>
              <a:rPr lang="en-US" sz="2000" dirty="0" err="1">
                <a:solidFill>
                  <a:schemeClr val="bg1"/>
                </a:solidFill>
              </a:rPr>
              <a:t>Ekip</a:t>
            </a:r>
            <a:r>
              <a:rPr lang="en-US" sz="2000" dirty="0">
                <a:solidFill>
                  <a:schemeClr val="bg1"/>
                </a:solidFill>
              </a:rPr>
              <a:t> </a:t>
            </a:r>
            <a:r>
              <a:rPr lang="en-US" sz="2000" dirty="0" err="1">
                <a:solidFill>
                  <a:schemeClr val="bg1"/>
                </a:solidFill>
              </a:rPr>
              <a:t>Lideri</a:t>
            </a:r>
            <a:endParaRPr lang="en-US" sz="2000" dirty="0">
              <a:solidFill>
                <a:schemeClr val="bg1"/>
              </a:solidFill>
            </a:endParaRPr>
          </a:p>
          <a:p>
            <a:pPr algn="r"/>
            <a:r>
              <a:rPr lang="en-US" sz="2000" dirty="0">
                <a:solidFill>
                  <a:schemeClr val="bg1"/>
                </a:solidFill>
              </a:rPr>
              <a:t>cenk.gureken@sampas.com.tr</a:t>
            </a:r>
          </a:p>
        </p:txBody>
      </p:sp>
    </p:spTree>
    <p:extLst>
      <p:ext uri="{BB962C8B-B14F-4D97-AF65-F5344CB8AC3E}">
        <p14:creationId xmlns:p14="http://schemas.microsoft.com/office/powerpoint/2010/main" val="387055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DENEYİMLER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8118894"/>
              </p:ext>
            </p:extLst>
          </p:nvPr>
        </p:nvGraphicFramePr>
        <p:xfrm>
          <a:off x="90488" y="575734"/>
          <a:ext cx="11979275" cy="617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08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 y="1716096"/>
            <a:ext cx="9424531" cy="5068111"/>
          </a:xfrm>
          <a:prstGeom prst="rect">
            <a:avLst/>
          </a:prstGeom>
        </p:spPr>
      </p:pic>
      <p:sp>
        <p:nvSpPr>
          <p:cNvPr id="5" name="Metin kutusu 4"/>
          <p:cNvSpPr txBox="1"/>
          <p:nvPr/>
        </p:nvSpPr>
        <p:spPr>
          <a:xfrm>
            <a:off x="7023370" y="2405227"/>
            <a:ext cx="4898635" cy="830997"/>
          </a:xfrm>
          <a:prstGeom prst="rect">
            <a:avLst/>
          </a:prstGeom>
          <a:noFill/>
        </p:spPr>
        <p:txBody>
          <a:bodyPr wrap="square" rtlCol="0">
            <a:spAutoFit/>
          </a:bodyPr>
          <a:lstStyle/>
          <a:p>
            <a:pPr algn="r"/>
            <a:r>
              <a:rPr lang="tr-TR" sz="4800" dirty="0">
                <a:solidFill>
                  <a:schemeClr val="bg1"/>
                </a:solidFill>
                <a:latin typeface="Bahnschrift" panose="020B0502040204020203" pitchFamily="34" charset="0"/>
              </a:rPr>
              <a:t>Teşekkürler…</a:t>
            </a: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t="24923" b="29386"/>
          <a:stretch/>
        </p:blipFill>
        <p:spPr>
          <a:xfrm>
            <a:off x="8217725" y="78865"/>
            <a:ext cx="3704280" cy="1209566"/>
          </a:xfrm>
          <a:prstGeom prst="rect">
            <a:avLst/>
          </a:prstGeom>
        </p:spPr>
      </p:pic>
      <p:sp>
        <p:nvSpPr>
          <p:cNvPr id="7" name="TextBox 6"/>
          <p:cNvSpPr txBox="1"/>
          <p:nvPr/>
        </p:nvSpPr>
        <p:spPr>
          <a:xfrm>
            <a:off x="8412646" y="5141904"/>
            <a:ext cx="3652025" cy="1015663"/>
          </a:xfrm>
          <a:prstGeom prst="rect">
            <a:avLst/>
          </a:prstGeom>
          <a:noFill/>
        </p:spPr>
        <p:txBody>
          <a:bodyPr wrap="none" rtlCol="0">
            <a:spAutoFit/>
          </a:bodyPr>
          <a:lstStyle/>
          <a:p>
            <a:pPr algn="r"/>
            <a:r>
              <a:rPr lang="en-US" sz="2000" dirty="0">
                <a:solidFill>
                  <a:schemeClr val="bg1"/>
                </a:solidFill>
                <a:latin typeface="Bahnschrift" panose="020B0502040204020203" pitchFamily="34" charset="0"/>
              </a:rPr>
              <a:t>Cenk GÜREKEN</a:t>
            </a:r>
          </a:p>
          <a:p>
            <a:pPr algn="r"/>
            <a:r>
              <a:rPr lang="en-US" sz="2000" dirty="0">
                <a:solidFill>
                  <a:schemeClr val="bg1"/>
                </a:solidFill>
                <a:latin typeface="Bahnschrift" panose="020B0502040204020203" pitchFamily="34" charset="0"/>
              </a:rPr>
              <a:t>AB </a:t>
            </a:r>
            <a:r>
              <a:rPr lang="en-US" sz="2000" dirty="0" err="1">
                <a:solidFill>
                  <a:schemeClr val="bg1"/>
                </a:solidFill>
                <a:latin typeface="Bahnschrift" panose="020B0502040204020203" pitchFamily="34" charset="0"/>
              </a:rPr>
              <a:t>Projeleri</a:t>
            </a:r>
            <a:r>
              <a:rPr lang="en-US" sz="2000" dirty="0">
                <a:solidFill>
                  <a:schemeClr val="bg1"/>
                </a:solidFill>
                <a:latin typeface="Bahnschrift" panose="020B0502040204020203" pitchFamily="34" charset="0"/>
              </a:rPr>
              <a:t> </a:t>
            </a:r>
            <a:r>
              <a:rPr lang="en-US" sz="2000" dirty="0" err="1">
                <a:solidFill>
                  <a:schemeClr val="bg1"/>
                </a:solidFill>
                <a:latin typeface="Bahnschrift" panose="020B0502040204020203" pitchFamily="34" charset="0"/>
              </a:rPr>
              <a:t>Ekip</a:t>
            </a:r>
            <a:r>
              <a:rPr lang="en-US" sz="2000" dirty="0">
                <a:solidFill>
                  <a:schemeClr val="bg1"/>
                </a:solidFill>
                <a:latin typeface="Bahnschrift" panose="020B0502040204020203" pitchFamily="34" charset="0"/>
              </a:rPr>
              <a:t> </a:t>
            </a:r>
            <a:r>
              <a:rPr lang="en-US" sz="2000" dirty="0" err="1">
                <a:solidFill>
                  <a:schemeClr val="bg1"/>
                </a:solidFill>
                <a:latin typeface="Bahnschrift" panose="020B0502040204020203" pitchFamily="34" charset="0"/>
              </a:rPr>
              <a:t>Lideri</a:t>
            </a:r>
            <a:endParaRPr lang="en-US" sz="2000" dirty="0">
              <a:solidFill>
                <a:schemeClr val="bg1"/>
              </a:solidFill>
              <a:latin typeface="Bahnschrift" panose="020B0502040204020203" pitchFamily="34" charset="0"/>
            </a:endParaRPr>
          </a:p>
          <a:p>
            <a:pPr algn="r"/>
            <a:r>
              <a:rPr lang="en-US" sz="2000" dirty="0">
                <a:solidFill>
                  <a:schemeClr val="bg1"/>
                </a:solidFill>
                <a:latin typeface="Bahnschrift" panose="020B0502040204020203" pitchFamily="34" charset="0"/>
              </a:rPr>
              <a:t>cenk.gureken@sampas.com.tr</a:t>
            </a:r>
          </a:p>
        </p:txBody>
      </p:sp>
    </p:spTree>
    <p:extLst>
      <p:ext uri="{BB962C8B-B14F-4D97-AF65-F5344CB8AC3E}">
        <p14:creationId xmlns:p14="http://schemas.microsoft.com/office/powerpoint/2010/main" val="146762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tr-TR" dirty="0">
                <a:solidFill>
                  <a:schemeClr val="accent5">
                    <a:lumMod val="50000"/>
                  </a:schemeClr>
                </a:solidFill>
              </a:rPr>
              <a:t>Kilometre Taşları</a:t>
            </a:r>
          </a:p>
        </p:txBody>
      </p:sp>
      <p:grpSp>
        <p:nvGrpSpPr>
          <p:cNvPr id="41" name="Group 40"/>
          <p:cNvGrpSpPr/>
          <p:nvPr/>
        </p:nvGrpSpPr>
        <p:grpSpPr>
          <a:xfrm>
            <a:off x="4111415" y="3406553"/>
            <a:ext cx="1604894" cy="2610238"/>
            <a:chOff x="1071320" y="5111713"/>
            <a:chExt cx="1694888" cy="2610238"/>
          </a:xfrm>
        </p:grpSpPr>
        <p:sp>
          <p:nvSpPr>
            <p:cNvPr id="42" name="TextBox 41"/>
            <p:cNvSpPr txBox="1"/>
            <p:nvPr/>
          </p:nvSpPr>
          <p:spPr>
            <a:xfrm>
              <a:off x="1071320" y="5111713"/>
              <a:ext cx="1534099" cy="338554"/>
            </a:xfrm>
            <a:prstGeom prst="rect">
              <a:avLst/>
            </a:prstGeom>
            <a:noFill/>
          </p:spPr>
          <p:txBody>
            <a:bodyPr wrap="none" rtlCol="0">
              <a:spAutoFit/>
            </a:bodyPr>
            <a:lstStyle/>
            <a:p>
              <a:r>
                <a:rPr lang="tr-TR" sz="1600" b="1" dirty="0">
                  <a:solidFill>
                    <a:srgbClr val="297FB8"/>
                  </a:solidFill>
                  <a:latin typeface="Bahnschrift" panose="020B0502040204020203" pitchFamily="34" charset="0"/>
                  <a:ea typeface="Open Sans" panose="020B0606030504020204" pitchFamily="34" charset="0"/>
                  <a:cs typeface="Open Sans" panose="020B0606030504020204" pitchFamily="34" charset="0"/>
                </a:rPr>
                <a:t>Akıllı Şehirler</a:t>
              </a:r>
            </a:p>
          </p:txBody>
        </p:sp>
        <p:sp>
          <p:nvSpPr>
            <p:cNvPr id="43" name="TextBox 42"/>
            <p:cNvSpPr txBox="1"/>
            <p:nvPr/>
          </p:nvSpPr>
          <p:spPr>
            <a:xfrm>
              <a:off x="1071320" y="5429016"/>
              <a:ext cx="1694888" cy="2292935"/>
            </a:xfrm>
            <a:prstGeom prst="rect">
              <a:avLst/>
            </a:prstGeom>
            <a:noFill/>
          </p:spPr>
          <p:txBody>
            <a:bodyPr wrap="square" rtlCol="0">
              <a:spAutoFit/>
            </a:bodyPr>
            <a:lstStyle/>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Akıllı Kentler/Şehirler kavramının Dünya’da ilk tescili, 2004</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Akıllı Kent Otomasyon Sistemi, 2004</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SAMPAŞ Nano Teknoloji, 2007</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21. Yüzyıl Akıllı Kentler Platformu, 2009</a:t>
              </a:r>
            </a:p>
          </p:txBody>
        </p:sp>
      </p:grpSp>
      <p:grpSp>
        <p:nvGrpSpPr>
          <p:cNvPr id="44" name="Group 43"/>
          <p:cNvGrpSpPr/>
          <p:nvPr/>
        </p:nvGrpSpPr>
        <p:grpSpPr>
          <a:xfrm>
            <a:off x="7309742" y="3406551"/>
            <a:ext cx="2247962" cy="2043145"/>
            <a:chOff x="1071319" y="5111713"/>
            <a:chExt cx="1694889" cy="2512373"/>
          </a:xfrm>
        </p:grpSpPr>
        <p:sp>
          <p:nvSpPr>
            <p:cNvPr id="45" name="TextBox 44"/>
            <p:cNvSpPr txBox="1"/>
            <p:nvPr/>
          </p:nvSpPr>
          <p:spPr>
            <a:xfrm>
              <a:off x="1071319" y="5111713"/>
              <a:ext cx="1694888" cy="416306"/>
            </a:xfrm>
            <a:prstGeom prst="rect">
              <a:avLst/>
            </a:prstGeom>
            <a:noFill/>
          </p:spPr>
          <p:txBody>
            <a:bodyPr wrap="square" rtlCol="0">
              <a:spAutoFit/>
            </a:bodyPr>
            <a:lstStyle/>
            <a:p>
              <a:r>
                <a:rPr lang="tr-TR" sz="1600" b="1" dirty="0">
                  <a:solidFill>
                    <a:srgbClr val="E84C3D"/>
                  </a:solidFill>
                  <a:latin typeface="Bahnschrift" panose="020B0502040204020203" pitchFamily="34" charset="0"/>
                  <a:ea typeface="Open Sans" panose="020B0606030504020204" pitchFamily="34" charset="0"/>
                  <a:cs typeface="Open Sans" panose="020B0606030504020204" pitchFamily="34" charset="0"/>
                </a:rPr>
                <a:t>Büyük Projeler</a:t>
              </a:r>
            </a:p>
          </p:txBody>
        </p:sp>
        <p:sp>
          <p:nvSpPr>
            <p:cNvPr id="46" name="TextBox 45"/>
            <p:cNvSpPr txBox="1"/>
            <p:nvPr/>
          </p:nvSpPr>
          <p:spPr>
            <a:xfrm>
              <a:off x="1071320" y="5429016"/>
              <a:ext cx="1694888" cy="2195070"/>
            </a:xfrm>
            <a:prstGeom prst="rect">
              <a:avLst/>
            </a:prstGeom>
            <a:noFill/>
          </p:spPr>
          <p:txBody>
            <a:bodyPr wrap="square" rtlCol="0">
              <a:spAutoFit/>
            </a:bodyPr>
            <a:lstStyle/>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Antalya Kepez Santral Dönüşüm Projesi 3200 Haksahibi Kura ve Tapu, 2018-2019</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Türkiye’ye AB fonlarından kaynak getiren en büyük sanayi kuruluşları listesinde ilk 5’te yer aldık.</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CREC ve Huawei Stratejik İş Ortaklığı, 2018</a:t>
              </a:r>
            </a:p>
          </p:txBody>
        </p:sp>
      </p:grpSp>
      <p:grpSp>
        <p:nvGrpSpPr>
          <p:cNvPr id="47" name="Group 46"/>
          <p:cNvGrpSpPr/>
          <p:nvPr/>
        </p:nvGrpSpPr>
        <p:grpSpPr>
          <a:xfrm>
            <a:off x="2367651" y="1746368"/>
            <a:ext cx="1743764" cy="1933130"/>
            <a:chOff x="1071320" y="5111713"/>
            <a:chExt cx="2189015" cy="1933130"/>
          </a:xfrm>
        </p:grpSpPr>
        <p:sp>
          <p:nvSpPr>
            <p:cNvPr id="48" name="TextBox 47"/>
            <p:cNvSpPr txBox="1"/>
            <p:nvPr/>
          </p:nvSpPr>
          <p:spPr>
            <a:xfrm>
              <a:off x="1071320" y="5111713"/>
              <a:ext cx="1169555" cy="338554"/>
            </a:xfrm>
            <a:prstGeom prst="rect">
              <a:avLst/>
            </a:prstGeom>
            <a:noFill/>
          </p:spPr>
          <p:txBody>
            <a:bodyPr wrap="none" rtlCol="0">
              <a:spAutoFit/>
            </a:bodyPr>
            <a:lstStyle/>
            <a:p>
              <a:r>
                <a:rPr lang="tr-TR" sz="1600" b="1" dirty="0">
                  <a:solidFill>
                    <a:srgbClr val="8D44AD"/>
                  </a:solidFill>
                  <a:latin typeface="Bahnschrift" panose="020B0502040204020203" pitchFamily="34" charset="0"/>
                  <a:ea typeface="Open Sans" panose="020B0606030504020204" pitchFamily="34" charset="0"/>
                  <a:cs typeface="Open Sans" panose="020B0606030504020204" pitchFamily="34" charset="0"/>
                </a:rPr>
                <a:t>Gelişme</a:t>
              </a:r>
            </a:p>
          </p:txBody>
        </p:sp>
        <p:sp>
          <p:nvSpPr>
            <p:cNvPr id="49" name="TextBox 48"/>
            <p:cNvSpPr txBox="1"/>
            <p:nvPr/>
          </p:nvSpPr>
          <p:spPr>
            <a:xfrm>
              <a:off x="1071320" y="5429016"/>
              <a:ext cx="2189015" cy="1615827"/>
            </a:xfrm>
            <a:prstGeom prst="rect">
              <a:avLst/>
            </a:prstGeom>
            <a:noFill/>
          </p:spPr>
          <p:txBody>
            <a:bodyPr wrap="square" rtlCol="0">
              <a:spAutoFit/>
            </a:bodyPr>
            <a:lstStyle/>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Türkiye’de belediyelerle bilgisayarı ilk biz tanıştırdık.</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Belediyelere Yazılım – Donanım birarada verilen ilk hizmet</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1981-2000 arasında 600+ Belediye</a:t>
              </a:r>
            </a:p>
          </p:txBody>
        </p:sp>
      </p:grpSp>
      <p:grpSp>
        <p:nvGrpSpPr>
          <p:cNvPr id="50" name="Group 49"/>
          <p:cNvGrpSpPr/>
          <p:nvPr/>
        </p:nvGrpSpPr>
        <p:grpSpPr>
          <a:xfrm>
            <a:off x="5596566" y="1746368"/>
            <a:ext cx="2329484" cy="1763853"/>
            <a:chOff x="1071320" y="5111713"/>
            <a:chExt cx="2924295" cy="1763853"/>
          </a:xfrm>
        </p:grpSpPr>
        <p:sp>
          <p:nvSpPr>
            <p:cNvPr id="51" name="TextBox 50"/>
            <p:cNvSpPr txBox="1"/>
            <p:nvPr/>
          </p:nvSpPr>
          <p:spPr>
            <a:xfrm>
              <a:off x="1071320" y="5111713"/>
              <a:ext cx="2924295" cy="338554"/>
            </a:xfrm>
            <a:prstGeom prst="rect">
              <a:avLst/>
            </a:prstGeom>
            <a:noFill/>
          </p:spPr>
          <p:txBody>
            <a:bodyPr wrap="none" rtlCol="0">
              <a:spAutoFit/>
            </a:bodyPr>
            <a:lstStyle/>
            <a:p>
              <a:r>
                <a:rPr lang="tr-TR" sz="1600" b="1" dirty="0">
                  <a:solidFill>
                    <a:srgbClr val="27AE61"/>
                  </a:solidFill>
                  <a:latin typeface="Bahnschrift" panose="020B0502040204020203" pitchFamily="34" charset="0"/>
                  <a:ea typeface="Open Sans" panose="020B0606030504020204" pitchFamily="34" charset="0"/>
                  <a:cs typeface="Open Sans" panose="020B0606030504020204" pitchFamily="34" charset="0"/>
                </a:rPr>
                <a:t>Akıllı Kentsel Dönüşüm</a:t>
              </a:r>
            </a:p>
          </p:txBody>
        </p:sp>
        <p:sp>
          <p:nvSpPr>
            <p:cNvPr id="52" name="TextBox 51"/>
            <p:cNvSpPr txBox="1"/>
            <p:nvPr/>
          </p:nvSpPr>
          <p:spPr>
            <a:xfrm>
              <a:off x="1071320" y="5429016"/>
              <a:ext cx="2744973" cy="1446550"/>
            </a:xfrm>
            <a:prstGeom prst="rect">
              <a:avLst/>
            </a:prstGeom>
            <a:noFill/>
          </p:spPr>
          <p:txBody>
            <a:bodyPr wrap="square" rtlCol="0">
              <a:spAutoFit/>
            </a:bodyPr>
            <a:lstStyle/>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Kamu ilk Bulut Bilişim Uygulamaları, Eurocloud, 2012</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İlk Akıllı Kentsel Dönüşüm Projesi, 2013</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Akıllı Şehirler Uluslararası Ödüller (Smart City Expo, WeGO), 2010-2015</a:t>
              </a:r>
            </a:p>
          </p:txBody>
        </p:sp>
      </p:grpSp>
      <p:grpSp>
        <p:nvGrpSpPr>
          <p:cNvPr id="53" name="Group 52"/>
          <p:cNvGrpSpPr/>
          <p:nvPr/>
        </p:nvGrpSpPr>
        <p:grpSpPr>
          <a:xfrm>
            <a:off x="9024497" y="1746368"/>
            <a:ext cx="2186637" cy="1125635"/>
            <a:chOff x="1071319" y="5111713"/>
            <a:chExt cx="3103393" cy="1125635"/>
          </a:xfrm>
        </p:grpSpPr>
        <p:sp>
          <p:nvSpPr>
            <p:cNvPr id="54" name="TextBox 53"/>
            <p:cNvSpPr txBox="1"/>
            <p:nvPr/>
          </p:nvSpPr>
          <p:spPr>
            <a:xfrm>
              <a:off x="1071321" y="5111713"/>
              <a:ext cx="3103391" cy="338554"/>
            </a:xfrm>
            <a:prstGeom prst="rect">
              <a:avLst/>
            </a:prstGeom>
            <a:noFill/>
          </p:spPr>
          <p:txBody>
            <a:bodyPr wrap="none" rtlCol="0">
              <a:noAutofit/>
            </a:bodyPr>
            <a:lstStyle/>
            <a:p>
              <a:r>
                <a:rPr lang="tr-TR" sz="1600" b="1" dirty="0">
                  <a:solidFill>
                    <a:srgbClr val="F39C11"/>
                  </a:solidFill>
                  <a:latin typeface="Bahnschrift" panose="020B0502040204020203" pitchFamily="34" charset="0"/>
                  <a:ea typeface="Open Sans" panose="020B0606030504020204" pitchFamily="34" charset="0"/>
                  <a:cs typeface="Open Sans" panose="020B0606030504020204" pitchFamily="34" charset="0"/>
                </a:rPr>
                <a:t>Yeni Misyon ve Yapılanma</a:t>
              </a:r>
            </a:p>
          </p:txBody>
        </p:sp>
        <p:sp>
          <p:nvSpPr>
            <p:cNvPr id="55" name="TextBox 54"/>
            <p:cNvSpPr txBox="1"/>
            <p:nvPr/>
          </p:nvSpPr>
          <p:spPr>
            <a:xfrm>
              <a:off x="1071319" y="5429016"/>
              <a:ext cx="3103390" cy="808332"/>
            </a:xfrm>
            <a:prstGeom prst="rect">
              <a:avLst/>
            </a:prstGeom>
            <a:noFill/>
          </p:spPr>
          <p:txBody>
            <a:bodyPr wrap="square" rtlCol="0">
              <a:noAutofit/>
            </a:bodyPr>
            <a:lstStyle/>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Sampaş Holding, 2019</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Sampaş GYF, 2019</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Yeni Nesil Belediyecilik, 2020</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Akıllı Şehirler GSYF, 2021</a:t>
              </a:r>
            </a:p>
            <a:p>
              <a:pPr marL="171450" indent="-171450">
                <a:buFont typeface="Wingdings" panose="05000000000000000000" pitchFamily="2" charset="2"/>
                <a:buChar char="ü"/>
              </a:pP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Akıllı Şehirler </a:t>
              </a:r>
              <a:r>
                <a:rPr lang="tr-TR" sz="1100" dirty="0" err="1">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Spinoff</a:t>
              </a:r>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 Şirketleri ve Yatırımlar, 2021</a:t>
              </a:r>
            </a:p>
            <a:p>
              <a:pPr marL="171450" indent="-171450">
                <a:buFont typeface="Wingdings" panose="05000000000000000000" pitchFamily="2" charset="2"/>
                <a:buChar char="ü"/>
              </a:pPr>
              <a:endPar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endPar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endParaRPr>
            </a:p>
          </p:txBody>
        </p:sp>
      </p:grpSp>
      <p:grpSp>
        <p:nvGrpSpPr>
          <p:cNvPr id="56" name="Group 55"/>
          <p:cNvGrpSpPr/>
          <p:nvPr/>
        </p:nvGrpSpPr>
        <p:grpSpPr>
          <a:xfrm>
            <a:off x="623887" y="3406553"/>
            <a:ext cx="1591512" cy="748190"/>
            <a:chOff x="1071320" y="5111713"/>
            <a:chExt cx="1694888" cy="748190"/>
          </a:xfrm>
        </p:grpSpPr>
        <p:sp>
          <p:nvSpPr>
            <p:cNvPr id="57" name="TextBox 56"/>
            <p:cNvSpPr txBox="1"/>
            <p:nvPr/>
          </p:nvSpPr>
          <p:spPr>
            <a:xfrm>
              <a:off x="1071320" y="5111713"/>
              <a:ext cx="1143397" cy="338554"/>
            </a:xfrm>
            <a:prstGeom prst="rect">
              <a:avLst/>
            </a:prstGeom>
            <a:noFill/>
          </p:spPr>
          <p:txBody>
            <a:bodyPr wrap="none" rtlCol="0">
              <a:spAutoFit/>
            </a:bodyPr>
            <a:lstStyle/>
            <a:p>
              <a:r>
                <a:rPr lang="tr-TR" sz="1600" b="1" dirty="0">
                  <a:solidFill>
                    <a:srgbClr val="2D3E50"/>
                  </a:solidFill>
                  <a:latin typeface="Bahnschrift" panose="020B0502040204020203" pitchFamily="34" charset="0"/>
                  <a:ea typeface="Open Sans" panose="020B0606030504020204" pitchFamily="34" charset="0"/>
                  <a:cs typeface="Open Sans" panose="020B0606030504020204" pitchFamily="34" charset="0"/>
                </a:rPr>
                <a:t>Kuruluş</a:t>
              </a:r>
            </a:p>
          </p:txBody>
        </p:sp>
        <p:sp>
          <p:nvSpPr>
            <p:cNvPr id="58" name="TextBox 57"/>
            <p:cNvSpPr txBox="1"/>
            <p:nvPr/>
          </p:nvSpPr>
          <p:spPr>
            <a:xfrm>
              <a:off x="1071320" y="5429016"/>
              <a:ext cx="1694888" cy="430887"/>
            </a:xfrm>
            <a:prstGeom prst="rect">
              <a:avLst/>
            </a:prstGeom>
            <a:noFill/>
          </p:spPr>
          <p:txBody>
            <a:bodyPr wrap="square" rtlCol="0">
              <a:spAutoFit/>
            </a:bodyPr>
            <a:lstStyle/>
            <a:p>
              <a:pPr algn="just"/>
              <a:r>
                <a:rPr lang="tr-TR" sz="1100" dirty="0">
                  <a:solidFill>
                    <a:schemeClr val="accent5">
                      <a:lumMod val="50000"/>
                    </a:schemeClr>
                  </a:solidFill>
                  <a:latin typeface="Bahnschrift" panose="020B0502040204020203" pitchFamily="34" charset="0"/>
                  <a:ea typeface="Open Sans" panose="020B0606030504020204" pitchFamily="34" charset="0"/>
                  <a:cs typeface="Open Sans" panose="020B0606030504020204" pitchFamily="34" charset="0"/>
                </a:rPr>
                <a:t>Sampaş, 1981 yılında Adana’da kuruldu.</a:t>
              </a:r>
            </a:p>
          </p:txBody>
        </p:sp>
      </p:grpSp>
      <p:cxnSp>
        <p:nvCxnSpPr>
          <p:cNvPr id="59" name="Straight Connector 58"/>
          <p:cNvCxnSpPr/>
          <p:nvPr/>
        </p:nvCxnSpPr>
        <p:spPr>
          <a:xfrm>
            <a:off x="1390212" y="2409957"/>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190412" y="2409957"/>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918604" y="2409957"/>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718804" y="2409957"/>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446996" y="2409957"/>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4" name="Freeform 192"/>
          <p:cNvSpPr>
            <a:spLocks/>
          </p:cNvSpPr>
          <p:nvPr/>
        </p:nvSpPr>
        <p:spPr bwMode="auto">
          <a:xfrm>
            <a:off x="9592910" y="3610477"/>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F39C1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tr-TR" b="1" dirty="0">
                <a:solidFill>
                  <a:srgbClr val="F39C11"/>
                </a:solidFill>
                <a:latin typeface="Bahnschrift" panose="020B0502040204020203" pitchFamily="34" charset="0"/>
              </a:rPr>
              <a:t>2021</a:t>
            </a:r>
            <a:endParaRPr lang="en-US" b="1" dirty="0">
              <a:solidFill>
                <a:srgbClr val="F39C11"/>
              </a:solidFill>
              <a:latin typeface="Bahnschrift" panose="020B0502040204020203" pitchFamily="34" charset="0"/>
            </a:endParaRPr>
          </a:p>
        </p:txBody>
      </p:sp>
      <p:sp>
        <p:nvSpPr>
          <p:cNvPr id="65" name="Freeform 194"/>
          <p:cNvSpPr>
            <a:spLocks/>
          </p:cNvSpPr>
          <p:nvPr/>
        </p:nvSpPr>
        <p:spPr bwMode="auto">
          <a:xfrm>
            <a:off x="7855210" y="1870607"/>
            <a:ext cx="1097280" cy="1097280"/>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w="127000">
            <a:solidFill>
              <a:srgbClr val="E84C3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b="1" dirty="0">
                <a:solidFill>
                  <a:srgbClr val="E84C3D"/>
                </a:solidFill>
                <a:latin typeface="Bahnschrift" panose="020B0502040204020203" pitchFamily="34" charset="0"/>
              </a:rPr>
              <a:t>2015-18</a:t>
            </a:r>
          </a:p>
        </p:txBody>
      </p:sp>
      <p:sp>
        <p:nvSpPr>
          <p:cNvPr id="66" name="Freeform 192"/>
          <p:cNvSpPr>
            <a:spLocks/>
          </p:cNvSpPr>
          <p:nvPr/>
        </p:nvSpPr>
        <p:spPr bwMode="auto">
          <a:xfrm>
            <a:off x="6104492" y="3610477"/>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27AE6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b="1" dirty="0">
                <a:solidFill>
                  <a:srgbClr val="27AE61"/>
                </a:solidFill>
                <a:latin typeface="Bahnschrift" panose="020B0502040204020203" pitchFamily="34" charset="0"/>
              </a:rPr>
              <a:t>2010-15</a:t>
            </a:r>
          </a:p>
        </p:txBody>
      </p:sp>
      <p:sp>
        <p:nvSpPr>
          <p:cNvPr id="67" name="Freeform 190"/>
          <p:cNvSpPr>
            <a:spLocks/>
          </p:cNvSpPr>
          <p:nvPr/>
        </p:nvSpPr>
        <p:spPr bwMode="auto">
          <a:xfrm>
            <a:off x="4364623" y="1870607"/>
            <a:ext cx="1097280" cy="1097280"/>
          </a:xfrm>
          <a:custGeom>
            <a:avLst/>
            <a:gdLst>
              <a:gd name="T0" fmla="*/ 747 w 1575"/>
              <a:gd name="T1" fmla="*/ 1 h 1575"/>
              <a:gd name="T2" fmla="*/ 591 w 1575"/>
              <a:gd name="T3" fmla="*/ 25 h 1575"/>
              <a:gd name="T4" fmla="*/ 446 w 1575"/>
              <a:gd name="T5" fmla="*/ 78 h 1575"/>
              <a:gd name="T6" fmla="*/ 316 w 1575"/>
              <a:gd name="T7" fmla="*/ 157 h 1575"/>
              <a:gd name="T8" fmla="*/ 205 w 1575"/>
              <a:gd name="T9" fmla="*/ 258 h 1575"/>
              <a:gd name="T10" fmla="*/ 114 w 1575"/>
              <a:gd name="T11" fmla="*/ 380 h 1575"/>
              <a:gd name="T12" fmla="*/ 48 w 1575"/>
              <a:gd name="T13" fmla="*/ 517 h 1575"/>
              <a:gd name="T14" fmla="*/ 9 w 1575"/>
              <a:gd name="T15" fmla="*/ 668 h 1575"/>
              <a:gd name="T16" fmla="*/ 0 w 1575"/>
              <a:gd name="T17" fmla="*/ 788 h 1575"/>
              <a:gd name="T18" fmla="*/ 9 w 1575"/>
              <a:gd name="T19" fmla="*/ 907 h 1575"/>
              <a:gd name="T20" fmla="*/ 48 w 1575"/>
              <a:gd name="T21" fmla="*/ 1059 h 1575"/>
              <a:gd name="T22" fmla="*/ 114 w 1575"/>
              <a:gd name="T23" fmla="*/ 1196 h 1575"/>
              <a:gd name="T24" fmla="*/ 205 w 1575"/>
              <a:gd name="T25" fmla="*/ 1317 h 1575"/>
              <a:gd name="T26" fmla="*/ 316 w 1575"/>
              <a:gd name="T27" fmla="*/ 1419 h 1575"/>
              <a:gd name="T28" fmla="*/ 446 w 1575"/>
              <a:gd name="T29" fmla="*/ 1498 h 1575"/>
              <a:gd name="T30" fmla="*/ 591 w 1575"/>
              <a:gd name="T31" fmla="*/ 1550 h 1575"/>
              <a:gd name="T32" fmla="*/ 747 w 1575"/>
              <a:gd name="T33" fmla="*/ 1575 h 1575"/>
              <a:gd name="T34" fmla="*/ 828 w 1575"/>
              <a:gd name="T35" fmla="*/ 1575 h 1575"/>
              <a:gd name="T36" fmla="*/ 984 w 1575"/>
              <a:gd name="T37" fmla="*/ 1550 h 1575"/>
              <a:gd name="T38" fmla="*/ 1129 w 1575"/>
              <a:gd name="T39" fmla="*/ 1498 h 1575"/>
              <a:gd name="T40" fmla="*/ 1258 w 1575"/>
              <a:gd name="T41" fmla="*/ 1419 h 1575"/>
              <a:gd name="T42" fmla="*/ 1370 w 1575"/>
              <a:gd name="T43" fmla="*/ 1317 h 1575"/>
              <a:gd name="T44" fmla="*/ 1461 w 1575"/>
              <a:gd name="T45" fmla="*/ 1196 h 1575"/>
              <a:gd name="T46" fmla="*/ 1527 w 1575"/>
              <a:gd name="T47" fmla="*/ 1059 h 1575"/>
              <a:gd name="T48" fmla="*/ 1566 w 1575"/>
              <a:gd name="T49" fmla="*/ 907 h 1575"/>
              <a:gd name="T50" fmla="*/ 1575 w 1575"/>
              <a:gd name="T51" fmla="*/ 788 h 1575"/>
              <a:gd name="T52" fmla="*/ 1566 w 1575"/>
              <a:gd name="T53" fmla="*/ 668 h 1575"/>
              <a:gd name="T54" fmla="*/ 1527 w 1575"/>
              <a:gd name="T55" fmla="*/ 517 h 1575"/>
              <a:gd name="T56" fmla="*/ 1461 w 1575"/>
              <a:gd name="T57" fmla="*/ 380 h 1575"/>
              <a:gd name="T58" fmla="*/ 1370 w 1575"/>
              <a:gd name="T59" fmla="*/ 258 h 1575"/>
              <a:gd name="T60" fmla="*/ 1258 w 1575"/>
              <a:gd name="T61" fmla="*/ 157 h 1575"/>
              <a:gd name="T62" fmla="*/ 1129 w 1575"/>
              <a:gd name="T63" fmla="*/ 78 h 1575"/>
              <a:gd name="T64" fmla="*/ 984 w 1575"/>
              <a:gd name="T65" fmla="*/ 25 h 1575"/>
              <a:gd name="T66" fmla="*/ 828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747" y="1"/>
                </a:lnTo>
                <a:lnTo>
                  <a:pt x="667" y="9"/>
                </a:lnTo>
                <a:lnTo>
                  <a:pt x="591" y="25"/>
                </a:lnTo>
                <a:lnTo>
                  <a:pt x="517" y="48"/>
                </a:lnTo>
                <a:lnTo>
                  <a:pt x="446" y="78"/>
                </a:lnTo>
                <a:lnTo>
                  <a:pt x="378" y="114"/>
                </a:lnTo>
                <a:lnTo>
                  <a:pt x="316" y="157"/>
                </a:lnTo>
                <a:lnTo>
                  <a:pt x="258" y="205"/>
                </a:lnTo>
                <a:lnTo>
                  <a:pt x="205" y="258"/>
                </a:lnTo>
                <a:lnTo>
                  <a:pt x="157" y="316"/>
                </a:lnTo>
                <a:lnTo>
                  <a:pt x="114" y="380"/>
                </a:lnTo>
                <a:lnTo>
                  <a:pt x="78" y="446"/>
                </a:lnTo>
                <a:lnTo>
                  <a:pt x="48" y="517"/>
                </a:lnTo>
                <a:lnTo>
                  <a:pt x="25" y="591"/>
                </a:lnTo>
                <a:lnTo>
                  <a:pt x="9" y="668"/>
                </a:lnTo>
                <a:lnTo>
                  <a:pt x="1" y="748"/>
                </a:lnTo>
                <a:lnTo>
                  <a:pt x="0" y="788"/>
                </a:lnTo>
                <a:lnTo>
                  <a:pt x="1" y="828"/>
                </a:lnTo>
                <a:lnTo>
                  <a:pt x="9" y="907"/>
                </a:lnTo>
                <a:lnTo>
                  <a:pt x="25" y="985"/>
                </a:lnTo>
                <a:lnTo>
                  <a:pt x="48" y="1059"/>
                </a:lnTo>
                <a:lnTo>
                  <a:pt x="78" y="1129"/>
                </a:lnTo>
                <a:lnTo>
                  <a:pt x="114" y="1196"/>
                </a:lnTo>
                <a:lnTo>
                  <a:pt x="157" y="1259"/>
                </a:lnTo>
                <a:lnTo>
                  <a:pt x="205" y="1317"/>
                </a:lnTo>
                <a:lnTo>
                  <a:pt x="258" y="1371"/>
                </a:lnTo>
                <a:lnTo>
                  <a:pt x="316" y="1419"/>
                </a:lnTo>
                <a:lnTo>
                  <a:pt x="378" y="1462"/>
                </a:lnTo>
                <a:lnTo>
                  <a:pt x="446" y="1498"/>
                </a:lnTo>
                <a:lnTo>
                  <a:pt x="517" y="1528"/>
                </a:lnTo>
                <a:lnTo>
                  <a:pt x="591" y="1550"/>
                </a:lnTo>
                <a:lnTo>
                  <a:pt x="667" y="1567"/>
                </a:lnTo>
                <a:lnTo>
                  <a:pt x="747" y="1575"/>
                </a:lnTo>
                <a:lnTo>
                  <a:pt x="788" y="1575"/>
                </a:lnTo>
                <a:lnTo>
                  <a:pt x="828" y="1575"/>
                </a:lnTo>
                <a:lnTo>
                  <a:pt x="907" y="1567"/>
                </a:lnTo>
                <a:lnTo>
                  <a:pt x="984" y="1550"/>
                </a:lnTo>
                <a:lnTo>
                  <a:pt x="1059" y="1528"/>
                </a:lnTo>
                <a:lnTo>
                  <a:pt x="1129" y="1498"/>
                </a:lnTo>
                <a:lnTo>
                  <a:pt x="1196" y="1462"/>
                </a:lnTo>
                <a:lnTo>
                  <a:pt x="1258" y="1419"/>
                </a:lnTo>
                <a:lnTo>
                  <a:pt x="1317" y="1371"/>
                </a:lnTo>
                <a:lnTo>
                  <a:pt x="1370" y="1317"/>
                </a:lnTo>
                <a:lnTo>
                  <a:pt x="1419" y="1259"/>
                </a:lnTo>
                <a:lnTo>
                  <a:pt x="1461" y="1196"/>
                </a:lnTo>
                <a:lnTo>
                  <a:pt x="1497" y="1129"/>
                </a:lnTo>
                <a:lnTo>
                  <a:pt x="1527" y="1059"/>
                </a:lnTo>
                <a:lnTo>
                  <a:pt x="1550" y="985"/>
                </a:lnTo>
                <a:lnTo>
                  <a:pt x="1566" y="907"/>
                </a:lnTo>
                <a:lnTo>
                  <a:pt x="1575" y="828"/>
                </a:lnTo>
                <a:lnTo>
                  <a:pt x="1575" y="788"/>
                </a:lnTo>
                <a:lnTo>
                  <a:pt x="1575" y="748"/>
                </a:lnTo>
                <a:lnTo>
                  <a:pt x="1566" y="668"/>
                </a:lnTo>
                <a:lnTo>
                  <a:pt x="1550" y="591"/>
                </a:lnTo>
                <a:lnTo>
                  <a:pt x="1527" y="517"/>
                </a:lnTo>
                <a:lnTo>
                  <a:pt x="1497" y="446"/>
                </a:lnTo>
                <a:lnTo>
                  <a:pt x="1461" y="380"/>
                </a:lnTo>
                <a:lnTo>
                  <a:pt x="1419" y="316"/>
                </a:lnTo>
                <a:lnTo>
                  <a:pt x="1370" y="258"/>
                </a:lnTo>
                <a:lnTo>
                  <a:pt x="1317" y="205"/>
                </a:lnTo>
                <a:lnTo>
                  <a:pt x="1258" y="157"/>
                </a:lnTo>
                <a:lnTo>
                  <a:pt x="1196" y="114"/>
                </a:lnTo>
                <a:lnTo>
                  <a:pt x="1129" y="78"/>
                </a:lnTo>
                <a:lnTo>
                  <a:pt x="1059" y="48"/>
                </a:lnTo>
                <a:lnTo>
                  <a:pt x="984" y="25"/>
                </a:lnTo>
                <a:lnTo>
                  <a:pt x="907" y="9"/>
                </a:lnTo>
                <a:lnTo>
                  <a:pt x="828" y="1"/>
                </a:lnTo>
                <a:lnTo>
                  <a:pt x="788" y="0"/>
                </a:lnTo>
                <a:close/>
              </a:path>
            </a:pathLst>
          </a:custGeom>
          <a:solidFill>
            <a:schemeClr val="bg1"/>
          </a:solidFill>
          <a:ln w="127000">
            <a:solidFill>
              <a:srgbClr val="297FB8"/>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b="1" dirty="0">
                <a:solidFill>
                  <a:srgbClr val="297FB8"/>
                </a:solidFill>
                <a:latin typeface="Bahnschrift" panose="020B0502040204020203" pitchFamily="34" charset="0"/>
              </a:rPr>
              <a:t>2000-10</a:t>
            </a:r>
          </a:p>
        </p:txBody>
      </p:sp>
      <p:sp>
        <p:nvSpPr>
          <p:cNvPr id="68" name="Freeform 188"/>
          <p:cNvSpPr>
            <a:spLocks/>
          </p:cNvSpPr>
          <p:nvPr/>
        </p:nvSpPr>
        <p:spPr bwMode="auto">
          <a:xfrm>
            <a:off x="2616075" y="3765925"/>
            <a:ext cx="1097280" cy="1097280"/>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bg1"/>
          </a:solidFill>
          <a:ln w="127000">
            <a:solidFill>
              <a:srgbClr val="8D44A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b="1" dirty="0">
                <a:solidFill>
                  <a:srgbClr val="8D44AD"/>
                </a:solidFill>
                <a:latin typeface="Bahnschrift" panose="020B0502040204020203" pitchFamily="34" charset="0"/>
              </a:rPr>
              <a:t>1980</a:t>
            </a:r>
            <a:endParaRPr lang="tr-TR" sz="1000" b="1" dirty="0">
              <a:solidFill>
                <a:srgbClr val="8D44AD"/>
              </a:solidFill>
              <a:latin typeface="Bahnschrift" panose="020B0502040204020203" pitchFamily="34" charset="0"/>
            </a:endParaRPr>
          </a:p>
          <a:p>
            <a:pPr lvl="0" algn="ctr"/>
            <a:r>
              <a:rPr lang="tr-TR" sz="1000" b="1" dirty="0">
                <a:solidFill>
                  <a:srgbClr val="8D44AD"/>
                </a:solidFill>
                <a:latin typeface="Bahnschrift" panose="020B0502040204020203" pitchFamily="34" charset="0"/>
              </a:rPr>
              <a:t>-- </a:t>
            </a:r>
          </a:p>
          <a:p>
            <a:pPr lvl="0" algn="ctr"/>
            <a:r>
              <a:rPr lang="tr-TR" b="1" dirty="0">
                <a:solidFill>
                  <a:srgbClr val="8D44AD"/>
                </a:solidFill>
                <a:latin typeface="Bahnschrift" panose="020B0502040204020203" pitchFamily="34" charset="0"/>
              </a:rPr>
              <a:t>20</a:t>
            </a:r>
            <a:r>
              <a:rPr lang="en-US" b="1" dirty="0">
                <a:solidFill>
                  <a:srgbClr val="8D44AD"/>
                </a:solidFill>
                <a:latin typeface="Bahnschrift" panose="020B0502040204020203" pitchFamily="34" charset="0"/>
              </a:rPr>
              <a:t>00</a:t>
            </a:r>
          </a:p>
        </p:txBody>
      </p:sp>
      <p:sp>
        <p:nvSpPr>
          <p:cNvPr id="69" name="Freeform 187"/>
          <p:cNvSpPr>
            <a:spLocks/>
          </p:cNvSpPr>
          <p:nvPr/>
        </p:nvSpPr>
        <p:spPr bwMode="auto">
          <a:xfrm>
            <a:off x="876205" y="1870607"/>
            <a:ext cx="1097280" cy="1097280"/>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w="127000">
            <a:solidFill>
              <a:srgbClr val="2D3E50"/>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algn="ctr"/>
            <a:r>
              <a:rPr lang="en-US" b="1" dirty="0">
                <a:solidFill>
                  <a:srgbClr val="2D3E50"/>
                </a:solidFill>
                <a:latin typeface="Bahnschrift" panose="020B0502040204020203" pitchFamily="34" charset="0"/>
              </a:rPr>
              <a:t>1981</a:t>
            </a:r>
          </a:p>
        </p:txBody>
      </p:sp>
      <p:pic>
        <p:nvPicPr>
          <p:cNvPr id="70" name="Picture 2" descr="http://amsterdamsmartcity.com/cache/427-header-15ef1e9401ce7d8e8a213880e7932d1c-smart_city_exp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19" t="15755" r="17620" b="16486"/>
          <a:stretch/>
        </p:blipFill>
        <p:spPr bwMode="auto">
          <a:xfrm>
            <a:off x="8360023" y="6130343"/>
            <a:ext cx="1086930" cy="5803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We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9902" y="6242285"/>
            <a:ext cx="1083187" cy="40058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monitorpro.si/media/objave/slike/v/sistem/2011/6/7/logo_eurocloud_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645" y="6204874"/>
            <a:ext cx="1219851" cy="44881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9068386" y="5838163"/>
            <a:ext cx="1866217" cy="276999"/>
          </a:xfrm>
          <a:prstGeom prst="rect">
            <a:avLst/>
          </a:prstGeom>
        </p:spPr>
        <p:txBody>
          <a:bodyPr wrap="none">
            <a:spAutoFit/>
          </a:bodyPr>
          <a:lstStyle/>
          <a:p>
            <a:r>
              <a:rPr lang="tr-TR" sz="1200" b="1" dirty="0">
                <a:solidFill>
                  <a:schemeClr val="accent5">
                    <a:lumMod val="50000"/>
                  </a:schemeClr>
                </a:solidFill>
                <a:latin typeface="Bahnschrift" panose="020B0502040204020203" pitchFamily="34" charset="0"/>
              </a:rPr>
              <a:t>Uluslararası Ödüllerimiz</a:t>
            </a:r>
          </a:p>
        </p:txBody>
      </p:sp>
      <p:pic>
        <p:nvPicPr>
          <p:cNvPr id="74" name="Picture 6" descr="The Good Design Aw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32" y="6130343"/>
            <a:ext cx="577892" cy="636752"/>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a:off x="248758" y="1286895"/>
            <a:ext cx="4167963" cy="539354"/>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dirty="0"/>
              <a:t>1981-2002</a:t>
            </a:r>
          </a:p>
        </p:txBody>
      </p:sp>
      <p:sp>
        <p:nvSpPr>
          <p:cNvPr id="75" name="Left-Right Arrow 74"/>
          <p:cNvSpPr/>
          <p:nvPr/>
        </p:nvSpPr>
        <p:spPr>
          <a:xfrm>
            <a:off x="4488730" y="1279534"/>
            <a:ext cx="5853474" cy="539354"/>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a:t>2002-2021</a:t>
            </a:r>
          </a:p>
        </p:txBody>
      </p:sp>
      <p:sp>
        <p:nvSpPr>
          <p:cNvPr id="7" name="Left Arrow 6"/>
          <p:cNvSpPr/>
          <p:nvPr/>
        </p:nvSpPr>
        <p:spPr>
          <a:xfrm rot="10800000">
            <a:off x="10430609" y="1283857"/>
            <a:ext cx="1478055" cy="535031"/>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2" name="TextBox 1">
            <a:extLst>
              <a:ext uri="{FF2B5EF4-FFF2-40B4-BE49-F238E27FC236}">
                <a16:creationId xmlns:a16="http://schemas.microsoft.com/office/drawing/2014/main" id="{66D376A6-7B3E-C906-BE9F-42182E681A82}"/>
              </a:ext>
            </a:extLst>
          </p:cNvPr>
          <p:cNvSpPr txBox="1"/>
          <p:nvPr/>
        </p:nvSpPr>
        <p:spPr>
          <a:xfrm>
            <a:off x="10690190" y="1359844"/>
            <a:ext cx="811441" cy="369332"/>
          </a:xfrm>
          <a:prstGeom prst="rect">
            <a:avLst/>
          </a:prstGeom>
          <a:noFill/>
        </p:spPr>
        <p:txBody>
          <a:bodyPr wrap="none" rtlCol="0">
            <a:spAutoFit/>
          </a:bodyPr>
          <a:lstStyle/>
          <a:p>
            <a:r>
              <a:rPr lang="en-US" dirty="0">
                <a:solidFill>
                  <a:schemeClr val="bg1"/>
                </a:solidFill>
              </a:rPr>
              <a:t>2022…</a:t>
            </a:r>
            <a:endParaRPr lang="en-AU" dirty="0">
              <a:solidFill>
                <a:schemeClr val="bg1"/>
              </a:solidFill>
            </a:endParaRPr>
          </a:p>
        </p:txBody>
      </p:sp>
    </p:spTree>
    <p:extLst>
      <p:ext uri="{BB962C8B-B14F-4D97-AF65-F5344CB8AC3E}">
        <p14:creationId xmlns:p14="http://schemas.microsoft.com/office/powerpoint/2010/main" val="21289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85000"/>
            <a:extLst>
              <a:ext uri="{28A0092B-C50C-407E-A947-70E740481C1C}">
                <a14:useLocalDpi xmlns:a14="http://schemas.microsoft.com/office/drawing/2010/main" val="0"/>
              </a:ext>
            </a:extLst>
          </a:blip>
          <a:srcRect t="11871" b="8509"/>
          <a:stretch/>
        </p:blipFill>
        <p:spPr>
          <a:xfrm>
            <a:off x="-7147" y="658424"/>
            <a:ext cx="12192000" cy="5460314"/>
          </a:xfrm>
          <a:prstGeom prst="rect">
            <a:avLst/>
          </a:prstGeom>
          <a:effectLst>
            <a:reflection stA="33000" endPos="0" dist="50800" dir="5400000" sy="-100000" algn="bl" rotWithShape="0"/>
          </a:effectLst>
        </p:spPr>
      </p:pic>
      <p:sp>
        <p:nvSpPr>
          <p:cNvPr id="6" name="Rounded Rectangle 5"/>
          <p:cNvSpPr/>
          <p:nvPr/>
        </p:nvSpPr>
        <p:spPr>
          <a:xfrm>
            <a:off x="255387" y="2632748"/>
            <a:ext cx="2080057" cy="1248932"/>
          </a:xfrm>
          <a:prstGeom prst="roundRect">
            <a:avLst/>
          </a:prstGeom>
          <a:ln w="28575">
            <a:prstDash val="solid"/>
            <a:extLst>
              <a:ext uri="{C807C97D-BFC1-408E-A445-0C87EB9F89A2}">
                <ask:lineSketchStyleProps xmlns:ask="http://schemas.microsoft.com/office/drawing/2018/sketchyshapes">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24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Bahnschrift" panose="020B0502040204020203" pitchFamily="34" charset="0"/>
              </a:rPr>
              <a:t>KARAKAYA Vakfı</a:t>
            </a:r>
          </a:p>
        </p:txBody>
      </p:sp>
      <p:cxnSp>
        <p:nvCxnSpPr>
          <p:cNvPr id="8" name="Straight Arrow Connector 7"/>
          <p:cNvCxnSpPr>
            <a:stCxn id="6" idx="3"/>
            <a:endCxn id="10" idx="1"/>
          </p:cNvCxnSpPr>
          <p:nvPr/>
        </p:nvCxnSpPr>
        <p:spPr>
          <a:xfrm>
            <a:off x="2335444" y="3257214"/>
            <a:ext cx="907708" cy="2"/>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10" name="Rounded Rectangle 9"/>
          <p:cNvSpPr/>
          <p:nvPr/>
        </p:nvSpPr>
        <p:spPr>
          <a:xfrm>
            <a:off x="3243152" y="2632748"/>
            <a:ext cx="2419815" cy="1248936"/>
          </a:xfrm>
          <a:prstGeom prst="round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sz="2400" dirty="0"/>
          </a:p>
        </p:txBody>
      </p:sp>
      <p:sp>
        <p:nvSpPr>
          <p:cNvPr id="12" name="Rounded Rectangle 11"/>
          <p:cNvSpPr/>
          <p:nvPr/>
        </p:nvSpPr>
        <p:spPr>
          <a:xfrm>
            <a:off x="6794523" y="1837635"/>
            <a:ext cx="1646973" cy="4046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sz="2000" dirty="0"/>
          </a:p>
        </p:txBody>
      </p:sp>
      <p:cxnSp>
        <p:nvCxnSpPr>
          <p:cNvPr id="16" name="Straight Arrow Connector 15"/>
          <p:cNvCxnSpPr/>
          <p:nvPr/>
        </p:nvCxnSpPr>
        <p:spPr>
          <a:xfrm flipV="1">
            <a:off x="8476105" y="2149311"/>
            <a:ext cx="907708" cy="1562765"/>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10" idx="3"/>
            <a:endCxn id="12" idx="1"/>
          </p:cNvCxnSpPr>
          <p:nvPr/>
        </p:nvCxnSpPr>
        <p:spPr>
          <a:xfrm flipV="1">
            <a:off x="5662967" y="2039970"/>
            <a:ext cx="1131556" cy="1217246"/>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675065" y="3287832"/>
            <a:ext cx="602525" cy="396868"/>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flipV="1">
            <a:off x="8476105" y="3705386"/>
            <a:ext cx="907708" cy="6690"/>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61" name="Straight Arrow Connector 60"/>
          <p:cNvCxnSpPr/>
          <p:nvPr/>
        </p:nvCxnSpPr>
        <p:spPr>
          <a:xfrm>
            <a:off x="8476105" y="3712076"/>
            <a:ext cx="1044816" cy="1222612"/>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64" name="Rectangle 63"/>
          <p:cNvSpPr/>
          <p:nvPr/>
        </p:nvSpPr>
        <p:spPr>
          <a:xfrm>
            <a:off x="3817581" y="4046916"/>
            <a:ext cx="1845386" cy="521261"/>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solidFill>
                  <a:schemeClr val="accent5">
                    <a:lumMod val="50000"/>
                  </a:schemeClr>
                </a:solidFill>
                <a:latin typeface="Bahnschrift" panose="020B0502040204020203" pitchFamily="34" charset="0"/>
              </a:rPr>
              <a:t>SAMPAS Finansal Hizmetler</a:t>
            </a:r>
          </a:p>
        </p:txBody>
      </p:sp>
      <p:cxnSp>
        <p:nvCxnSpPr>
          <p:cNvPr id="66" name="Elbow Connector 65"/>
          <p:cNvCxnSpPr>
            <a:endCxn id="64" idx="1"/>
          </p:cNvCxnSpPr>
          <p:nvPr/>
        </p:nvCxnSpPr>
        <p:spPr>
          <a:xfrm rot="16200000" flipH="1">
            <a:off x="3435448" y="3925414"/>
            <a:ext cx="425866" cy="338399"/>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68" name="Rectangle 67"/>
          <p:cNvSpPr/>
          <p:nvPr/>
        </p:nvSpPr>
        <p:spPr>
          <a:xfrm>
            <a:off x="6692122" y="2364754"/>
            <a:ext cx="1853461" cy="431580"/>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err="1">
                <a:solidFill>
                  <a:schemeClr val="tx1"/>
                </a:solidFill>
                <a:latin typeface="Bahnschrift" panose="020B0502040204020203" pitchFamily="34" charset="0"/>
              </a:rPr>
              <a:t>Gayrımenkul</a:t>
            </a:r>
            <a:r>
              <a:rPr lang="tr-TR" sz="1400" dirty="0">
                <a:solidFill>
                  <a:schemeClr val="tx1"/>
                </a:solidFill>
                <a:latin typeface="Bahnschrift" panose="020B0502040204020203" pitchFamily="34" charset="0"/>
              </a:rPr>
              <a:t> Geliştirme</a:t>
            </a:r>
          </a:p>
        </p:txBody>
      </p:sp>
      <p:cxnSp>
        <p:nvCxnSpPr>
          <p:cNvPr id="69" name="Elbow Connector 68"/>
          <p:cNvCxnSpPr>
            <a:stCxn id="12" idx="2"/>
            <a:endCxn id="68" idx="0"/>
          </p:cNvCxnSpPr>
          <p:nvPr/>
        </p:nvCxnSpPr>
        <p:spPr>
          <a:xfrm rot="16200000" flipH="1">
            <a:off x="7557206" y="2303107"/>
            <a:ext cx="122450" cy="843"/>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sp>
        <p:nvSpPr>
          <p:cNvPr id="72" name="Rectangle 71"/>
          <p:cNvSpPr/>
          <p:nvPr/>
        </p:nvSpPr>
        <p:spPr>
          <a:xfrm>
            <a:off x="6624906" y="4568177"/>
            <a:ext cx="2173063" cy="28989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tr-TR" sz="1600" dirty="0">
                <a:solidFill>
                  <a:schemeClr val="bg1"/>
                </a:solidFill>
                <a:latin typeface="Bahnschrift" panose="020B0502040204020203" pitchFamily="34" charset="0"/>
              </a:rPr>
              <a:t>Girişimler</a:t>
            </a:r>
          </a:p>
        </p:txBody>
      </p:sp>
      <p:cxnSp>
        <p:nvCxnSpPr>
          <p:cNvPr id="73" name="Elbow Connector 72"/>
          <p:cNvCxnSpPr>
            <a:stCxn id="50" idx="2"/>
            <a:endCxn id="72" idx="0"/>
          </p:cNvCxnSpPr>
          <p:nvPr/>
        </p:nvCxnSpPr>
        <p:spPr>
          <a:xfrm rot="16200000" flipH="1">
            <a:off x="7319873" y="4176611"/>
            <a:ext cx="584289" cy="198842"/>
          </a:xfrm>
          <a:prstGeom prst="bentConnector3">
            <a:avLst>
              <a:gd name="adj1" fmla="val 50000"/>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80" name="Rectangle 79"/>
          <p:cNvSpPr/>
          <p:nvPr/>
        </p:nvSpPr>
        <p:spPr>
          <a:xfrm>
            <a:off x="746356" y="4046916"/>
            <a:ext cx="1691122" cy="750420"/>
          </a:xfrm>
          <a:prstGeom prst="rect">
            <a:avLst/>
          </a:prstGeom>
          <a:ln w="28575">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solidFill>
                  <a:schemeClr val="accent5">
                    <a:lumMod val="50000"/>
                  </a:schemeClr>
                </a:solidFill>
                <a:latin typeface="Bahnschrift" panose="020B0502040204020203" pitchFamily="34" charset="0"/>
              </a:rPr>
              <a:t>Karakaya Vakfı Yönetimi</a:t>
            </a:r>
          </a:p>
        </p:txBody>
      </p:sp>
      <p:cxnSp>
        <p:nvCxnSpPr>
          <p:cNvPr id="81" name="Elbow Connector 80"/>
          <p:cNvCxnSpPr>
            <a:endCxn id="80" idx="1"/>
          </p:cNvCxnSpPr>
          <p:nvPr/>
        </p:nvCxnSpPr>
        <p:spPr>
          <a:xfrm rot="16200000" flipH="1">
            <a:off x="306934" y="3982704"/>
            <a:ext cx="540444" cy="338400"/>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pic>
        <p:nvPicPr>
          <p:cNvPr id="1026" name="Picture 2" descr="SAMPAŞ HO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647" y="2974179"/>
            <a:ext cx="2238375" cy="523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53716" y="2455062"/>
            <a:ext cx="2092935" cy="307777"/>
          </a:xfrm>
          <a:prstGeom prst="rect">
            <a:avLst/>
          </a:prstGeom>
        </p:spPr>
        <p:txBody>
          <a:bodyPr wrap="square">
            <a:spAutoFit/>
          </a:bodyPr>
          <a:lstStyle/>
          <a:p>
            <a:r>
              <a:rPr lang="tr-TR" sz="1400" b="1" cap="all" noProof="1">
                <a:solidFill>
                  <a:schemeClr val="bg1"/>
                </a:solidFill>
                <a:latin typeface="Bahnschrift" panose="020B0502040204020203" pitchFamily="34" charset="0"/>
              </a:rPr>
              <a:t>e-kentsel dönüşüm</a:t>
            </a:r>
            <a:endParaRPr lang="en-US" sz="1400" b="1" cap="all" dirty="0">
              <a:solidFill>
                <a:schemeClr val="bg1"/>
              </a:solidFill>
              <a:latin typeface="Bahnschrift" panose="020B0502040204020203" pitchFamily="34" charset="0"/>
            </a:endParaRPr>
          </a:p>
        </p:txBody>
      </p:sp>
      <p:grpSp>
        <p:nvGrpSpPr>
          <p:cNvPr id="9" name="Group 8"/>
          <p:cNvGrpSpPr/>
          <p:nvPr/>
        </p:nvGrpSpPr>
        <p:grpSpPr>
          <a:xfrm>
            <a:off x="10955043" y="3375119"/>
            <a:ext cx="591609" cy="567289"/>
            <a:chOff x="1381034" y="1222290"/>
            <a:chExt cx="1793639" cy="1793639"/>
          </a:xfrm>
        </p:grpSpPr>
        <p:sp>
          <p:nvSpPr>
            <p:cNvPr id="45" name="Circle">
              <a:extLst>
                <a:ext uri="{FF2B5EF4-FFF2-40B4-BE49-F238E27FC236}">
                  <a16:creationId xmlns:a16="http://schemas.microsoft.com/office/drawing/2014/main" id="{38DD8367-C312-204A-B05A-34BE3C07A690}"/>
                </a:ext>
              </a:extLst>
            </p:cNvPr>
            <p:cNvSpPr/>
            <p:nvPr/>
          </p:nvSpPr>
          <p:spPr>
            <a:xfrm>
              <a:off x="1381034" y="1222290"/>
              <a:ext cx="1793639" cy="1793639"/>
            </a:xfrm>
            <a:prstGeom prst="ellipse">
              <a:avLst/>
            </a:prstGeom>
            <a:solidFill>
              <a:srgbClr val="1D927D"/>
            </a:solidFill>
            <a:ln w="12700">
              <a:miter lim="400000"/>
            </a:ln>
            <a:effectLst>
              <a:innerShdw dist="38100" dir="2700000">
                <a:prstClr val="black">
                  <a:alpha val="15000"/>
                </a:prstClr>
              </a:innerShdw>
            </a:effectLst>
          </p:spPr>
          <p:txBody>
            <a:bodyPr lIns="38100" tIns="38100" rIns="38100" bIns="38100" anchor="ctr"/>
            <a:lstStyle/>
            <a:p>
              <a:pPr>
                <a:defRPr sz="3000">
                  <a:solidFill>
                    <a:srgbClr val="FFFFFF"/>
                  </a:solidFill>
                </a:defRPr>
              </a:pPr>
              <a:endParaRPr>
                <a:latin typeface="Bahnschrift" panose="020B0502040204020203" pitchFamily="34" charset="0"/>
              </a:endParaRPr>
            </a:p>
          </p:txBody>
        </p:sp>
        <p:pic>
          <p:nvPicPr>
            <p:cNvPr id="46" name="Picture 4" descr="Aydınlatma cıvata flash logo tasarım vektör simge. — Stok Vektör"/>
            <p:cNvPicPr>
              <a:picLocks noChangeAspect="1" noChangeArrowheads="1"/>
            </p:cNvPicPr>
            <p:nvPr/>
          </p:nvPicPr>
          <p:blipFill rotWithShape="1">
            <a:blip r:embed="rId4" cstate="print">
              <a:biLevel thresh="75000"/>
              <a:extLst>
                <a:ext uri="{BEBA8EAE-BF5A-486C-A8C5-ECC9F3942E4B}">
                  <a14:imgProps xmlns:a14="http://schemas.microsoft.com/office/drawing/2010/main">
                    <a14:imgLayer r:embed="rId5">
                      <a14:imgEffect>
                        <a14:backgroundRemoval t="19167" b="68167" l="34333" r="66167"/>
                      </a14:imgEffect>
                    </a14:imgLayer>
                  </a14:imgProps>
                </a:ext>
                <a:ext uri="{28A0092B-C50C-407E-A947-70E740481C1C}">
                  <a14:useLocalDpi xmlns:a14="http://schemas.microsoft.com/office/drawing/2010/main" val="0"/>
                </a:ext>
              </a:extLst>
            </a:blip>
            <a:srcRect l="34773" t="19072" r="34197" b="32444"/>
            <a:stretch/>
          </p:blipFill>
          <p:spPr bwMode="auto">
            <a:xfrm>
              <a:off x="1964112" y="1628888"/>
              <a:ext cx="627482" cy="9804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0549819" y="1859895"/>
            <a:ext cx="613160" cy="595167"/>
            <a:chOff x="1390812" y="1222957"/>
            <a:chExt cx="1793639" cy="1793639"/>
          </a:xfrm>
        </p:grpSpPr>
        <p:sp>
          <p:nvSpPr>
            <p:cNvPr id="48" name="Circle">
              <a:extLst>
                <a:ext uri="{FF2B5EF4-FFF2-40B4-BE49-F238E27FC236}">
                  <a16:creationId xmlns:a16="http://schemas.microsoft.com/office/drawing/2014/main" id="{38DD8367-C312-204A-B05A-34BE3C07A690}"/>
                </a:ext>
              </a:extLst>
            </p:cNvPr>
            <p:cNvSpPr/>
            <p:nvPr/>
          </p:nvSpPr>
          <p:spPr>
            <a:xfrm>
              <a:off x="1390812" y="1222957"/>
              <a:ext cx="1793639" cy="1793639"/>
            </a:xfrm>
            <a:prstGeom prst="ellipse">
              <a:avLst/>
            </a:prstGeom>
            <a:solidFill>
              <a:srgbClr val="C0382A"/>
            </a:solidFill>
            <a:ln w="12700">
              <a:miter lim="400000"/>
            </a:ln>
            <a:effectLst>
              <a:innerShdw dist="38100" dir="2700000">
                <a:prstClr val="black">
                  <a:alpha val="15000"/>
                </a:prstClr>
              </a:innerShdw>
            </a:effectLst>
          </p:spPr>
          <p:txBody>
            <a:bodyPr lIns="38100" tIns="38100" rIns="38100" bIns="38100" anchor="ctr"/>
            <a:lstStyle/>
            <a:p>
              <a:pPr>
                <a:defRPr sz="3000">
                  <a:solidFill>
                    <a:srgbClr val="FFFFFF"/>
                  </a:solidFill>
                </a:defRPr>
              </a:pPr>
              <a:endParaRPr>
                <a:latin typeface="Bahnschrift" panose="020B0502040204020203" pitchFamily="34" charset="0"/>
              </a:endParaRPr>
            </a:p>
          </p:txBody>
        </p:sp>
        <p:pic>
          <p:nvPicPr>
            <p:cNvPr id="49" name="Picture 2" descr="Ev simgesini — Stok Vektör"/>
            <p:cNvPicPr>
              <a:picLocks noChangeAspect="1" noChangeArrowheads="1"/>
            </p:cNvPicPr>
            <p:nvPr/>
          </p:nvPicPr>
          <p:blipFill rotWithShape="1">
            <a:blip r:embed="rId6" cstate="print">
              <a:clrChange>
                <a:clrFrom>
                  <a:srgbClr val="F5F3E6"/>
                </a:clrFrom>
                <a:clrTo>
                  <a:srgbClr val="F5F3E6">
                    <a:alpha val="0"/>
                  </a:srgbClr>
                </a:clrTo>
              </a:clrChange>
              <a:biLevel thresh="50000"/>
              <a:extLst>
                <a:ext uri="{BEBA8EAE-BF5A-486C-A8C5-ECC9F3942E4B}">
                  <a14:imgProps xmlns:a14="http://schemas.microsoft.com/office/drawing/2010/main">
                    <a14:imgLayer r:embed="rId7">
                      <a14:imgEffect>
                        <a14:backgroundRemoval t="21667" b="76333" l="23167" r="80000">
                          <a14:foregroundMark x1="38833" y1="36667" x2="38833" y2="36667"/>
                          <a14:foregroundMark x1="34000" y1="30500" x2="34000" y2="30500"/>
                        </a14:backgroundRemoval>
                      </a14:imgEffect>
                    </a14:imgLayer>
                  </a14:imgProps>
                </a:ext>
                <a:ext uri="{28A0092B-C50C-407E-A947-70E740481C1C}">
                  <a14:useLocalDpi xmlns:a14="http://schemas.microsoft.com/office/drawing/2010/main" val="0"/>
                </a:ext>
              </a:extLst>
            </a:blip>
            <a:srcRect l="20587" t="20300" r="18480" b="20397"/>
            <a:stretch/>
          </p:blipFill>
          <p:spPr bwMode="auto">
            <a:xfrm>
              <a:off x="1849222" y="1693090"/>
              <a:ext cx="876817" cy="853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11384448" y="4943641"/>
            <a:ext cx="627949" cy="606638"/>
            <a:chOff x="1407330" y="1231708"/>
            <a:chExt cx="1753478" cy="1753483"/>
          </a:xfrm>
        </p:grpSpPr>
        <p:sp>
          <p:nvSpPr>
            <p:cNvPr id="52" name="Circle">
              <a:extLst>
                <a:ext uri="{FF2B5EF4-FFF2-40B4-BE49-F238E27FC236}">
                  <a16:creationId xmlns:a16="http://schemas.microsoft.com/office/drawing/2014/main" id="{69B456A4-112E-9E4D-9996-52EF7D6D7415}"/>
                </a:ext>
              </a:extLst>
            </p:cNvPr>
            <p:cNvSpPr/>
            <p:nvPr/>
          </p:nvSpPr>
          <p:spPr>
            <a:xfrm>
              <a:off x="1407330" y="1231708"/>
              <a:ext cx="1753478" cy="1753483"/>
            </a:xfrm>
            <a:prstGeom prst="ellipse">
              <a:avLst/>
            </a:prstGeom>
            <a:solidFill>
              <a:schemeClr val="accent5">
                <a:lumMod val="75000"/>
              </a:schemeClr>
            </a:solidFill>
            <a:ln w="12700">
              <a:miter lim="400000"/>
            </a:ln>
            <a:effectLst>
              <a:innerShdw dist="88900" dir="2700000">
                <a:prstClr val="black">
                  <a:alpha val="30000"/>
                </a:prstClr>
              </a:innerShdw>
            </a:effectLst>
          </p:spPr>
          <p:txBody>
            <a:bodyPr lIns="38100" tIns="38100" rIns="38100" bIns="38100" anchor="ctr"/>
            <a:lstStyle/>
            <a:p>
              <a:pPr>
                <a:defRPr sz="3000">
                  <a:solidFill>
                    <a:srgbClr val="FFFFFF"/>
                  </a:solidFill>
                </a:defRPr>
              </a:pPr>
              <a:endParaRPr>
                <a:latin typeface="Bahnschrift" panose="020B0502040204020203" pitchFamily="34" charset="0"/>
              </a:endParaRPr>
            </a:p>
          </p:txBody>
        </p:sp>
        <p:pic>
          <p:nvPicPr>
            <p:cNvPr id="53" name="Picture 6" descr="https://cdn.clipart.email/ba9e87cf59f2f8a89caba97e63473bbc_growth-vector-economic-development-transparent-png-clipart-free-_512-512.png#.XqIwNMghbIQ.lin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2903" y="1476474"/>
              <a:ext cx="1082332" cy="10823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BATRON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4906" y="4913231"/>
            <a:ext cx="768392" cy="644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TRON LOGO ile ilgili görsel sonuc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1323" y="4907840"/>
            <a:ext cx="649532" cy="6495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htopot getocto logo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8572" y="4902487"/>
            <a:ext cx="679716" cy="6797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2"/>
          <a:stretch>
            <a:fillRect/>
          </a:stretch>
        </p:blipFill>
        <p:spPr>
          <a:xfrm>
            <a:off x="9540522" y="2011035"/>
            <a:ext cx="852588" cy="378503"/>
          </a:xfrm>
          <a:prstGeom prst="rect">
            <a:avLst/>
          </a:prstGeom>
        </p:spPr>
      </p:pic>
      <p:sp>
        <p:nvSpPr>
          <p:cNvPr id="60" name="Rectangle 59"/>
          <p:cNvSpPr/>
          <p:nvPr/>
        </p:nvSpPr>
        <p:spPr>
          <a:xfrm>
            <a:off x="9440489" y="5011918"/>
            <a:ext cx="1833461" cy="4413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600" dirty="0">
              <a:solidFill>
                <a:schemeClr val="tx1"/>
              </a:solidFill>
            </a:endParaRPr>
          </a:p>
        </p:txBody>
      </p:sp>
      <p:pic>
        <p:nvPicPr>
          <p:cNvPr id="36" name="Picture 2" descr="AKILLI KENTLER A.Ş."/>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88206" y="5115917"/>
            <a:ext cx="1751023" cy="2528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en.sampas.com.tr/images/syf.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0959" y="1857555"/>
            <a:ext cx="2028825" cy="381001"/>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7088063" y="5595189"/>
            <a:ext cx="1214515" cy="4033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600" dirty="0">
              <a:solidFill>
                <a:schemeClr val="tx1"/>
              </a:solidFill>
            </a:endParaRPr>
          </a:p>
        </p:txBody>
      </p:sp>
      <p:pic>
        <p:nvPicPr>
          <p:cNvPr id="63" name="Picture 5" descr="Lask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9593" y="5672540"/>
            <a:ext cx="1130160" cy="248636"/>
          </a:xfrm>
          <a:prstGeom prst="rect">
            <a:avLst/>
          </a:prstGeom>
          <a:noFill/>
          <a:extLst>
            <a:ext uri="{909E8E84-426E-40DD-AFC4-6F175D3DCCD1}">
              <a14:hiddenFill xmlns:a14="http://schemas.microsoft.com/office/drawing/2010/main">
                <a:solidFill>
                  <a:srgbClr val="FFFFFF"/>
                </a:solidFill>
              </a14:hiddenFill>
            </a:ext>
          </a:extLst>
        </p:spPr>
      </p:pic>
      <p:sp>
        <p:nvSpPr>
          <p:cNvPr id="58" name="Rounded Rectangle 57"/>
          <p:cNvSpPr/>
          <p:nvPr/>
        </p:nvSpPr>
        <p:spPr>
          <a:xfrm>
            <a:off x="6514739" y="658424"/>
            <a:ext cx="2419815" cy="753128"/>
          </a:xfrm>
          <a:prstGeom prst="round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sz="2400" dirty="0"/>
          </a:p>
        </p:txBody>
      </p:sp>
      <p:pic>
        <p:nvPicPr>
          <p:cNvPr id="65" name="Picture 6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4851" y="646879"/>
            <a:ext cx="2220006" cy="683780"/>
          </a:xfrm>
          <a:prstGeom prst="rect">
            <a:avLst/>
          </a:prstGeom>
        </p:spPr>
      </p:pic>
      <p:cxnSp>
        <p:nvCxnSpPr>
          <p:cNvPr id="74" name="Straight Arrow Connector 73"/>
          <p:cNvCxnSpPr>
            <a:stCxn id="10" idx="3"/>
            <a:endCxn id="58" idx="1"/>
          </p:cNvCxnSpPr>
          <p:nvPr/>
        </p:nvCxnSpPr>
        <p:spPr>
          <a:xfrm flipV="1">
            <a:off x="5662967" y="1034988"/>
            <a:ext cx="851772" cy="2222228"/>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pic>
        <p:nvPicPr>
          <p:cNvPr id="50" name="Picture 49"/>
          <p:cNvPicPr>
            <a:picLocks noChangeAspect="1"/>
          </p:cNvPicPr>
          <p:nvPr/>
        </p:nvPicPr>
        <p:blipFill>
          <a:blip r:embed="rId17"/>
          <a:stretch>
            <a:fillRect/>
          </a:stretch>
        </p:blipFill>
        <p:spPr>
          <a:xfrm>
            <a:off x="6196903" y="3345624"/>
            <a:ext cx="2631385" cy="638264"/>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16949" y="3498054"/>
            <a:ext cx="1335937" cy="383626"/>
          </a:xfrm>
          <a:prstGeom prst="rect">
            <a:avLst/>
          </a:prstGeom>
        </p:spPr>
      </p:pic>
      <p:sp>
        <p:nvSpPr>
          <p:cNvPr id="62" name="Rectangle 61"/>
          <p:cNvSpPr/>
          <p:nvPr/>
        </p:nvSpPr>
        <p:spPr>
          <a:xfrm>
            <a:off x="9436849" y="3888369"/>
            <a:ext cx="1545890" cy="307777"/>
          </a:xfrm>
          <a:prstGeom prst="rect">
            <a:avLst/>
          </a:prstGeom>
        </p:spPr>
        <p:txBody>
          <a:bodyPr wrap="square">
            <a:spAutoFit/>
          </a:bodyPr>
          <a:lstStyle/>
          <a:p>
            <a:r>
              <a:rPr lang="tr-TR" sz="1400" b="1" cap="all" noProof="1">
                <a:solidFill>
                  <a:schemeClr val="bg1"/>
                </a:solidFill>
                <a:latin typeface="Bahnschrift" panose="020B0502040204020203" pitchFamily="34" charset="0"/>
              </a:rPr>
              <a:t>KARENA ENERJİ</a:t>
            </a:r>
            <a:endParaRPr lang="en-US" sz="1400" b="1" cap="all" dirty="0">
              <a:solidFill>
                <a:schemeClr val="bg1"/>
              </a:solidFill>
              <a:latin typeface="Bahnschrift" panose="020B0502040204020203" pitchFamily="34" charset="0"/>
            </a:endParaRPr>
          </a:p>
        </p:txBody>
      </p:sp>
      <p:pic>
        <p:nvPicPr>
          <p:cNvPr id="11" name="Picture 10">
            <a:extLst>
              <a:ext uri="{FF2B5EF4-FFF2-40B4-BE49-F238E27FC236}">
                <a16:creationId xmlns:a16="http://schemas.microsoft.com/office/drawing/2014/main" id="{16B8EE0B-2F8A-198A-210C-45483C7CBA5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91490"/>
          <a:stretch/>
        </p:blipFill>
        <p:spPr>
          <a:xfrm>
            <a:off x="-7147" y="6118738"/>
            <a:ext cx="12192000" cy="583619"/>
          </a:xfrm>
          <a:prstGeom prst="rect">
            <a:avLst/>
          </a:prstGeom>
          <a:effectLst>
            <a:reflection stA="33000" endPos="0" dist="50800" dir="5400000" sy="-100000" algn="bl" rotWithShape="0"/>
          </a:effectLst>
        </p:spPr>
      </p:pic>
    </p:spTree>
    <p:extLst>
      <p:ext uri="{BB962C8B-B14F-4D97-AF65-F5344CB8AC3E}">
        <p14:creationId xmlns:p14="http://schemas.microsoft.com/office/powerpoint/2010/main" val="274876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32F850-FE8F-8309-59B7-F6E33D506849}"/>
              </a:ext>
            </a:extLst>
          </p:cNvPr>
          <p:cNvPicPr>
            <a:picLocks noChangeAspect="1"/>
          </p:cNvPicPr>
          <p:nvPr/>
        </p:nvPicPr>
        <p:blipFill>
          <a:blip r:embed="rId3"/>
          <a:stretch>
            <a:fillRect/>
          </a:stretch>
        </p:blipFill>
        <p:spPr>
          <a:xfrm>
            <a:off x="1219200" y="606380"/>
            <a:ext cx="9753600" cy="6144002"/>
          </a:xfrm>
          <a:prstGeom prst="rect">
            <a:avLst/>
          </a:prstGeom>
        </p:spPr>
      </p:pic>
      <p:pic>
        <p:nvPicPr>
          <p:cNvPr id="18" name="Picture 17" descr="A blue and black text&#10;&#10;Description automatically generated">
            <a:extLst>
              <a:ext uri="{FF2B5EF4-FFF2-40B4-BE49-F238E27FC236}">
                <a16:creationId xmlns:a16="http://schemas.microsoft.com/office/drawing/2014/main" id="{758AB090-04F3-7834-B8E9-5B74B85910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700" y="1720262"/>
            <a:ext cx="1327150" cy="323294"/>
          </a:xfrm>
          <a:prstGeom prst="rect">
            <a:avLst/>
          </a:prstGeom>
        </p:spPr>
      </p:pic>
    </p:spTree>
    <p:extLst>
      <p:ext uri="{BB962C8B-B14F-4D97-AF65-F5344CB8AC3E}">
        <p14:creationId xmlns:p14="http://schemas.microsoft.com/office/powerpoint/2010/main" val="328483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6F8E8-9A12-48C9-4621-7D07AEFB6B38}"/>
              </a:ext>
            </a:extLst>
          </p:cNvPr>
          <p:cNvPicPr>
            <a:picLocks noChangeAspect="1"/>
          </p:cNvPicPr>
          <p:nvPr/>
        </p:nvPicPr>
        <p:blipFill>
          <a:blip r:embed="rId2"/>
          <a:stretch>
            <a:fillRect/>
          </a:stretch>
        </p:blipFill>
        <p:spPr>
          <a:xfrm>
            <a:off x="1552556" y="673101"/>
            <a:ext cx="9086888" cy="5934948"/>
          </a:xfrm>
          <a:prstGeom prst="rect">
            <a:avLst/>
          </a:prstGeom>
        </p:spPr>
      </p:pic>
    </p:spTree>
    <p:extLst>
      <p:ext uri="{BB962C8B-B14F-4D97-AF65-F5344CB8AC3E}">
        <p14:creationId xmlns:p14="http://schemas.microsoft.com/office/powerpoint/2010/main" val="386346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444" y="95394"/>
            <a:ext cx="7704556" cy="339726"/>
          </a:xfrm>
        </p:spPr>
        <p:txBody>
          <a:bodyPr/>
          <a:lstStyle/>
          <a:p>
            <a:r>
              <a:rPr lang="tr-TR" sz="2800" dirty="0">
                <a:latin typeface="Bahnschrift" panose="020B0502040204020203" pitchFamily="34" charset="0"/>
              </a:rPr>
              <a:t>AB PROJELERİMİZ</a:t>
            </a:r>
          </a:p>
        </p:txBody>
      </p:sp>
      <p:pic>
        <p:nvPicPr>
          <p:cNvPr id="4098" name="Picture 2" descr="Deadlines for calls under Horizon 2020 extended to June 2020 - European  Brain Research Area (EB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10" y="3164134"/>
            <a:ext cx="1256647" cy="653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49997" y="6238214"/>
            <a:ext cx="7092006" cy="369332"/>
          </a:xfrm>
          <a:prstGeom prst="rect">
            <a:avLst/>
          </a:prstGeom>
          <a:noFill/>
        </p:spPr>
        <p:txBody>
          <a:bodyPr wrap="none" rtlCol="0">
            <a:spAutoFit/>
          </a:bodyPr>
          <a:lstStyle/>
          <a:p>
            <a:r>
              <a:rPr lang="en-US" dirty="0" err="1">
                <a:solidFill>
                  <a:schemeClr val="accent5">
                    <a:lumMod val="50000"/>
                  </a:schemeClr>
                </a:solidFill>
                <a:latin typeface="Bahnschrift" panose="020B0502040204020203" pitchFamily="34" charset="0"/>
              </a:rPr>
              <a:t>Devam</a:t>
            </a:r>
            <a:r>
              <a:rPr lang="en-US" dirty="0">
                <a:solidFill>
                  <a:schemeClr val="accent5">
                    <a:lumMod val="50000"/>
                  </a:schemeClr>
                </a:solidFill>
                <a:latin typeface="Bahnschrift" panose="020B0502040204020203" pitchFamily="34" charset="0"/>
              </a:rPr>
              <a:t> </a:t>
            </a:r>
            <a:r>
              <a:rPr lang="en-US" dirty="0" err="1">
                <a:solidFill>
                  <a:schemeClr val="accent5">
                    <a:lumMod val="50000"/>
                  </a:schemeClr>
                </a:solidFill>
                <a:latin typeface="Bahnschrift" panose="020B0502040204020203" pitchFamily="34" charset="0"/>
              </a:rPr>
              <a:t>eden</a:t>
            </a:r>
            <a:r>
              <a:rPr lang="en-US" dirty="0">
                <a:solidFill>
                  <a:schemeClr val="accent5">
                    <a:lumMod val="50000"/>
                  </a:schemeClr>
                </a:solidFill>
                <a:latin typeface="Bahnschrift" panose="020B0502040204020203" pitchFamily="34" charset="0"/>
              </a:rPr>
              <a:t> 1 Ufuk </a:t>
            </a:r>
            <a:r>
              <a:rPr lang="en-US" dirty="0" err="1">
                <a:solidFill>
                  <a:schemeClr val="accent5">
                    <a:lumMod val="50000"/>
                  </a:schemeClr>
                </a:solidFill>
                <a:latin typeface="Bahnschrift" panose="020B0502040204020203" pitchFamily="34" charset="0"/>
              </a:rPr>
              <a:t>Avrupa</a:t>
            </a:r>
            <a:r>
              <a:rPr lang="en-US" dirty="0">
                <a:solidFill>
                  <a:schemeClr val="accent5">
                    <a:lumMod val="50000"/>
                  </a:schemeClr>
                </a:solidFill>
                <a:latin typeface="Bahnschrift" panose="020B0502040204020203" pitchFamily="34" charset="0"/>
              </a:rPr>
              <a:t>, 3 H2020 Projesi / </a:t>
            </a:r>
            <a:r>
              <a:rPr lang="en-US" dirty="0" err="1">
                <a:solidFill>
                  <a:schemeClr val="accent5">
                    <a:lumMod val="50000"/>
                  </a:schemeClr>
                </a:solidFill>
                <a:latin typeface="Bahnschrift" panose="020B0502040204020203" pitchFamily="34" charset="0"/>
              </a:rPr>
              <a:t>Tamamlanan</a:t>
            </a:r>
            <a:r>
              <a:rPr lang="en-US" dirty="0">
                <a:solidFill>
                  <a:schemeClr val="accent5">
                    <a:lumMod val="50000"/>
                  </a:schemeClr>
                </a:solidFill>
                <a:latin typeface="Bahnschrift" panose="020B0502040204020203" pitchFamily="34" charset="0"/>
              </a:rPr>
              <a:t> 15 Proje</a:t>
            </a:r>
          </a:p>
        </p:txBody>
      </p:sp>
      <p:pic>
        <p:nvPicPr>
          <p:cNvPr id="5" name="Picture 4" descr="A group of round blue and yellow circles with icons&#10;&#10;Description automatically generated">
            <a:extLst>
              <a:ext uri="{FF2B5EF4-FFF2-40B4-BE49-F238E27FC236}">
                <a16:creationId xmlns:a16="http://schemas.microsoft.com/office/drawing/2014/main" id="{A4630942-D4C3-AE28-5AD4-8890F14343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29" t="5280" r="18526" b="6368"/>
          <a:stretch/>
        </p:blipFill>
        <p:spPr>
          <a:xfrm>
            <a:off x="268794" y="1752157"/>
            <a:ext cx="1320164" cy="1164709"/>
          </a:xfrm>
          <a:prstGeom prst="rect">
            <a:avLst/>
          </a:prstGeom>
        </p:spPr>
      </p:pic>
      <p:pic>
        <p:nvPicPr>
          <p:cNvPr id="8" name="Picture 7" descr="A blue flag with a yellow star and a blue stripe&#10;&#10;Description automatically generated">
            <a:extLst>
              <a:ext uri="{FF2B5EF4-FFF2-40B4-BE49-F238E27FC236}">
                <a16:creationId xmlns:a16="http://schemas.microsoft.com/office/drawing/2014/main" id="{ED66905C-A581-813E-6ADB-9EB37D1732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310" y="4152139"/>
            <a:ext cx="1256646" cy="942485"/>
          </a:xfrm>
          <a:prstGeom prst="rect">
            <a:avLst/>
          </a:prstGeom>
        </p:spPr>
      </p:pic>
      <p:pic>
        <p:nvPicPr>
          <p:cNvPr id="16" name="Picture 15" descr="A collection of logos on a white background&#10;&#10;Description automatically generated">
            <a:extLst>
              <a:ext uri="{FF2B5EF4-FFF2-40B4-BE49-F238E27FC236}">
                <a16:creationId xmlns:a16="http://schemas.microsoft.com/office/drawing/2014/main" id="{FAC15763-1ED7-511F-4A33-6DE31ABE80AF}"/>
              </a:ext>
            </a:extLst>
          </p:cNvPr>
          <p:cNvPicPr>
            <a:picLocks noChangeAspect="1"/>
          </p:cNvPicPr>
          <p:nvPr/>
        </p:nvPicPr>
        <p:blipFill rotWithShape="1">
          <a:blip r:embed="rId6">
            <a:extLst>
              <a:ext uri="{28A0092B-C50C-407E-A947-70E740481C1C}">
                <a14:useLocalDpi xmlns:a14="http://schemas.microsoft.com/office/drawing/2010/main" val="0"/>
              </a:ext>
            </a:extLst>
          </a:blip>
          <a:srcRect r="1063" b="2165"/>
          <a:stretch/>
        </p:blipFill>
        <p:spPr>
          <a:xfrm>
            <a:off x="1682885" y="789086"/>
            <a:ext cx="10428052" cy="5279828"/>
          </a:xfrm>
          <a:prstGeom prst="rect">
            <a:avLst/>
          </a:prstGeom>
        </p:spPr>
      </p:pic>
    </p:spTree>
    <p:extLst>
      <p:ext uri="{BB962C8B-B14F-4D97-AF65-F5344CB8AC3E}">
        <p14:creationId xmlns:p14="http://schemas.microsoft.com/office/powerpoint/2010/main" val="359282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8290" y="3600358"/>
            <a:ext cx="11215420" cy="29403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spcBef>
                <a:spcPts val="0"/>
              </a:spcBef>
              <a:spcAft>
                <a:spcPts val="0"/>
              </a:spcAft>
              <a:buNone/>
            </a:pPr>
            <a:r>
              <a:rPr lang="en-AU" sz="1800" b="0" i="0" u="none" strike="noStrike" dirty="0">
                <a:solidFill>
                  <a:srgbClr val="002060"/>
                </a:solidFill>
                <a:effectLst/>
              </a:rPr>
              <a:t>STEP </a:t>
            </a:r>
            <a:r>
              <a:rPr lang="en-AU" sz="1800" b="0" i="0" u="none" strike="noStrike" dirty="0" err="1">
                <a:solidFill>
                  <a:srgbClr val="002060"/>
                </a:solidFill>
                <a:effectLst/>
              </a:rPr>
              <a:t>projesi</a:t>
            </a:r>
            <a:r>
              <a:rPr lang="en-AU" sz="1800" b="0" i="0" u="none" strike="noStrike" dirty="0">
                <a:solidFill>
                  <a:srgbClr val="002060"/>
                </a:solidFill>
                <a:effectLst/>
              </a:rPr>
              <a:t>, </a:t>
            </a:r>
            <a:r>
              <a:rPr lang="en-AU" sz="1800" b="0" i="0" u="none" strike="noStrike" dirty="0" err="1">
                <a:solidFill>
                  <a:srgbClr val="002060"/>
                </a:solidFill>
                <a:effectLst/>
              </a:rPr>
              <a:t>gençlerin</a:t>
            </a:r>
            <a:r>
              <a:rPr lang="en-AU" sz="1800" b="0" i="0" u="none" strike="noStrike" dirty="0">
                <a:solidFill>
                  <a:srgbClr val="002060"/>
                </a:solidFill>
                <a:effectLst/>
              </a:rPr>
              <a:t> </a:t>
            </a:r>
            <a:r>
              <a:rPr lang="en-AU" sz="1800" b="0" i="0" u="none" strike="noStrike" dirty="0" err="1">
                <a:solidFill>
                  <a:srgbClr val="002060"/>
                </a:solidFill>
                <a:effectLst/>
              </a:rPr>
              <a:t>çevre</a:t>
            </a:r>
            <a:r>
              <a:rPr lang="en-AU" sz="1800" b="0" i="0" u="none" strike="noStrike" dirty="0">
                <a:solidFill>
                  <a:srgbClr val="002060"/>
                </a:solidFill>
                <a:effectLst/>
              </a:rPr>
              <a:t> </a:t>
            </a:r>
            <a:r>
              <a:rPr lang="en-AU" sz="1800" b="0" i="0" u="none" strike="noStrike" dirty="0" err="1">
                <a:solidFill>
                  <a:srgbClr val="002060"/>
                </a:solidFill>
                <a:effectLst/>
              </a:rPr>
              <a:t>sorunlarına</a:t>
            </a:r>
            <a:r>
              <a:rPr lang="en-AU" sz="1800" b="0" i="0" u="none" strike="noStrike" dirty="0">
                <a:solidFill>
                  <a:srgbClr val="002060"/>
                </a:solidFill>
                <a:effectLst/>
              </a:rPr>
              <a:t> </a:t>
            </a:r>
            <a:r>
              <a:rPr lang="en-AU" sz="1800" b="0" i="0" u="none" strike="noStrike" dirty="0" err="1">
                <a:solidFill>
                  <a:srgbClr val="002060"/>
                </a:solidFill>
                <a:effectLst/>
              </a:rPr>
              <a:t>ilişkin</a:t>
            </a:r>
            <a:r>
              <a:rPr lang="en-AU" sz="1800" b="0" i="0" u="none" strike="noStrike" dirty="0">
                <a:solidFill>
                  <a:srgbClr val="002060"/>
                </a:solidFill>
                <a:effectLst/>
              </a:rPr>
              <a:t> </a:t>
            </a:r>
            <a:r>
              <a:rPr lang="en-AU" sz="1800" b="0" i="0" u="none" strike="noStrike" dirty="0" err="1">
                <a:solidFill>
                  <a:srgbClr val="002060"/>
                </a:solidFill>
                <a:effectLst/>
              </a:rPr>
              <a:t>karar</a:t>
            </a:r>
            <a:r>
              <a:rPr lang="en-AU" sz="1800" b="0" i="0" u="none" strike="noStrike" dirty="0">
                <a:solidFill>
                  <a:srgbClr val="002060"/>
                </a:solidFill>
                <a:effectLst/>
              </a:rPr>
              <a:t> </a:t>
            </a:r>
            <a:r>
              <a:rPr lang="en-AU" sz="1800" b="0" i="0" u="none" strike="noStrike" dirty="0" err="1">
                <a:solidFill>
                  <a:srgbClr val="002060"/>
                </a:solidFill>
                <a:effectLst/>
              </a:rPr>
              <a:t>verme</a:t>
            </a:r>
            <a:r>
              <a:rPr lang="en-AU" sz="1800" b="0" i="0" u="none" strike="noStrike" dirty="0">
                <a:solidFill>
                  <a:srgbClr val="002060"/>
                </a:solidFill>
                <a:effectLst/>
              </a:rPr>
              <a:t> </a:t>
            </a:r>
            <a:r>
              <a:rPr lang="en-AU" sz="1800" b="0" i="0" u="none" strike="noStrike" dirty="0" err="1">
                <a:solidFill>
                  <a:srgbClr val="002060"/>
                </a:solidFill>
                <a:effectLst/>
              </a:rPr>
              <a:t>süreçlerine</a:t>
            </a:r>
            <a:r>
              <a:rPr lang="en-AU" sz="1800" b="0" i="0" u="none" strike="noStrike" dirty="0">
                <a:solidFill>
                  <a:srgbClr val="002060"/>
                </a:solidFill>
                <a:effectLst/>
              </a:rPr>
              <a:t> </a:t>
            </a:r>
            <a:r>
              <a:rPr lang="en-AU" sz="1800" b="0" i="0" u="none" strike="noStrike" dirty="0" err="1">
                <a:solidFill>
                  <a:srgbClr val="002060"/>
                </a:solidFill>
                <a:effectLst/>
              </a:rPr>
              <a:t>sosyal</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a:t>
            </a:r>
            <a:r>
              <a:rPr lang="en-AU" sz="1800" b="0" i="0" u="none" strike="noStrike" dirty="0" err="1">
                <a:solidFill>
                  <a:srgbClr val="002060"/>
                </a:solidFill>
                <a:effectLst/>
              </a:rPr>
              <a:t>politik</a:t>
            </a:r>
            <a:r>
              <a:rPr lang="en-AU" sz="1800" b="0" i="0" u="none" strike="noStrike" dirty="0">
                <a:solidFill>
                  <a:srgbClr val="002060"/>
                </a:solidFill>
                <a:effectLst/>
              </a:rPr>
              <a:t> </a:t>
            </a:r>
            <a:r>
              <a:rPr lang="en-AU" sz="1800" b="0" i="0" u="none" strike="noStrike" dirty="0" err="1">
                <a:solidFill>
                  <a:srgbClr val="002060"/>
                </a:solidFill>
                <a:effectLst/>
              </a:rPr>
              <a:t>alanlarda</a:t>
            </a:r>
            <a:r>
              <a:rPr lang="en-AU" sz="1800" b="0" i="0" u="none" strike="noStrike" dirty="0">
                <a:solidFill>
                  <a:srgbClr val="002060"/>
                </a:solidFill>
                <a:effectLst/>
              </a:rPr>
              <a:t> </a:t>
            </a:r>
            <a:r>
              <a:rPr lang="en-AU" sz="1800" b="0" i="0" u="none" strike="noStrike" dirty="0" err="1">
                <a:solidFill>
                  <a:srgbClr val="002060"/>
                </a:solidFill>
                <a:effectLst/>
              </a:rPr>
              <a:t>katılımını</a:t>
            </a:r>
            <a:r>
              <a:rPr lang="en-AU" sz="1800" b="0" i="0" u="none" strike="noStrike" dirty="0">
                <a:solidFill>
                  <a:srgbClr val="002060"/>
                </a:solidFill>
                <a:effectLst/>
              </a:rPr>
              <a:t> </a:t>
            </a:r>
            <a:r>
              <a:rPr lang="en-AU" sz="1800" b="0" i="0" u="none" strike="noStrike" dirty="0" err="1">
                <a:solidFill>
                  <a:srgbClr val="002060"/>
                </a:solidFill>
                <a:effectLst/>
              </a:rPr>
              <a:t>destekleyen</a:t>
            </a:r>
            <a:r>
              <a:rPr lang="en-AU" sz="1800" b="0" i="0" u="none" strike="noStrike" dirty="0">
                <a:solidFill>
                  <a:srgbClr val="002060"/>
                </a:solidFill>
                <a:effectLst/>
              </a:rPr>
              <a:t>, web/</a:t>
            </a:r>
            <a:r>
              <a:rPr lang="en-AU" sz="1800" b="0" i="0" u="none" strike="noStrike" dirty="0" err="1">
                <a:solidFill>
                  <a:srgbClr val="002060"/>
                </a:solidFill>
                <a:effectLst/>
              </a:rPr>
              <a:t>sosyal</a:t>
            </a:r>
            <a:r>
              <a:rPr lang="en-AU" sz="1800" b="0" i="0" u="none" strike="noStrike" dirty="0">
                <a:solidFill>
                  <a:srgbClr val="002060"/>
                </a:solidFill>
                <a:effectLst/>
              </a:rPr>
              <a:t> </a:t>
            </a:r>
            <a:r>
              <a:rPr lang="en-AU" sz="1800" b="0" i="0" u="none" strike="noStrike" dirty="0" err="1">
                <a:solidFill>
                  <a:srgbClr val="002060"/>
                </a:solidFill>
                <a:effectLst/>
              </a:rPr>
              <a:t>medya</a:t>
            </a:r>
            <a:r>
              <a:rPr lang="en-AU" sz="1800" b="0" i="0" u="none" strike="noStrike" dirty="0">
                <a:solidFill>
                  <a:srgbClr val="002060"/>
                </a:solidFill>
                <a:effectLst/>
              </a:rPr>
              <a:t> </a:t>
            </a:r>
            <a:r>
              <a:rPr lang="en-AU" sz="1800" b="0" i="0" u="none" strike="noStrike" dirty="0" err="1">
                <a:solidFill>
                  <a:srgbClr val="002060"/>
                </a:solidFill>
                <a:effectLst/>
              </a:rPr>
              <a:t>madenciliği</a:t>
            </a:r>
            <a:r>
              <a:rPr lang="en-AU" sz="1800" b="0" i="0" u="none" strike="noStrike" dirty="0">
                <a:solidFill>
                  <a:srgbClr val="002060"/>
                </a:solidFill>
                <a:effectLst/>
              </a:rPr>
              <a:t>, </a:t>
            </a:r>
            <a:r>
              <a:rPr lang="en-AU" sz="1800" b="0" i="0" u="none" strike="noStrike" dirty="0" err="1">
                <a:solidFill>
                  <a:srgbClr val="002060"/>
                </a:solidFill>
                <a:effectLst/>
              </a:rPr>
              <a:t>oyunlaştırma</a:t>
            </a:r>
            <a:r>
              <a:rPr lang="en-AU" sz="1800" b="0" i="0" u="none" strike="noStrike" dirty="0">
                <a:solidFill>
                  <a:srgbClr val="002060"/>
                </a:solidFill>
                <a:effectLst/>
              </a:rPr>
              <a:t>, </a:t>
            </a:r>
            <a:r>
              <a:rPr lang="en-AU" sz="1800" b="0" i="0" u="none" strike="noStrike" dirty="0" err="1">
                <a:solidFill>
                  <a:srgbClr val="002060"/>
                </a:solidFill>
                <a:effectLst/>
              </a:rPr>
              <a:t>makine</a:t>
            </a:r>
            <a:r>
              <a:rPr lang="en-AU" sz="1800" dirty="0">
                <a:solidFill>
                  <a:srgbClr val="002060"/>
                </a:solidFill>
              </a:rPr>
              <a:t> </a:t>
            </a:r>
            <a:r>
              <a:rPr lang="en-AU" sz="1800" dirty="0" err="1">
                <a:solidFill>
                  <a:srgbClr val="002060"/>
                </a:solidFill>
              </a:rPr>
              <a:t>öğrenmesi</a:t>
            </a:r>
            <a:r>
              <a:rPr lang="en-AU" sz="1800" dirty="0">
                <a:solidFill>
                  <a:srgbClr val="002060"/>
                </a:solidFill>
              </a:rPr>
              <a:t> </a:t>
            </a:r>
            <a:r>
              <a:rPr lang="en-AU" sz="1800" b="0" i="0" u="none" strike="noStrike" dirty="0" err="1">
                <a:solidFill>
                  <a:srgbClr val="002060"/>
                </a:solidFill>
                <a:effectLst/>
              </a:rPr>
              <a:t>ve</a:t>
            </a:r>
            <a:r>
              <a:rPr lang="en-AU" sz="1800" b="0" i="0" u="none" strike="noStrike" dirty="0">
                <a:solidFill>
                  <a:srgbClr val="002060"/>
                </a:solidFill>
                <a:effectLst/>
              </a:rPr>
              <a:t> </a:t>
            </a:r>
            <a:r>
              <a:rPr lang="en-AU" sz="1800" b="0" i="0" u="none" strike="noStrike" dirty="0" err="1">
                <a:solidFill>
                  <a:srgbClr val="002060"/>
                </a:solidFill>
                <a:effectLst/>
              </a:rPr>
              <a:t>görselleştirme</a:t>
            </a:r>
            <a:r>
              <a:rPr lang="en-AU" sz="1800" b="0" i="0" u="none" strike="noStrike" dirty="0">
                <a:solidFill>
                  <a:srgbClr val="002060"/>
                </a:solidFill>
                <a:effectLst/>
              </a:rPr>
              <a:t> </a:t>
            </a:r>
            <a:r>
              <a:rPr lang="en-AU" sz="1800" b="0" i="0" u="none" strike="noStrike" dirty="0" err="1">
                <a:solidFill>
                  <a:srgbClr val="002060"/>
                </a:solidFill>
                <a:effectLst/>
              </a:rPr>
              <a:t>özellikleri</a:t>
            </a:r>
            <a:r>
              <a:rPr lang="en-AU" sz="1800" b="0" i="0" u="none" strike="noStrike" dirty="0">
                <a:solidFill>
                  <a:srgbClr val="002060"/>
                </a:solidFill>
                <a:effectLst/>
              </a:rPr>
              <a:t> </a:t>
            </a:r>
            <a:r>
              <a:rPr lang="en-AU" sz="1800" b="0" i="0" u="none" strike="noStrike" dirty="0" err="1">
                <a:solidFill>
                  <a:srgbClr val="002060"/>
                </a:solidFill>
                <a:effectLst/>
              </a:rPr>
              <a:t>ile</a:t>
            </a:r>
            <a:r>
              <a:rPr lang="en-AU" sz="1800" b="0" i="0" u="none" strike="noStrike" dirty="0">
                <a:solidFill>
                  <a:srgbClr val="002060"/>
                </a:solidFill>
                <a:effectLst/>
              </a:rPr>
              <a:t> </a:t>
            </a:r>
            <a:r>
              <a:rPr lang="en-AU" sz="1800" b="0" i="0" u="none" strike="noStrike" dirty="0" err="1">
                <a:solidFill>
                  <a:srgbClr val="002060"/>
                </a:solidFill>
                <a:effectLst/>
              </a:rPr>
              <a:t>geliştirilmiş</a:t>
            </a:r>
            <a:r>
              <a:rPr lang="en-AU" sz="1800" b="0" i="0" u="none" strike="noStrike" dirty="0">
                <a:solidFill>
                  <a:srgbClr val="002060"/>
                </a:solidFill>
                <a:effectLst/>
              </a:rPr>
              <a:t>, </a:t>
            </a:r>
            <a:r>
              <a:rPr lang="en-AU" sz="1800" b="0" i="0" u="none" strike="noStrike" dirty="0" err="1">
                <a:solidFill>
                  <a:srgbClr val="002060"/>
                </a:solidFill>
                <a:effectLst/>
              </a:rPr>
              <a:t>mobil</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web </a:t>
            </a:r>
            <a:r>
              <a:rPr lang="en-AU" sz="1800" b="0" i="0" u="none" strike="noStrike" dirty="0" err="1">
                <a:solidFill>
                  <a:srgbClr val="002060"/>
                </a:solidFill>
                <a:effectLst/>
              </a:rPr>
              <a:t>uyumlu</a:t>
            </a:r>
            <a:r>
              <a:rPr lang="en-AU" sz="1800" b="0" i="0" u="none" strike="noStrike" dirty="0">
                <a:solidFill>
                  <a:srgbClr val="002060"/>
                </a:solidFill>
                <a:effectLst/>
              </a:rPr>
              <a:t> </a:t>
            </a:r>
            <a:r>
              <a:rPr lang="en-AU" sz="1800" b="0" i="0" u="none" strike="noStrike" dirty="0" err="1">
                <a:solidFill>
                  <a:srgbClr val="002060"/>
                </a:solidFill>
                <a:effectLst/>
              </a:rPr>
              <a:t>bir</a:t>
            </a:r>
            <a:r>
              <a:rPr lang="en-AU" sz="1800" b="0" i="0" u="none" strike="noStrike" dirty="0">
                <a:solidFill>
                  <a:srgbClr val="002060"/>
                </a:solidFill>
                <a:effectLst/>
              </a:rPr>
              <a:t> </a:t>
            </a:r>
            <a:r>
              <a:rPr lang="en-AU" sz="1800" b="0" i="0" u="none" strike="noStrike" dirty="0" err="1">
                <a:solidFill>
                  <a:srgbClr val="002060"/>
                </a:solidFill>
                <a:effectLst/>
              </a:rPr>
              <a:t>bulut</a:t>
            </a:r>
            <a:r>
              <a:rPr lang="en-AU" sz="1800" b="0" i="0" u="none" strike="noStrike" dirty="0">
                <a:solidFill>
                  <a:srgbClr val="002060"/>
                </a:solidFill>
                <a:effectLst/>
              </a:rPr>
              <a:t> e-</a:t>
            </a:r>
            <a:r>
              <a:rPr lang="en-AU" sz="1800" b="0" i="0" u="none" strike="noStrike" dirty="0" err="1">
                <a:solidFill>
                  <a:srgbClr val="002060"/>
                </a:solidFill>
                <a:effectLst/>
              </a:rPr>
              <a:t>katılım</a:t>
            </a:r>
            <a:r>
              <a:rPr lang="en-AU" sz="1800" b="0" i="0" u="none" strike="noStrike" dirty="0">
                <a:solidFill>
                  <a:srgbClr val="002060"/>
                </a:solidFill>
                <a:effectLst/>
              </a:rPr>
              <a:t> </a:t>
            </a:r>
            <a:r>
              <a:rPr lang="en-AU" sz="1800" b="0" i="0" u="none" strike="noStrike" dirty="0" err="1">
                <a:solidFill>
                  <a:srgbClr val="002060"/>
                </a:solidFill>
                <a:effectLst/>
              </a:rPr>
              <a:t>hizmet</a:t>
            </a:r>
            <a:r>
              <a:rPr lang="en-AU" sz="1800" b="0" i="0" u="none" strike="noStrike" dirty="0">
                <a:solidFill>
                  <a:srgbClr val="002060"/>
                </a:solidFill>
                <a:effectLst/>
              </a:rPr>
              <a:t> </a:t>
            </a:r>
            <a:r>
              <a:rPr lang="en-AU" sz="1800" b="0" i="0" u="none" strike="noStrike" dirty="0" err="1">
                <a:solidFill>
                  <a:srgbClr val="002060"/>
                </a:solidFill>
                <a:effectLst/>
              </a:rPr>
              <a:t>yazılım</a:t>
            </a:r>
            <a:r>
              <a:rPr lang="en-AU" sz="1800" b="0" i="0" u="none" strike="noStrike" dirty="0">
                <a:solidFill>
                  <a:srgbClr val="002060"/>
                </a:solidFill>
                <a:effectLst/>
              </a:rPr>
              <a:t> </a:t>
            </a:r>
            <a:r>
              <a:rPr lang="en-AU" sz="1800" b="0" i="0" u="none" strike="noStrike" dirty="0" err="1">
                <a:solidFill>
                  <a:srgbClr val="002060"/>
                </a:solidFill>
                <a:effectLst/>
              </a:rPr>
              <a:t>platformu</a:t>
            </a:r>
            <a:r>
              <a:rPr lang="en-AU" sz="1800" b="0" i="0" u="none" strike="noStrike" dirty="0">
                <a:solidFill>
                  <a:srgbClr val="002060"/>
                </a:solidFill>
                <a:effectLst/>
              </a:rPr>
              <a:t> </a:t>
            </a:r>
            <a:r>
              <a:rPr lang="en-AU" sz="1800" b="0" i="0" u="none" strike="noStrike" dirty="0" err="1">
                <a:solidFill>
                  <a:srgbClr val="002060"/>
                </a:solidFill>
                <a:effectLst/>
              </a:rPr>
              <a:t>yaratmayı</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pilot </a:t>
            </a:r>
            <a:r>
              <a:rPr lang="en-AU" sz="1800" b="0" i="0" u="none" strike="noStrike" dirty="0" err="1">
                <a:solidFill>
                  <a:srgbClr val="002060"/>
                </a:solidFill>
                <a:effectLst/>
              </a:rPr>
              <a:t>testini</a:t>
            </a:r>
            <a:r>
              <a:rPr lang="en-AU" sz="1800" b="0" i="0" u="none" strike="noStrike" dirty="0">
                <a:solidFill>
                  <a:srgbClr val="002060"/>
                </a:solidFill>
                <a:effectLst/>
              </a:rPr>
              <a:t> </a:t>
            </a:r>
            <a:r>
              <a:rPr lang="en-AU" sz="1800" b="0" i="0" u="none" strike="noStrike" dirty="0" err="1">
                <a:solidFill>
                  <a:srgbClr val="002060"/>
                </a:solidFill>
                <a:effectLst/>
              </a:rPr>
              <a:t>gerçekleştirmeyi</a:t>
            </a:r>
            <a:r>
              <a:rPr lang="en-AU" sz="1800" b="0" i="0" u="none" strike="noStrike" dirty="0">
                <a:solidFill>
                  <a:srgbClr val="002060"/>
                </a:solidFill>
                <a:effectLst/>
              </a:rPr>
              <a:t> </a:t>
            </a:r>
            <a:r>
              <a:rPr lang="en-AU" sz="1800" b="0" i="0" u="none" strike="noStrike" dirty="0" err="1">
                <a:solidFill>
                  <a:srgbClr val="002060"/>
                </a:solidFill>
                <a:effectLst/>
              </a:rPr>
              <a:t>amaçlamıştır</a:t>
            </a:r>
            <a:r>
              <a:rPr lang="en-AU" sz="1800" b="0" i="0" u="none" strike="noStrike" dirty="0">
                <a:solidFill>
                  <a:srgbClr val="002060"/>
                </a:solidFill>
                <a:effectLst/>
              </a:rPr>
              <a:t>.</a:t>
            </a:r>
          </a:p>
          <a:p>
            <a:pPr marL="0" indent="0" algn="just" rtl="0">
              <a:spcBef>
                <a:spcPts val="0"/>
              </a:spcBef>
              <a:spcAft>
                <a:spcPts val="0"/>
              </a:spcAft>
              <a:buNone/>
            </a:pPr>
            <a:endParaRPr lang="en-AU" sz="1800" b="0" i="0" u="none" strike="noStrike" dirty="0">
              <a:solidFill>
                <a:srgbClr val="002060"/>
              </a:solidFill>
              <a:effectLst/>
            </a:endParaRPr>
          </a:p>
          <a:p>
            <a:pPr marL="0" indent="0" algn="just" rtl="0">
              <a:spcBef>
                <a:spcPts val="0"/>
              </a:spcBef>
              <a:spcAft>
                <a:spcPts val="0"/>
              </a:spcAft>
              <a:buNone/>
            </a:pPr>
            <a:r>
              <a:rPr lang="en-AU" sz="1800" b="0" i="0" u="none" strike="noStrike" dirty="0">
                <a:solidFill>
                  <a:srgbClr val="002060"/>
                </a:solidFill>
                <a:effectLst/>
              </a:rPr>
              <a:t>Teknik </a:t>
            </a:r>
            <a:r>
              <a:rPr lang="en-AU" sz="1800" b="0" i="0" u="none" strike="noStrike" dirty="0" err="1">
                <a:solidFill>
                  <a:srgbClr val="002060"/>
                </a:solidFill>
                <a:effectLst/>
              </a:rPr>
              <a:t>altyapısını</a:t>
            </a:r>
            <a:r>
              <a:rPr lang="en-AU" sz="1800" b="0" i="0" u="none" strike="noStrike" dirty="0">
                <a:solidFill>
                  <a:srgbClr val="002060"/>
                </a:solidFill>
                <a:effectLst/>
              </a:rPr>
              <a:t> </a:t>
            </a:r>
            <a:r>
              <a:rPr lang="en-AU" sz="1800" b="0" i="0" u="none" strike="noStrike" dirty="0" err="1">
                <a:solidFill>
                  <a:srgbClr val="002060"/>
                </a:solidFill>
                <a:effectLst/>
              </a:rPr>
              <a:t>SAMPAŞ’ın</a:t>
            </a:r>
            <a:r>
              <a:rPr lang="en-AU" sz="1800" b="0" i="0" u="none" strike="noStrike" dirty="0">
                <a:solidFill>
                  <a:srgbClr val="002060"/>
                </a:solidFill>
                <a:effectLst/>
              </a:rPr>
              <a:t> </a:t>
            </a:r>
            <a:r>
              <a:rPr lang="en-AU" sz="1800" b="0" i="0" u="none" strike="noStrike" dirty="0" err="1">
                <a:solidFill>
                  <a:srgbClr val="002060"/>
                </a:solidFill>
                <a:effectLst/>
              </a:rPr>
              <a:t>üstlendiği</a:t>
            </a:r>
            <a:r>
              <a:rPr lang="en-AU" sz="1800" b="0" i="0" u="none" strike="noStrike" dirty="0">
                <a:solidFill>
                  <a:srgbClr val="002060"/>
                </a:solidFill>
                <a:effectLst/>
              </a:rPr>
              <a:t>, Türkiye </a:t>
            </a:r>
            <a:r>
              <a:rPr lang="en-AU" sz="1800" b="0" i="0" u="none" strike="noStrike" dirty="0" err="1">
                <a:solidFill>
                  <a:srgbClr val="002060"/>
                </a:solidFill>
                <a:effectLst/>
              </a:rPr>
              <a:t>ayağında</a:t>
            </a:r>
            <a:r>
              <a:rPr lang="en-AU" sz="1800" b="0" i="0" u="none" strike="noStrike" dirty="0">
                <a:solidFill>
                  <a:srgbClr val="002060"/>
                </a:solidFill>
                <a:effectLst/>
              </a:rPr>
              <a:t> </a:t>
            </a:r>
            <a:r>
              <a:rPr lang="en-AU" sz="1800" b="0" i="0" u="none" strike="noStrike" dirty="0" err="1">
                <a:solidFill>
                  <a:srgbClr val="002060"/>
                </a:solidFill>
                <a:effectLst/>
              </a:rPr>
              <a:t>Hatay</a:t>
            </a:r>
            <a:r>
              <a:rPr lang="en-AU" sz="1800" b="0" i="0" u="none" strike="noStrike" dirty="0">
                <a:solidFill>
                  <a:srgbClr val="002060"/>
                </a:solidFill>
                <a:effectLst/>
              </a:rPr>
              <a:t> </a:t>
            </a:r>
            <a:r>
              <a:rPr lang="en-AU" sz="1800" b="0" i="0" u="none" strike="noStrike" dirty="0" err="1">
                <a:solidFill>
                  <a:srgbClr val="002060"/>
                </a:solidFill>
                <a:effectLst/>
              </a:rPr>
              <a:t>Büyükşehir</a:t>
            </a:r>
            <a:r>
              <a:rPr lang="en-AU" sz="1800" b="0" i="0" u="none" strike="noStrike" dirty="0">
                <a:solidFill>
                  <a:srgbClr val="002060"/>
                </a:solidFill>
                <a:effectLst/>
              </a:rPr>
              <a:t> </a:t>
            </a:r>
            <a:r>
              <a:rPr lang="en-AU" sz="1800" b="0" i="0" u="none" strike="noStrike" dirty="0" err="1">
                <a:solidFill>
                  <a:srgbClr val="002060"/>
                </a:solidFill>
                <a:effectLst/>
              </a:rPr>
              <a:t>Belediyesi’nin</a:t>
            </a:r>
            <a:r>
              <a:rPr lang="en-AU" sz="1800" b="0" i="0" u="none" strike="noStrike" dirty="0">
                <a:solidFill>
                  <a:srgbClr val="002060"/>
                </a:solidFill>
                <a:effectLst/>
              </a:rPr>
              <a:t> pilot </a:t>
            </a:r>
            <a:r>
              <a:rPr lang="en-AU" sz="1800" b="0" i="0" u="none" strike="noStrike" dirty="0" err="1">
                <a:solidFill>
                  <a:srgbClr val="002060"/>
                </a:solidFill>
                <a:effectLst/>
              </a:rPr>
              <a:t>bölge</a:t>
            </a:r>
            <a:r>
              <a:rPr lang="en-AU" sz="1800" b="0" i="0" u="none" strike="noStrike" dirty="0">
                <a:solidFill>
                  <a:srgbClr val="002060"/>
                </a:solidFill>
                <a:effectLst/>
              </a:rPr>
              <a:t> </a:t>
            </a:r>
            <a:r>
              <a:rPr lang="en-AU" sz="1800" b="0" i="0" u="none" strike="noStrike" dirty="0" err="1">
                <a:solidFill>
                  <a:srgbClr val="002060"/>
                </a:solidFill>
                <a:effectLst/>
              </a:rPr>
              <a:t>olarak</a:t>
            </a:r>
            <a:r>
              <a:rPr lang="en-AU" sz="1800" b="0" i="0" u="none" strike="noStrike" dirty="0">
                <a:solidFill>
                  <a:srgbClr val="002060"/>
                </a:solidFill>
                <a:effectLst/>
              </a:rPr>
              <a:t> </a:t>
            </a:r>
            <a:r>
              <a:rPr lang="en-AU" sz="1800" b="0" i="0" u="none" strike="noStrike" dirty="0" err="1">
                <a:solidFill>
                  <a:srgbClr val="002060"/>
                </a:solidFill>
                <a:effectLst/>
              </a:rPr>
              <a:t>yer</a:t>
            </a:r>
            <a:r>
              <a:rPr lang="en-AU" sz="1800" b="0" i="0" u="none" strike="noStrike" dirty="0">
                <a:solidFill>
                  <a:srgbClr val="002060"/>
                </a:solidFill>
                <a:effectLst/>
              </a:rPr>
              <a:t> </a:t>
            </a:r>
            <a:r>
              <a:rPr lang="en-AU" sz="1800" b="0" i="0" u="none" strike="noStrike" dirty="0" err="1">
                <a:solidFill>
                  <a:srgbClr val="002060"/>
                </a:solidFill>
                <a:effectLst/>
              </a:rPr>
              <a:t>aldığı</a:t>
            </a:r>
            <a:r>
              <a:rPr lang="en-AU" sz="1800" b="0" i="0" u="none" strike="noStrike" dirty="0">
                <a:solidFill>
                  <a:srgbClr val="002060"/>
                </a:solidFill>
                <a:effectLst/>
              </a:rPr>
              <a:t> STEP </a:t>
            </a:r>
            <a:r>
              <a:rPr lang="en-AU" sz="1800" b="0" i="0" u="none" strike="noStrike" dirty="0" err="1">
                <a:solidFill>
                  <a:srgbClr val="002060"/>
                </a:solidFill>
                <a:effectLst/>
              </a:rPr>
              <a:t>projesinde</a:t>
            </a:r>
            <a:r>
              <a:rPr lang="en-AU" sz="1800" b="0" i="0" u="none" strike="noStrike" dirty="0">
                <a:solidFill>
                  <a:srgbClr val="002060"/>
                </a:solidFill>
                <a:effectLst/>
              </a:rPr>
              <a:t> 4 </a:t>
            </a:r>
            <a:r>
              <a:rPr lang="en-AU" sz="1800" b="0" i="0" u="none" strike="noStrike" dirty="0" err="1">
                <a:solidFill>
                  <a:srgbClr val="002060"/>
                </a:solidFill>
                <a:effectLst/>
              </a:rPr>
              <a:t>ülkeden</a:t>
            </a:r>
            <a:r>
              <a:rPr lang="en-AU" sz="1800" b="0" i="0" u="none" strike="noStrike" dirty="0">
                <a:solidFill>
                  <a:srgbClr val="002060"/>
                </a:solidFill>
                <a:effectLst/>
              </a:rPr>
              <a:t> ( </a:t>
            </a:r>
            <a:r>
              <a:rPr lang="en-AU" sz="1800" b="0" i="0" u="none" strike="noStrike" dirty="0" err="1">
                <a:solidFill>
                  <a:srgbClr val="002060"/>
                </a:solidFill>
                <a:effectLst/>
              </a:rPr>
              <a:t>İtalya</a:t>
            </a:r>
            <a:r>
              <a:rPr lang="en-AU" sz="1800" b="0" i="0" u="none" strike="noStrike" dirty="0">
                <a:solidFill>
                  <a:srgbClr val="002060"/>
                </a:solidFill>
                <a:effectLst/>
              </a:rPr>
              <a:t>, </a:t>
            </a:r>
            <a:r>
              <a:rPr lang="en-AU" sz="1800" b="0" i="0" u="none" strike="noStrike" dirty="0" err="1">
                <a:solidFill>
                  <a:srgbClr val="002060"/>
                </a:solidFill>
                <a:effectLst/>
              </a:rPr>
              <a:t>İspanya</a:t>
            </a:r>
            <a:r>
              <a:rPr lang="en-AU" sz="1800" b="0" i="0" u="none" strike="noStrike" dirty="0">
                <a:solidFill>
                  <a:srgbClr val="002060"/>
                </a:solidFill>
                <a:effectLst/>
              </a:rPr>
              <a:t>, </a:t>
            </a:r>
            <a:r>
              <a:rPr lang="en-AU" sz="1800" b="0" i="0" u="none" strike="noStrike" dirty="0" err="1">
                <a:solidFill>
                  <a:srgbClr val="002060"/>
                </a:solidFill>
                <a:effectLst/>
              </a:rPr>
              <a:t>Yunanistan</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Türkiye) 5 pilot </a:t>
            </a:r>
            <a:r>
              <a:rPr lang="en-AU" sz="1800" b="0" i="0" u="none" strike="noStrike" dirty="0" err="1">
                <a:solidFill>
                  <a:srgbClr val="002060"/>
                </a:solidFill>
                <a:effectLst/>
              </a:rPr>
              <a:t>bölge</a:t>
            </a:r>
            <a:r>
              <a:rPr lang="en-AU" sz="1800" b="0" i="0" u="none" strike="noStrike" dirty="0">
                <a:solidFill>
                  <a:srgbClr val="002060"/>
                </a:solidFill>
                <a:effectLst/>
              </a:rPr>
              <a:t> </a:t>
            </a:r>
            <a:r>
              <a:rPr lang="en-AU" sz="1800" b="0" i="0" u="none" strike="noStrike" dirty="0" err="1">
                <a:solidFill>
                  <a:srgbClr val="002060"/>
                </a:solidFill>
                <a:effectLst/>
              </a:rPr>
              <a:t>belirlenmiştir</a:t>
            </a:r>
            <a:r>
              <a:rPr lang="en-AU" sz="1800" b="0" i="0" u="none" strike="noStrike" dirty="0">
                <a:solidFill>
                  <a:srgbClr val="002060"/>
                </a:solidFill>
                <a:effectLst/>
              </a:rPr>
              <a:t>. </a:t>
            </a:r>
            <a:r>
              <a:rPr lang="en-AU" sz="1800" b="0" i="0" u="none" strike="noStrike" dirty="0" err="1">
                <a:solidFill>
                  <a:srgbClr val="002060"/>
                </a:solidFill>
                <a:effectLst/>
              </a:rPr>
              <a:t>Bunlar</a:t>
            </a:r>
            <a:r>
              <a:rPr lang="en-AU" sz="1800" b="0" i="0" u="none" strike="noStrike" dirty="0">
                <a:solidFill>
                  <a:srgbClr val="002060"/>
                </a:solidFill>
                <a:effectLst/>
              </a:rPr>
              <a:t> </a:t>
            </a:r>
            <a:r>
              <a:rPr lang="en-AU" sz="1800" b="0" i="0" u="none" strike="noStrike" dirty="0" err="1">
                <a:solidFill>
                  <a:srgbClr val="002060"/>
                </a:solidFill>
                <a:effectLst/>
              </a:rPr>
              <a:t>arasında</a:t>
            </a:r>
            <a:r>
              <a:rPr lang="en-AU" sz="1800" b="0" i="0" u="none" strike="noStrike" dirty="0">
                <a:solidFill>
                  <a:srgbClr val="002060"/>
                </a:solidFill>
                <a:effectLst/>
              </a:rPr>
              <a:t> </a:t>
            </a:r>
            <a:r>
              <a:rPr lang="en-AU" sz="1800" b="0" i="0" u="none" strike="noStrike" dirty="0" err="1">
                <a:solidFill>
                  <a:srgbClr val="002060"/>
                </a:solidFill>
                <a:effectLst/>
              </a:rPr>
              <a:t>bir</a:t>
            </a:r>
            <a:r>
              <a:rPr lang="en-AU" sz="1800" b="0" i="0" u="none" strike="noStrike" dirty="0">
                <a:solidFill>
                  <a:srgbClr val="002060"/>
                </a:solidFill>
                <a:effectLst/>
              </a:rPr>
              <a:t> </a:t>
            </a:r>
            <a:r>
              <a:rPr lang="en-AU" sz="1800" b="0" i="0" u="none" strike="noStrike" dirty="0" err="1">
                <a:solidFill>
                  <a:srgbClr val="002060"/>
                </a:solidFill>
                <a:effectLst/>
              </a:rPr>
              <a:t>bölgesel</a:t>
            </a:r>
            <a:r>
              <a:rPr lang="en-AU" sz="1800" b="0" i="0" u="none" strike="noStrike" dirty="0">
                <a:solidFill>
                  <a:srgbClr val="002060"/>
                </a:solidFill>
                <a:effectLst/>
              </a:rPr>
              <a:t> </a:t>
            </a:r>
            <a:r>
              <a:rPr lang="en-AU" sz="1800" b="0" i="0" u="none" strike="noStrike" dirty="0" err="1">
                <a:solidFill>
                  <a:srgbClr val="002060"/>
                </a:solidFill>
                <a:effectLst/>
              </a:rPr>
              <a:t>yönetim</a:t>
            </a:r>
            <a:r>
              <a:rPr lang="en-AU" sz="1800" b="0" i="0" u="none" strike="noStrike" dirty="0">
                <a:solidFill>
                  <a:srgbClr val="002060"/>
                </a:solidFill>
                <a:effectLst/>
              </a:rPr>
              <a:t>, 3 </a:t>
            </a:r>
            <a:r>
              <a:rPr lang="en-AU" sz="1800" b="0" i="0" u="none" strike="noStrike" dirty="0" err="1">
                <a:solidFill>
                  <a:srgbClr val="002060"/>
                </a:solidFill>
                <a:effectLst/>
              </a:rPr>
              <a:t>belediye</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a:t>
            </a:r>
            <a:r>
              <a:rPr lang="en-AU" sz="1800" b="0" i="0" u="none" strike="noStrike" dirty="0" err="1">
                <a:solidFill>
                  <a:srgbClr val="002060"/>
                </a:solidFill>
                <a:effectLst/>
              </a:rPr>
              <a:t>bir</a:t>
            </a:r>
            <a:r>
              <a:rPr lang="en-AU" sz="1800" b="0" i="0" u="none" strike="noStrike" dirty="0">
                <a:solidFill>
                  <a:srgbClr val="002060"/>
                </a:solidFill>
                <a:effectLst/>
              </a:rPr>
              <a:t> </a:t>
            </a:r>
            <a:r>
              <a:rPr lang="en-AU" sz="1800" b="0" i="0" u="none" strike="noStrike" dirty="0" err="1">
                <a:solidFill>
                  <a:srgbClr val="002060"/>
                </a:solidFill>
                <a:effectLst/>
              </a:rPr>
              <a:t>belediyeler</a:t>
            </a:r>
            <a:r>
              <a:rPr lang="en-AU" sz="1800" b="0" i="0" u="none" strike="noStrike" dirty="0">
                <a:solidFill>
                  <a:srgbClr val="002060"/>
                </a:solidFill>
                <a:effectLst/>
              </a:rPr>
              <a:t> </a:t>
            </a:r>
            <a:r>
              <a:rPr lang="en-AU" sz="1800" b="0" i="0" u="none" strike="noStrike" dirty="0" err="1">
                <a:solidFill>
                  <a:srgbClr val="002060"/>
                </a:solidFill>
                <a:effectLst/>
              </a:rPr>
              <a:t>birliği</a:t>
            </a:r>
            <a:r>
              <a:rPr lang="en-AU" sz="1800" b="0" i="0" u="none" strike="noStrike" dirty="0">
                <a:solidFill>
                  <a:srgbClr val="002060"/>
                </a:solidFill>
                <a:effectLst/>
              </a:rPr>
              <a:t> pilot </a:t>
            </a:r>
            <a:r>
              <a:rPr lang="en-AU" sz="1800" b="0" i="0" u="none" strike="noStrike" dirty="0" err="1">
                <a:solidFill>
                  <a:srgbClr val="002060"/>
                </a:solidFill>
                <a:effectLst/>
              </a:rPr>
              <a:t>bölge</a:t>
            </a:r>
            <a:r>
              <a:rPr lang="en-AU" sz="1800" b="0" i="0" u="none" strike="noStrike" dirty="0">
                <a:solidFill>
                  <a:srgbClr val="002060"/>
                </a:solidFill>
                <a:effectLst/>
              </a:rPr>
              <a:t> </a:t>
            </a:r>
            <a:r>
              <a:rPr lang="en-AU" sz="1800" b="0" i="0" u="none" strike="noStrike" dirty="0" err="1">
                <a:solidFill>
                  <a:srgbClr val="002060"/>
                </a:solidFill>
                <a:effectLst/>
              </a:rPr>
              <a:t>olarak</a:t>
            </a:r>
            <a:r>
              <a:rPr lang="en-AU" sz="1800" b="0" i="0" u="none" strike="noStrike" dirty="0">
                <a:solidFill>
                  <a:srgbClr val="002060"/>
                </a:solidFill>
                <a:effectLst/>
              </a:rPr>
              <a:t> </a:t>
            </a:r>
            <a:r>
              <a:rPr lang="en-AU" sz="1800" b="0" i="0" u="none" strike="noStrike" dirty="0" err="1">
                <a:solidFill>
                  <a:srgbClr val="002060"/>
                </a:solidFill>
                <a:effectLst/>
              </a:rPr>
              <a:t>yer</a:t>
            </a:r>
            <a:r>
              <a:rPr lang="en-AU" sz="1800" b="0" i="0" u="none" strike="noStrike" dirty="0">
                <a:solidFill>
                  <a:srgbClr val="002060"/>
                </a:solidFill>
                <a:effectLst/>
              </a:rPr>
              <a:t> </a:t>
            </a:r>
            <a:r>
              <a:rPr lang="en-AU" sz="1800" b="0" i="0" u="none" strike="noStrike" dirty="0" err="1">
                <a:solidFill>
                  <a:srgbClr val="002060"/>
                </a:solidFill>
                <a:effectLst/>
              </a:rPr>
              <a:t>almıştır</a:t>
            </a:r>
            <a:r>
              <a:rPr lang="en-AU" sz="1800" b="0" i="0" u="none" strike="noStrike" dirty="0">
                <a:solidFill>
                  <a:srgbClr val="002060"/>
                </a:solidFill>
                <a:effectLst/>
              </a:rPr>
              <a:t>. </a:t>
            </a:r>
            <a:r>
              <a:rPr lang="en-AU" sz="1800" b="0" i="0" u="none" strike="noStrike" dirty="0" err="1">
                <a:solidFill>
                  <a:srgbClr val="002060"/>
                </a:solidFill>
                <a:effectLst/>
              </a:rPr>
              <a:t>Pilotlar</a:t>
            </a:r>
            <a:r>
              <a:rPr lang="en-AU" sz="1800" b="0" i="0" u="none" strike="noStrike" dirty="0">
                <a:solidFill>
                  <a:srgbClr val="002060"/>
                </a:solidFill>
                <a:effectLst/>
              </a:rPr>
              <a:t> </a:t>
            </a:r>
            <a:r>
              <a:rPr lang="en-AU" sz="1800" b="0" i="0" u="none" strike="noStrike" dirty="0" err="1">
                <a:solidFill>
                  <a:srgbClr val="002060"/>
                </a:solidFill>
                <a:effectLst/>
              </a:rPr>
              <a:t>aracılığı</a:t>
            </a:r>
            <a:r>
              <a:rPr lang="en-AU" sz="1800" b="0" i="0" u="none" strike="noStrike" dirty="0">
                <a:solidFill>
                  <a:srgbClr val="002060"/>
                </a:solidFill>
                <a:effectLst/>
              </a:rPr>
              <a:t> </a:t>
            </a:r>
            <a:r>
              <a:rPr lang="en-AU" sz="1800" b="0" i="0" u="none" strike="noStrike" dirty="0" err="1">
                <a:solidFill>
                  <a:srgbClr val="002060"/>
                </a:solidFill>
                <a:effectLst/>
              </a:rPr>
              <a:t>ile</a:t>
            </a:r>
            <a:r>
              <a:rPr lang="en-AU" sz="1800" b="0" i="0" u="none" strike="noStrike" dirty="0">
                <a:solidFill>
                  <a:srgbClr val="002060"/>
                </a:solidFill>
                <a:effectLst/>
              </a:rPr>
              <a:t> 8200 </a:t>
            </a:r>
            <a:r>
              <a:rPr lang="en-AU" sz="1800" b="0" i="0" u="none" strike="noStrike" dirty="0" err="1">
                <a:solidFill>
                  <a:srgbClr val="002060"/>
                </a:solidFill>
                <a:effectLst/>
              </a:rPr>
              <a:t>gence</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85 </a:t>
            </a:r>
            <a:r>
              <a:rPr lang="en-AU" sz="1800" b="0" i="0" u="none" strike="noStrike" dirty="0" err="1">
                <a:solidFill>
                  <a:srgbClr val="002060"/>
                </a:solidFill>
                <a:effectLst/>
              </a:rPr>
              <a:t>politika</a:t>
            </a:r>
            <a:r>
              <a:rPr lang="en-AU" sz="1800" b="0" i="0" u="none" strike="noStrike" dirty="0">
                <a:solidFill>
                  <a:srgbClr val="002060"/>
                </a:solidFill>
                <a:effectLst/>
              </a:rPr>
              <a:t> </a:t>
            </a:r>
            <a:r>
              <a:rPr lang="en-AU" sz="1800" b="0" i="0" u="none" strike="noStrike" dirty="0" err="1">
                <a:solidFill>
                  <a:srgbClr val="002060"/>
                </a:solidFill>
                <a:effectLst/>
              </a:rPr>
              <a:t>belirleyiciye</a:t>
            </a:r>
            <a:r>
              <a:rPr lang="en-AU" sz="1800" b="0" i="0" u="none" strike="noStrike" dirty="0">
                <a:solidFill>
                  <a:srgbClr val="002060"/>
                </a:solidFill>
                <a:effectLst/>
              </a:rPr>
              <a:t> </a:t>
            </a:r>
            <a:r>
              <a:rPr lang="en-AU" sz="1800" b="0" i="0" u="none" strike="noStrike" dirty="0" err="1">
                <a:solidFill>
                  <a:srgbClr val="002060"/>
                </a:solidFill>
                <a:effectLst/>
              </a:rPr>
              <a:t>ulaşılmıştır</a:t>
            </a:r>
            <a:r>
              <a:rPr lang="en-AU" sz="1800" b="0" i="0" u="none" strike="noStrike" dirty="0">
                <a:solidFill>
                  <a:srgbClr val="002060"/>
                </a:solidFill>
                <a:effectLst/>
              </a:rPr>
              <a:t>.</a:t>
            </a:r>
          </a:p>
          <a:p>
            <a:pPr marL="0" indent="0" algn="just" rtl="0">
              <a:spcBef>
                <a:spcPts val="0"/>
              </a:spcBef>
              <a:spcAft>
                <a:spcPts val="0"/>
              </a:spcAft>
              <a:buNone/>
            </a:pPr>
            <a:endParaRPr lang="en-AU" b="0" dirty="0">
              <a:solidFill>
                <a:srgbClr val="002060"/>
              </a:solidFill>
              <a:effectLst/>
            </a:endParaRPr>
          </a:p>
          <a:p>
            <a:pPr marL="0" indent="0" algn="just" rtl="0">
              <a:spcBef>
                <a:spcPts val="0"/>
              </a:spcBef>
              <a:spcAft>
                <a:spcPts val="0"/>
              </a:spcAft>
              <a:buNone/>
            </a:pPr>
            <a:r>
              <a:rPr lang="en-AU" sz="1800" b="0" i="0" u="none" strike="noStrike" dirty="0">
                <a:solidFill>
                  <a:srgbClr val="002060"/>
                </a:solidFill>
                <a:effectLst/>
              </a:rPr>
              <a:t>DRAXIS Environmental S.A </a:t>
            </a:r>
            <a:r>
              <a:rPr lang="en-AU" sz="1800" b="0" i="0" u="none" strike="noStrike" dirty="0" err="1">
                <a:solidFill>
                  <a:srgbClr val="002060"/>
                </a:solidFill>
                <a:effectLst/>
              </a:rPr>
              <a:t>tarafından</a:t>
            </a:r>
            <a:r>
              <a:rPr lang="en-AU" sz="1800" b="0" i="0" u="none" strike="noStrike" dirty="0">
                <a:solidFill>
                  <a:srgbClr val="002060"/>
                </a:solidFill>
                <a:effectLst/>
              </a:rPr>
              <a:t> </a:t>
            </a:r>
            <a:r>
              <a:rPr lang="en-AU" sz="1800" b="0" i="0" u="none" strike="noStrike" dirty="0" err="1">
                <a:solidFill>
                  <a:srgbClr val="002060"/>
                </a:solidFill>
                <a:effectLst/>
              </a:rPr>
              <a:t>koordine</a:t>
            </a:r>
            <a:r>
              <a:rPr lang="en-AU" sz="1800" b="0" i="0" u="none" strike="noStrike" dirty="0">
                <a:solidFill>
                  <a:srgbClr val="002060"/>
                </a:solidFill>
                <a:effectLst/>
              </a:rPr>
              <a:t> </a:t>
            </a:r>
            <a:r>
              <a:rPr lang="en-AU" sz="1800" b="0" i="0" u="none" strike="noStrike" dirty="0" err="1">
                <a:solidFill>
                  <a:srgbClr val="002060"/>
                </a:solidFill>
                <a:effectLst/>
              </a:rPr>
              <a:t>edilen</a:t>
            </a:r>
            <a:r>
              <a:rPr lang="en-AU" sz="1800" b="0" i="0" u="none" strike="noStrike" dirty="0">
                <a:solidFill>
                  <a:srgbClr val="002060"/>
                </a:solidFill>
                <a:effectLst/>
              </a:rPr>
              <a:t> </a:t>
            </a:r>
            <a:r>
              <a:rPr lang="en-AU" sz="1800" b="0" i="0" u="none" strike="noStrike" dirty="0" err="1">
                <a:solidFill>
                  <a:srgbClr val="002060"/>
                </a:solidFill>
                <a:effectLst/>
              </a:rPr>
              <a:t>projede</a:t>
            </a:r>
            <a:r>
              <a:rPr lang="en-AU" sz="1800" b="0" i="0" u="none" strike="noStrike" dirty="0">
                <a:solidFill>
                  <a:srgbClr val="002060"/>
                </a:solidFill>
                <a:effectLst/>
              </a:rPr>
              <a:t>, 8 </a:t>
            </a:r>
            <a:r>
              <a:rPr lang="en-AU" sz="1800" b="0" i="0" u="none" strike="noStrike" dirty="0" err="1">
                <a:solidFill>
                  <a:srgbClr val="002060"/>
                </a:solidFill>
                <a:effectLst/>
              </a:rPr>
              <a:t>ülkeden</a:t>
            </a:r>
            <a:r>
              <a:rPr lang="en-AU" sz="1800" b="0" i="0" u="none" strike="noStrike" dirty="0">
                <a:solidFill>
                  <a:srgbClr val="002060"/>
                </a:solidFill>
                <a:effectLst/>
              </a:rPr>
              <a:t> (</a:t>
            </a:r>
            <a:r>
              <a:rPr lang="en-AU" sz="1800" b="0" i="0" u="none" strike="noStrike" dirty="0" err="1">
                <a:solidFill>
                  <a:srgbClr val="002060"/>
                </a:solidFill>
                <a:effectLst/>
              </a:rPr>
              <a:t>İtalya</a:t>
            </a:r>
            <a:r>
              <a:rPr lang="en-AU" sz="1800" b="0" i="0" u="none" strike="noStrike" dirty="0">
                <a:solidFill>
                  <a:srgbClr val="002060"/>
                </a:solidFill>
                <a:effectLst/>
              </a:rPr>
              <a:t>, </a:t>
            </a:r>
            <a:r>
              <a:rPr lang="en-AU" sz="1800" b="0" i="0" u="none" strike="noStrike" dirty="0" err="1">
                <a:solidFill>
                  <a:srgbClr val="002060"/>
                </a:solidFill>
                <a:effectLst/>
              </a:rPr>
              <a:t>İspanya</a:t>
            </a:r>
            <a:r>
              <a:rPr lang="en-AU" sz="1800" b="0" i="0" u="none" strike="noStrike" dirty="0">
                <a:solidFill>
                  <a:srgbClr val="002060"/>
                </a:solidFill>
                <a:effectLst/>
              </a:rPr>
              <a:t>, </a:t>
            </a:r>
            <a:r>
              <a:rPr lang="en-AU" sz="1800" b="0" i="0" u="none" strike="noStrike" dirty="0" err="1">
                <a:solidFill>
                  <a:srgbClr val="002060"/>
                </a:solidFill>
                <a:effectLst/>
              </a:rPr>
              <a:t>Yunanistan</a:t>
            </a:r>
            <a:r>
              <a:rPr lang="en-AU" sz="1800" b="0" i="0" u="none" strike="noStrike" dirty="0">
                <a:solidFill>
                  <a:srgbClr val="002060"/>
                </a:solidFill>
                <a:effectLst/>
              </a:rPr>
              <a:t>, </a:t>
            </a:r>
            <a:r>
              <a:rPr lang="en-AU" sz="1800" b="0" i="0" u="none" strike="noStrike" dirty="0" err="1">
                <a:solidFill>
                  <a:srgbClr val="002060"/>
                </a:solidFill>
                <a:effectLst/>
              </a:rPr>
              <a:t>İsveç</a:t>
            </a:r>
            <a:r>
              <a:rPr lang="en-AU" sz="1800" b="0" i="0" u="none" strike="noStrike" dirty="0">
                <a:solidFill>
                  <a:srgbClr val="002060"/>
                </a:solidFill>
                <a:effectLst/>
              </a:rPr>
              <a:t>, </a:t>
            </a:r>
            <a:r>
              <a:rPr lang="en-AU" sz="1800" b="0" i="0" u="none" strike="noStrike" dirty="0" err="1">
                <a:solidFill>
                  <a:srgbClr val="002060"/>
                </a:solidFill>
                <a:effectLst/>
              </a:rPr>
              <a:t>Çek</a:t>
            </a:r>
            <a:r>
              <a:rPr lang="en-AU" sz="1800" b="0" i="0" u="none" strike="noStrike" dirty="0">
                <a:solidFill>
                  <a:srgbClr val="002060"/>
                </a:solidFill>
                <a:effectLst/>
              </a:rPr>
              <a:t> </a:t>
            </a:r>
            <a:r>
              <a:rPr lang="en-AU" sz="1800" b="0" i="0" u="none" strike="noStrike" dirty="0" err="1">
                <a:solidFill>
                  <a:srgbClr val="002060"/>
                </a:solidFill>
                <a:effectLst/>
              </a:rPr>
              <a:t>Cumhuriyeti</a:t>
            </a:r>
            <a:r>
              <a:rPr lang="en-AU" sz="1800" b="0" i="0" u="none" strike="noStrike" dirty="0">
                <a:solidFill>
                  <a:srgbClr val="002060"/>
                </a:solidFill>
                <a:effectLst/>
              </a:rPr>
              <a:t>, </a:t>
            </a:r>
            <a:r>
              <a:rPr lang="en-AU" sz="1800" b="0" i="0" u="none" strike="noStrike" dirty="0" err="1">
                <a:solidFill>
                  <a:srgbClr val="002060"/>
                </a:solidFill>
                <a:effectLst/>
              </a:rPr>
              <a:t>Almanya</a:t>
            </a:r>
            <a:r>
              <a:rPr lang="en-AU" sz="1800" b="0" i="0" u="none" strike="noStrike" dirty="0">
                <a:solidFill>
                  <a:srgbClr val="002060"/>
                </a:solidFill>
                <a:effectLst/>
              </a:rPr>
              <a:t>, </a:t>
            </a:r>
            <a:r>
              <a:rPr lang="en-AU" sz="1800" b="0" i="0" u="none" strike="noStrike" dirty="0" err="1">
                <a:solidFill>
                  <a:srgbClr val="002060"/>
                </a:solidFill>
                <a:effectLst/>
              </a:rPr>
              <a:t>İngiltere</a:t>
            </a:r>
            <a:r>
              <a:rPr lang="en-AU" sz="1800" b="0" i="0" u="none" strike="noStrike" dirty="0">
                <a:solidFill>
                  <a:srgbClr val="002060"/>
                </a:solidFill>
                <a:effectLst/>
              </a:rPr>
              <a:t> </a:t>
            </a:r>
            <a:r>
              <a:rPr lang="en-AU" sz="1800" b="0" i="0" u="none" strike="noStrike" dirty="0" err="1">
                <a:solidFill>
                  <a:srgbClr val="002060"/>
                </a:solidFill>
                <a:effectLst/>
              </a:rPr>
              <a:t>ve</a:t>
            </a:r>
            <a:r>
              <a:rPr lang="en-AU" sz="1800" b="0" i="0" u="none" strike="noStrike" dirty="0">
                <a:solidFill>
                  <a:srgbClr val="002060"/>
                </a:solidFill>
                <a:effectLst/>
              </a:rPr>
              <a:t> Türkiye) 13 </a:t>
            </a:r>
            <a:r>
              <a:rPr lang="en-AU" sz="1800" b="0" i="0" u="none" strike="noStrike" dirty="0" err="1">
                <a:solidFill>
                  <a:srgbClr val="002060"/>
                </a:solidFill>
                <a:effectLst/>
              </a:rPr>
              <a:t>ortak</a:t>
            </a:r>
            <a:r>
              <a:rPr lang="en-AU" sz="1800" b="0" i="0" u="none" strike="noStrike" dirty="0">
                <a:solidFill>
                  <a:srgbClr val="002060"/>
                </a:solidFill>
                <a:effectLst/>
              </a:rPr>
              <a:t> </a:t>
            </a:r>
            <a:r>
              <a:rPr lang="en-AU" sz="1800" b="0" i="0" u="none" strike="noStrike" dirty="0" err="1">
                <a:solidFill>
                  <a:srgbClr val="002060"/>
                </a:solidFill>
                <a:effectLst/>
              </a:rPr>
              <a:t>yer</a:t>
            </a:r>
            <a:r>
              <a:rPr lang="en-AU" sz="1800" b="0" i="0" u="none" strike="noStrike" dirty="0">
                <a:solidFill>
                  <a:srgbClr val="002060"/>
                </a:solidFill>
                <a:effectLst/>
              </a:rPr>
              <a:t> </a:t>
            </a:r>
            <a:r>
              <a:rPr lang="en-AU" sz="1800" b="0" i="0" u="none" strike="noStrike" dirty="0" err="1">
                <a:solidFill>
                  <a:srgbClr val="002060"/>
                </a:solidFill>
                <a:effectLst/>
              </a:rPr>
              <a:t>almıştır</a:t>
            </a:r>
            <a:r>
              <a:rPr lang="en-AU" sz="1800" b="0" i="0" u="none" strike="noStrike" dirty="0">
                <a:solidFill>
                  <a:srgbClr val="002060"/>
                </a:solidFill>
                <a:effectLst/>
              </a:rPr>
              <a:t>. </a:t>
            </a:r>
            <a:r>
              <a:rPr lang="en-AU" sz="1800" b="0" i="0" u="none" strike="noStrike" dirty="0" err="1">
                <a:solidFill>
                  <a:srgbClr val="002060"/>
                </a:solidFill>
                <a:effectLst/>
              </a:rPr>
              <a:t>Resmi</a:t>
            </a:r>
            <a:r>
              <a:rPr lang="en-AU" sz="1800" b="0" i="0" u="none" strike="noStrike" dirty="0">
                <a:solidFill>
                  <a:srgbClr val="002060"/>
                </a:solidFill>
                <a:effectLst/>
              </a:rPr>
              <a:t> </a:t>
            </a:r>
            <a:r>
              <a:rPr lang="en-AU" sz="1800" b="0" i="0" u="none" strike="noStrike" dirty="0" err="1">
                <a:solidFill>
                  <a:srgbClr val="002060"/>
                </a:solidFill>
                <a:effectLst/>
              </a:rPr>
              <a:t>olarak</a:t>
            </a:r>
            <a:r>
              <a:rPr lang="en-AU" sz="1800" b="0" i="0" u="none" strike="noStrike" dirty="0">
                <a:solidFill>
                  <a:srgbClr val="002060"/>
                </a:solidFill>
                <a:effectLst/>
              </a:rPr>
              <a:t> 1 </a:t>
            </a:r>
            <a:r>
              <a:rPr lang="en-AU" sz="1800" b="0" i="0" u="none" strike="noStrike" dirty="0" err="1">
                <a:solidFill>
                  <a:srgbClr val="002060"/>
                </a:solidFill>
                <a:effectLst/>
              </a:rPr>
              <a:t>Haziran</a:t>
            </a:r>
            <a:r>
              <a:rPr lang="en-AU" sz="1800" b="0" i="0" u="none" strike="noStrike" dirty="0">
                <a:solidFill>
                  <a:srgbClr val="002060"/>
                </a:solidFill>
                <a:effectLst/>
              </a:rPr>
              <a:t> 2015’te </a:t>
            </a:r>
            <a:r>
              <a:rPr lang="en-AU" sz="1800" b="0" i="0" u="none" strike="noStrike" dirty="0" err="1">
                <a:solidFill>
                  <a:srgbClr val="002060"/>
                </a:solidFill>
                <a:effectLst/>
              </a:rPr>
              <a:t>başlayan</a:t>
            </a:r>
            <a:r>
              <a:rPr lang="en-AU" sz="1800" b="0" i="0" u="none" strike="noStrike" dirty="0">
                <a:solidFill>
                  <a:srgbClr val="002060"/>
                </a:solidFill>
                <a:effectLst/>
              </a:rPr>
              <a:t> </a:t>
            </a:r>
            <a:r>
              <a:rPr lang="en-AU" sz="1800" b="0" i="0" u="none" strike="noStrike" dirty="0" err="1">
                <a:solidFill>
                  <a:srgbClr val="002060"/>
                </a:solidFill>
                <a:effectLst/>
              </a:rPr>
              <a:t>proje</a:t>
            </a:r>
            <a:r>
              <a:rPr lang="en-AU" sz="1800" b="0" i="0" u="none" strike="noStrike" dirty="0">
                <a:solidFill>
                  <a:srgbClr val="002060"/>
                </a:solidFill>
                <a:effectLst/>
              </a:rPr>
              <a:t> </a:t>
            </a:r>
            <a:r>
              <a:rPr lang="en-AU" sz="1800" b="0" i="0" u="none" strike="noStrike" dirty="0" err="1">
                <a:solidFill>
                  <a:srgbClr val="002060"/>
                </a:solidFill>
                <a:effectLst/>
              </a:rPr>
              <a:t>Kasım</a:t>
            </a:r>
            <a:r>
              <a:rPr lang="en-AU" sz="1800" b="0" i="0" u="none" strike="noStrike" dirty="0">
                <a:solidFill>
                  <a:srgbClr val="002060"/>
                </a:solidFill>
                <a:effectLst/>
              </a:rPr>
              <a:t> 2017’de son </a:t>
            </a:r>
            <a:r>
              <a:rPr lang="en-AU" sz="1800" b="0" i="0" u="none" strike="noStrike" dirty="0" err="1">
                <a:solidFill>
                  <a:srgbClr val="002060"/>
                </a:solidFill>
                <a:effectLst/>
              </a:rPr>
              <a:t>bulmuştur</a:t>
            </a:r>
            <a:r>
              <a:rPr lang="en-AU" sz="1800" b="0" i="0" u="none" strike="noStrike" dirty="0">
                <a:solidFill>
                  <a:srgbClr val="002060"/>
                </a:solidFill>
                <a:effectLst/>
              </a:rPr>
              <a:t>.</a:t>
            </a:r>
            <a:endParaRPr lang="en-US" dirty="0">
              <a:solidFill>
                <a:srgbClr val="002060"/>
              </a:solidFill>
            </a:endParaRPr>
          </a:p>
        </p:txBody>
      </p:sp>
      <p:sp>
        <p:nvSpPr>
          <p:cNvPr id="8" name="Content Placeholder 1"/>
          <p:cNvSpPr txBox="1">
            <a:spLocks/>
          </p:cNvSpPr>
          <p:nvPr/>
        </p:nvSpPr>
        <p:spPr>
          <a:xfrm>
            <a:off x="7546108" y="1255337"/>
            <a:ext cx="4240813" cy="3399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TextBox 8"/>
          <p:cNvSpPr txBox="1"/>
          <p:nvPr/>
        </p:nvSpPr>
        <p:spPr>
          <a:xfrm>
            <a:off x="6983713" y="1061697"/>
            <a:ext cx="4370087" cy="2308324"/>
          </a:xfrm>
          <a:prstGeom prst="rect">
            <a:avLst/>
          </a:prstGeom>
          <a:noFill/>
        </p:spPr>
        <p:txBody>
          <a:bodyPr wrap="square" rtlCol="0">
            <a:spAutoFit/>
          </a:bodyPr>
          <a:lstStyle/>
          <a:p>
            <a:pPr fontAlgn="t"/>
            <a:r>
              <a:rPr lang="en-US" b="1" dirty="0">
                <a:solidFill>
                  <a:schemeClr val="accent5">
                    <a:lumMod val="50000"/>
                  </a:schemeClr>
                </a:solidFill>
              </a:rPr>
              <a:t>Project kısa adı:</a:t>
            </a:r>
            <a:r>
              <a:rPr lang="en-US" dirty="0">
                <a:solidFill>
                  <a:schemeClr val="accent5">
                    <a:lumMod val="50000"/>
                  </a:schemeClr>
                </a:solidFill>
              </a:rPr>
              <a:t> </a:t>
            </a:r>
            <a:r>
              <a:rPr lang="en-US" b="1" dirty="0">
                <a:solidFill>
                  <a:schemeClr val="accent5">
                    <a:lumMod val="50000"/>
                  </a:schemeClr>
                </a:solidFill>
              </a:rPr>
              <a:t>STEP</a:t>
            </a:r>
            <a:endParaRPr lang="en-US" dirty="0">
              <a:solidFill>
                <a:schemeClr val="accent5">
                  <a:lumMod val="50000"/>
                </a:schemeClr>
              </a:solidFill>
            </a:endParaRPr>
          </a:p>
          <a:p>
            <a:pPr fontAlgn="t"/>
            <a:r>
              <a:rPr lang="en-US" b="1" dirty="0">
                <a:solidFill>
                  <a:schemeClr val="accent5">
                    <a:lumMod val="50000"/>
                  </a:schemeClr>
                </a:solidFill>
              </a:rPr>
              <a:t>Proje </a:t>
            </a:r>
            <a:r>
              <a:rPr lang="en-US" b="1" dirty="0" err="1">
                <a:solidFill>
                  <a:schemeClr val="accent5">
                    <a:lumMod val="50000"/>
                  </a:schemeClr>
                </a:solidFill>
              </a:rPr>
              <a:t>başlığı</a:t>
            </a:r>
            <a:r>
              <a:rPr lang="en-US" b="1" dirty="0">
                <a:solidFill>
                  <a:schemeClr val="accent5">
                    <a:lumMod val="50000"/>
                  </a:schemeClr>
                </a:solidFill>
              </a:rPr>
              <a:t>: </a:t>
            </a:r>
            <a:r>
              <a:rPr lang="en-US" dirty="0">
                <a:solidFill>
                  <a:schemeClr val="accent5">
                    <a:lumMod val="50000"/>
                  </a:schemeClr>
                </a:solidFill>
              </a:rPr>
              <a:t>Societal and political engagement of young people in environmental issues (</a:t>
            </a:r>
            <a:r>
              <a:rPr lang="en-US" dirty="0" err="1">
                <a:solidFill>
                  <a:schemeClr val="accent5">
                    <a:lumMod val="50000"/>
                  </a:schemeClr>
                </a:solidFill>
              </a:rPr>
              <a:t>Gençlerin</a:t>
            </a:r>
            <a:r>
              <a:rPr lang="en-US" dirty="0">
                <a:solidFill>
                  <a:schemeClr val="accent5">
                    <a:lumMod val="50000"/>
                  </a:schemeClr>
                </a:solidFill>
              </a:rPr>
              <a:t> </a:t>
            </a:r>
            <a:r>
              <a:rPr lang="en-US" dirty="0" err="1">
                <a:solidFill>
                  <a:schemeClr val="accent5">
                    <a:lumMod val="50000"/>
                  </a:schemeClr>
                </a:solidFill>
              </a:rPr>
              <a:t>çevre</a:t>
            </a:r>
            <a:r>
              <a:rPr lang="en-US" dirty="0">
                <a:solidFill>
                  <a:schemeClr val="accent5">
                    <a:lumMod val="50000"/>
                  </a:schemeClr>
                </a:solidFill>
              </a:rPr>
              <a:t> </a:t>
            </a:r>
            <a:r>
              <a:rPr lang="en-US" dirty="0" err="1">
                <a:solidFill>
                  <a:schemeClr val="accent5">
                    <a:lumMod val="50000"/>
                  </a:schemeClr>
                </a:solidFill>
              </a:rPr>
              <a:t>sorunlarına</a:t>
            </a:r>
            <a:r>
              <a:rPr lang="en-US" dirty="0">
                <a:solidFill>
                  <a:schemeClr val="accent5">
                    <a:lumMod val="50000"/>
                  </a:schemeClr>
                </a:solidFill>
              </a:rPr>
              <a:t> </a:t>
            </a:r>
            <a:r>
              <a:rPr lang="en-US" dirty="0" err="1">
                <a:solidFill>
                  <a:schemeClr val="accent5">
                    <a:lumMod val="50000"/>
                  </a:schemeClr>
                </a:solidFill>
              </a:rPr>
              <a:t>toplumsal</a:t>
            </a:r>
            <a:r>
              <a:rPr lang="en-US" dirty="0">
                <a:solidFill>
                  <a:schemeClr val="accent5">
                    <a:lumMod val="50000"/>
                  </a:schemeClr>
                </a:solidFill>
              </a:rPr>
              <a:t> ve </a:t>
            </a:r>
            <a:r>
              <a:rPr lang="en-US" dirty="0" err="1">
                <a:solidFill>
                  <a:schemeClr val="accent5">
                    <a:lumMod val="50000"/>
                  </a:schemeClr>
                </a:solidFill>
              </a:rPr>
              <a:t>politik</a:t>
            </a:r>
            <a:r>
              <a:rPr lang="en-US" dirty="0">
                <a:solidFill>
                  <a:schemeClr val="accent5">
                    <a:lumMod val="50000"/>
                  </a:schemeClr>
                </a:solidFill>
              </a:rPr>
              <a:t> </a:t>
            </a:r>
            <a:r>
              <a:rPr lang="en-US" dirty="0" err="1">
                <a:solidFill>
                  <a:schemeClr val="accent5">
                    <a:lumMod val="50000"/>
                  </a:schemeClr>
                </a:solidFill>
              </a:rPr>
              <a:t>katılımı</a:t>
            </a:r>
            <a:r>
              <a:rPr lang="en-US" dirty="0">
                <a:solidFill>
                  <a:schemeClr val="accent5">
                    <a:lumMod val="50000"/>
                  </a:schemeClr>
                </a:solidFill>
              </a:rPr>
              <a:t>)</a:t>
            </a:r>
          </a:p>
          <a:p>
            <a:pPr fontAlgn="t"/>
            <a:r>
              <a:rPr lang="en-US" b="1" dirty="0">
                <a:solidFill>
                  <a:schemeClr val="accent5">
                    <a:lumMod val="50000"/>
                  </a:schemeClr>
                </a:solidFill>
              </a:rPr>
              <a:t>Call Identifier</a:t>
            </a:r>
            <a:r>
              <a:rPr lang="en-US" dirty="0">
                <a:solidFill>
                  <a:schemeClr val="accent5">
                    <a:lumMod val="50000"/>
                  </a:schemeClr>
                </a:solidFill>
              </a:rPr>
              <a:t> H2020/ YOUNG-5b-2014</a:t>
            </a:r>
          </a:p>
          <a:p>
            <a:pPr fontAlgn="t"/>
            <a:r>
              <a:rPr lang="pl-PL" b="1" dirty="0">
                <a:solidFill>
                  <a:schemeClr val="accent5">
                    <a:lumMod val="50000"/>
                  </a:schemeClr>
                </a:solidFill>
              </a:rPr>
              <a:t>Proje Süresi: </a:t>
            </a:r>
            <a:r>
              <a:rPr lang="pl-PL" dirty="0">
                <a:solidFill>
                  <a:schemeClr val="accent5">
                    <a:lumMod val="50000"/>
                  </a:schemeClr>
                </a:solidFill>
              </a:rPr>
              <a:t>2015-2017 – 30 Ay</a:t>
            </a:r>
            <a:endParaRPr lang="en-US" dirty="0">
              <a:solidFill>
                <a:schemeClr val="accent5">
                  <a:lumMod val="50000"/>
                </a:schemeClr>
              </a:solidFill>
            </a:endParaRPr>
          </a:p>
          <a:p>
            <a:pPr fontAlgn="t"/>
            <a:r>
              <a:rPr lang="en-US" b="1" dirty="0" err="1">
                <a:solidFill>
                  <a:schemeClr val="accent5">
                    <a:lumMod val="50000"/>
                  </a:schemeClr>
                </a:solidFill>
              </a:rPr>
              <a:t>Toplam</a:t>
            </a:r>
            <a:r>
              <a:rPr lang="en-US" b="1" dirty="0">
                <a:solidFill>
                  <a:schemeClr val="accent5">
                    <a:lumMod val="50000"/>
                  </a:schemeClr>
                </a:solidFill>
              </a:rPr>
              <a:t> </a:t>
            </a:r>
            <a:r>
              <a:rPr lang="en-US" b="1" dirty="0" err="1">
                <a:solidFill>
                  <a:schemeClr val="accent5">
                    <a:lumMod val="50000"/>
                  </a:schemeClr>
                </a:solidFill>
              </a:rPr>
              <a:t>Bütçe</a:t>
            </a:r>
            <a:r>
              <a:rPr lang="en-US" b="1" dirty="0">
                <a:solidFill>
                  <a:schemeClr val="accent5">
                    <a:lumMod val="50000"/>
                  </a:schemeClr>
                </a:solidFill>
              </a:rPr>
              <a:t>: </a:t>
            </a:r>
            <a:r>
              <a:rPr lang="en-US" dirty="0">
                <a:solidFill>
                  <a:schemeClr val="accent5">
                    <a:lumMod val="50000"/>
                  </a:schemeClr>
                </a:solidFill>
              </a:rPr>
              <a:t>€ 1.500.000</a:t>
            </a:r>
          </a:p>
        </p:txBody>
      </p:sp>
      <p:pic>
        <p:nvPicPr>
          <p:cNvPr id="7" name="Picture 6" descr="step4youth eu project ile ilgili gö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48" y="1159505"/>
            <a:ext cx="4304150" cy="2038246"/>
          </a:xfrm>
          <a:prstGeom prst="rect">
            <a:avLst/>
          </a:prstGeom>
          <a:noFill/>
          <a:ln>
            <a:noFill/>
          </a:ln>
        </p:spPr>
      </p:pic>
    </p:spTree>
    <p:extLst>
      <p:ext uri="{BB962C8B-B14F-4D97-AF65-F5344CB8AC3E}">
        <p14:creationId xmlns:p14="http://schemas.microsoft.com/office/powerpoint/2010/main" val="415963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65523" y="92434"/>
            <a:ext cx="7704556" cy="339726"/>
          </a:xfrm>
        </p:spPr>
        <p:txBody>
          <a:bodyPr/>
          <a:lstStyle/>
          <a:p>
            <a:r>
              <a:rPr lang="tr-TR" sz="2400" dirty="0">
                <a:latin typeface="Bahnschrift" panose="020B0502040204020203" pitchFamily="34" charset="0"/>
              </a:rPr>
              <a:t>UFUK AVRUPA - C2IMPRESS PROJESİ</a:t>
            </a:r>
          </a:p>
        </p:txBody>
      </p:sp>
      <p:sp>
        <p:nvSpPr>
          <p:cNvPr id="6" name="Rectangle 5"/>
          <p:cNvSpPr/>
          <p:nvPr/>
        </p:nvSpPr>
        <p:spPr>
          <a:xfrm>
            <a:off x="525302" y="5318901"/>
            <a:ext cx="10866598" cy="707886"/>
          </a:xfrm>
          <a:prstGeom prst="rect">
            <a:avLst/>
          </a:prstGeom>
        </p:spPr>
        <p:txBody>
          <a:bodyPr wrap="square">
            <a:spAutoFit/>
          </a:bodyPr>
          <a:lstStyle/>
          <a:p>
            <a:pPr algn="just"/>
            <a:r>
              <a:rPr lang="tr-TR" sz="2000" b="1" dirty="0">
                <a:solidFill>
                  <a:schemeClr val="accent5">
                    <a:lumMod val="50000"/>
                  </a:schemeClr>
                </a:solidFill>
                <a:ea typeface="Calibri" panose="020F0502020204030204" pitchFamily="34" charset="0"/>
                <a:cs typeface="Times New Roman" panose="02020603050405020304" pitchFamily="18" charset="0"/>
              </a:rPr>
              <a:t>C2IMPRESS</a:t>
            </a:r>
            <a:r>
              <a:rPr lang="tr-TR" sz="2000" dirty="0">
                <a:solidFill>
                  <a:schemeClr val="accent5">
                    <a:lumMod val="50000"/>
                  </a:schemeClr>
                </a:solidFill>
                <a:ea typeface="Calibri" panose="020F0502020204030204" pitchFamily="34" charset="0"/>
                <a:cs typeface="Times New Roman" panose="02020603050405020304" pitchFamily="18" charset="0"/>
              </a:rPr>
              <a:t> projesi ile «</a:t>
            </a:r>
            <a:r>
              <a:rPr lang="tr-TR" sz="2000" b="1" dirty="0">
                <a:solidFill>
                  <a:schemeClr val="accent5">
                    <a:lumMod val="50000"/>
                  </a:schemeClr>
                </a:solidFill>
                <a:ea typeface="Calibri" panose="020F0502020204030204" pitchFamily="34" charset="0"/>
                <a:cs typeface="Times New Roman" panose="02020603050405020304" pitchFamily="18" charset="0"/>
              </a:rPr>
              <a:t>Çoklu Tehlike ve Risk Durumlarında Toplum Farkındalığının Arttırılması ve Yenilikçi Teknolojilerle Desteklenmesi» </a:t>
            </a:r>
            <a:r>
              <a:rPr lang="tr-TR" sz="2000" dirty="0">
                <a:solidFill>
                  <a:schemeClr val="accent5">
                    <a:lumMod val="50000"/>
                  </a:schemeClr>
                </a:solidFill>
                <a:ea typeface="Calibri" panose="020F0502020204030204" pitchFamily="34" charset="0"/>
                <a:cs typeface="Times New Roman" panose="02020603050405020304" pitchFamily="18" charset="0"/>
              </a:rPr>
              <a:t>amaçlanmaktadır.</a:t>
            </a:r>
          </a:p>
        </p:txBody>
      </p:sp>
      <p:sp>
        <p:nvSpPr>
          <p:cNvPr id="8" name="Rectangle 7"/>
          <p:cNvSpPr/>
          <p:nvPr/>
        </p:nvSpPr>
        <p:spPr>
          <a:xfrm>
            <a:off x="6893097" y="1188719"/>
            <a:ext cx="4652934" cy="3606115"/>
          </a:xfrm>
          <a:prstGeom prst="rect">
            <a:avLst/>
          </a:prstGeom>
        </p:spPr>
        <p:txBody>
          <a:bodyPr wrap="square">
            <a:spAutoFit/>
          </a:bodyPr>
          <a:lstStyle/>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Proje Künyesi:</a:t>
            </a:r>
          </a:p>
          <a:p>
            <a:pPr algn="just">
              <a:lnSpc>
                <a:spcPts val="1700"/>
              </a:lnSpc>
              <a:spcAft>
                <a:spcPts val="1000"/>
              </a:spcAft>
            </a:pPr>
            <a:r>
              <a:rPr lang="tr-TR" dirty="0">
                <a:solidFill>
                  <a:schemeClr val="accent5">
                    <a:lumMod val="50000"/>
                  </a:schemeClr>
                </a:solidFill>
                <a:ea typeface="Calibri" panose="020F0502020204030204" pitchFamily="34" charset="0"/>
                <a:cs typeface="Times New Roman" panose="02020603050405020304" pitchFamily="18" charset="0"/>
              </a:rPr>
              <a:t>Tematik Alan: </a:t>
            </a:r>
            <a:r>
              <a:rPr lang="tr-TR" b="1" dirty="0">
                <a:solidFill>
                  <a:schemeClr val="accent5">
                    <a:lumMod val="50000"/>
                  </a:schemeClr>
                </a:solidFill>
                <a:ea typeface="Calibri" panose="020F0502020204030204" pitchFamily="34" charset="0"/>
                <a:cs typeface="Times New Roman" panose="02020603050405020304" pitchFamily="18" charset="0"/>
              </a:rPr>
              <a:t>Küme 3 Toplum için Sivil Güvenlik Alanı</a:t>
            </a:r>
          </a:p>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Çağrı: </a:t>
            </a:r>
            <a:r>
              <a:rPr lang="tr-TR" dirty="0">
                <a:solidFill>
                  <a:schemeClr val="accent5">
                    <a:lumMod val="50000"/>
                  </a:schemeClr>
                </a:solidFill>
                <a:ea typeface="Calibri" panose="020F0502020204030204" pitchFamily="34" charset="0"/>
                <a:cs typeface="Times New Roman" panose="02020603050405020304" pitchFamily="18" charset="0"/>
              </a:rPr>
              <a:t>CL3-2021-DRS-01-01 (Kasım 2021)</a:t>
            </a:r>
          </a:p>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Hibe</a:t>
            </a:r>
            <a:r>
              <a:rPr lang="tr-TR" dirty="0">
                <a:solidFill>
                  <a:schemeClr val="accent5">
                    <a:lumMod val="50000"/>
                  </a:schemeClr>
                </a:solidFill>
                <a:ea typeface="Calibri" panose="020F0502020204030204" pitchFamily="34" charset="0"/>
                <a:cs typeface="Times New Roman" panose="02020603050405020304" pitchFamily="18" charset="0"/>
              </a:rPr>
              <a:t>: 5 milyon Avro</a:t>
            </a:r>
          </a:p>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Koordinatör</a:t>
            </a:r>
            <a:r>
              <a:rPr lang="tr-TR" dirty="0">
                <a:solidFill>
                  <a:schemeClr val="accent5">
                    <a:lumMod val="50000"/>
                  </a:schemeClr>
                </a:solidFill>
                <a:ea typeface="Calibri" panose="020F0502020204030204" pitchFamily="34" charset="0"/>
                <a:cs typeface="Times New Roman" panose="02020603050405020304" pitchFamily="18" charset="0"/>
              </a:rPr>
              <a:t>: SAMPAŞ Holding</a:t>
            </a:r>
          </a:p>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Konsorsiyum</a:t>
            </a:r>
            <a:r>
              <a:rPr lang="tr-TR" dirty="0">
                <a:solidFill>
                  <a:schemeClr val="accent5">
                    <a:lumMod val="50000"/>
                  </a:schemeClr>
                </a:solidFill>
                <a:ea typeface="Calibri" panose="020F0502020204030204" pitchFamily="34" charset="0"/>
                <a:cs typeface="Times New Roman" panose="02020603050405020304" pitchFamily="18" charset="0"/>
              </a:rPr>
              <a:t>: Türkiye, Fransa, Portekiz, Yunanistan, İspanya, İngiltere, Avustralya (16 ortak)</a:t>
            </a:r>
          </a:p>
          <a:p>
            <a:pPr algn="just">
              <a:lnSpc>
                <a:spcPts val="1700"/>
              </a:lnSpc>
              <a:spcAft>
                <a:spcPts val="1000"/>
              </a:spcAft>
            </a:pPr>
            <a:r>
              <a:rPr lang="tr-TR" b="1" dirty="0">
                <a:solidFill>
                  <a:schemeClr val="accent5">
                    <a:lumMod val="50000"/>
                  </a:schemeClr>
                </a:solidFill>
                <a:ea typeface="Calibri" panose="020F0502020204030204" pitchFamily="34" charset="0"/>
                <a:cs typeface="Times New Roman" panose="02020603050405020304" pitchFamily="18" charset="0"/>
              </a:rPr>
              <a:t>Türkiye: </a:t>
            </a:r>
            <a:r>
              <a:rPr lang="tr-TR" dirty="0">
                <a:solidFill>
                  <a:schemeClr val="accent5">
                    <a:lumMod val="50000"/>
                  </a:schemeClr>
                </a:solidFill>
                <a:ea typeface="Calibri" panose="020F0502020204030204" pitchFamily="34" charset="0"/>
                <a:cs typeface="Times New Roman" panose="02020603050405020304" pitchFamily="18" charset="0"/>
              </a:rPr>
              <a:t>Ordu Büyükşehir Belediyesi, İstanbul Üniversitesi</a:t>
            </a:r>
            <a:endParaRPr lang="en-US" dirty="0">
              <a:solidFill>
                <a:schemeClr val="accent5">
                  <a:lumMod val="50000"/>
                </a:schemeClr>
              </a:solidFill>
              <a:ea typeface="Calibri" panose="020F0502020204030204" pitchFamily="34" charset="0"/>
              <a:cs typeface="Times New Roman" panose="02020603050405020304" pitchFamily="18" charset="0"/>
            </a:endParaRPr>
          </a:p>
          <a:p>
            <a:pPr algn="just">
              <a:lnSpc>
                <a:spcPts val="1700"/>
              </a:lnSpc>
              <a:spcAft>
                <a:spcPts val="1000"/>
              </a:spcAft>
            </a:pPr>
            <a:endParaRPr lang="en-US" dirty="0">
              <a:solidFill>
                <a:schemeClr val="accent5">
                  <a:lumMod val="50000"/>
                </a:schemeClr>
              </a:solidFill>
              <a:ea typeface="Calibri" panose="020F0502020204030204" pitchFamily="34" charset="0"/>
              <a:cs typeface="Times New Roman" panose="02020603050405020304" pitchFamily="18" charset="0"/>
            </a:endParaRPr>
          </a:p>
        </p:txBody>
      </p:sp>
      <p:sp>
        <p:nvSpPr>
          <p:cNvPr id="2" name="TextBox 1"/>
          <p:cNvSpPr txBox="1"/>
          <p:nvPr/>
        </p:nvSpPr>
        <p:spPr>
          <a:xfrm>
            <a:off x="391318" y="3362013"/>
            <a:ext cx="5929618" cy="1200329"/>
          </a:xfrm>
          <a:prstGeom prst="rect">
            <a:avLst/>
          </a:prstGeom>
          <a:noFill/>
        </p:spPr>
        <p:txBody>
          <a:bodyPr wrap="square" rtlCol="0">
            <a:spAutoFit/>
          </a:bodyPr>
          <a:lstStyle/>
          <a:p>
            <a:r>
              <a:rPr lang="tr-TR" b="1" i="1" dirty="0">
                <a:solidFill>
                  <a:schemeClr val="accent5">
                    <a:lumMod val="50000"/>
                  </a:schemeClr>
                </a:solidFill>
              </a:rPr>
              <a:t>C2IMPRESS projesi başvuru yapan 17 proje arasında en başarılı proje seçil</a:t>
            </a:r>
            <a:r>
              <a:rPr lang="en-US" b="1" i="1" dirty="0" err="1">
                <a:solidFill>
                  <a:schemeClr val="accent5">
                    <a:lumMod val="50000"/>
                  </a:schemeClr>
                </a:solidFill>
              </a:rPr>
              <a:t>miş</a:t>
            </a:r>
            <a:r>
              <a:rPr lang="en-US" b="1" i="1" dirty="0">
                <a:solidFill>
                  <a:schemeClr val="accent5">
                    <a:lumMod val="50000"/>
                  </a:schemeClr>
                </a:solidFill>
              </a:rPr>
              <a:t> ve</a:t>
            </a:r>
            <a:r>
              <a:rPr lang="tr-TR" b="1" i="1" dirty="0">
                <a:solidFill>
                  <a:schemeClr val="accent5">
                    <a:lumMod val="50000"/>
                  </a:schemeClr>
                </a:solidFill>
              </a:rPr>
              <a:t> hibe almaya hak kazanan tek proje olmuştur. </a:t>
            </a:r>
            <a:endParaRPr lang="tr-TR" b="1" i="1" dirty="0">
              <a:solidFill>
                <a:schemeClr val="accent5">
                  <a:lumMod val="50000"/>
                </a:schemeClr>
              </a:solidFill>
              <a:latin typeface="Verdana" panose="020B0604030504040204" pitchFamily="34" charset="0"/>
              <a:ea typeface="Calibri" panose="020F0502020204030204" pitchFamily="34" charset="0"/>
              <a:cs typeface="Times New Roman" panose="02020603050405020304" pitchFamily="18" charset="0"/>
            </a:endParaRPr>
          </a:p>
          <a:p>
            <a:endParaRPr lang="en-US" b="1" i="1" dirty="0">
              <a:solidFill>
                <a:schemeClr val="accent5"/>
              </a:solidFill>
            </a:endParaRPr>
          </a:p>
        </p:txBody>
      </p:sp>
      <p:pic>
        <p:nvPicPr>
          <p:cNvPr id="10" name="Picture 9" descr="A blue letters on a black background&#10;&#10;Description automatically generated">
            <a:extLst>
              <a:ext uri="{FF2B5EF4-FFF2-40B4-BE49-F238E27FC236}">
                <a16:creationId xmlns:a16="http://schemas.microsoft.com/office/drawing/2014/main" id="{2E3FD286-4842-1AEA-9C92-C4FACB08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318" y="1626939"/>
            <a:ext cx="5929618" cy="1164257"/>
          </a:xfrm>
          <a:prstGeom prst="rect">
            <a:avLst/>
          </a:prstGeom>
        </p:spPr>
      </p:pic>
    </p:spTree>
    <p:extLst>
      <p:ext uri="{BB962C8B-B14F-4D97-AF65-F5344CB8AC3E}">
        <p14:creationId xmlns:p14="http://schemas.microsoft.com/office/powerpoint/2010/main" val="417232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692588" y="2349209"/>
            <a:ext cx="7242539" cy="4417833"/>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latin typeface="Bahnschrift" panose="020B0502040204020203" pitchFamily="34" charset="0"/>
            </a:endParaRPr>
          </a:p>
        </p:txBody>
      </p:sp>
      <p:sp>
        <p:nvSpPr>
          <p:cNvPr id="383" name="Metin kutusu 7"/>
          <p:cNvSpPr txBox="1"/>
          <p:nvPr/>
        </p:nvSpPr>
        <p:spPr>
          <a:xfrm>
            <a:off x="8863307" y="-48126"/>
            <a:ext cx="3345788" cy="523220"/>
          </a:xfrm>
          <a:prstGeom prst="rect">
            <a:avLst/>
          </a:prstGeom>
          <a:noFill/>
        </p:spPr>
        <p:txBody>
          <a:bodyPr wrap="none" lIns="91440" tIns="45720" rIns="91440" bIns="45720">
            <a:spAutoFit/>
          </a:bodyPr>
          <a:lstStyle>
            <a:defPPr>
              <a:defRPr lang="tr-TR"/>
            </a:defPPr>
            <a:lvl1pPr algn="ctr">
              <a:defRPr sz="3200">
                <a:solidFill>
                  <a:schemeClr val="bg1"/>
                </a:solidFill>
              </a:defRPr>
            </a:lvl1pPr>
          </a:lstStyle>
          <a:p>
            <a:r>
              <a:rPr lang="tr-TR" sz="2800" dirty="0">
                <a:latin typeface="Bahnschrift" panose="020B0502040204020203" pitchFamily="34" charset="0"/>
              </a:rPr>
              <a:t>HİBE &amp; DESTEKLER</a:t>
            </a:r>
          </a:p>
        </p:txBody>
      </p:sp>
      <p:sp>
        <p:nvSpPr>
          <p:cNvPr id="12" name="Metin kutusu 9">
            <a:extLst>
              <a:ext uri="{FF2B5EF4-FFF2-40B4-BE49-F238E27FC236}">
                <a16:creationId xmlns:a16="http://schemas.microsoft.com/office/drawing/2014/main" id="{036B93D3-B701-47A8-8998-AE79F1911FD2}"/>
              </a:ext>
            </a:extLst>
          </p:cNvPr>
          <p:cNvSpPr txBox="1"/>
          <p:nvPr/>
        </p:nvSpPr>
        <p:spPr>
          <a:xfrm>
            <a:off x="102519" y="799455"/>
            <a:ext cx="6421270" cy="1200329"/>
          </a:xfrm>
          <a:prstGeom prst="rect">
            <a:avLst/>
          </a:prstGeom>
          <a:noFill/>
        </p:spPr>
        <p:txBody>
          <a:bodyPr wrap="square" rtlCol="0">
            <a:spAutoFit/>
          </a:bodyPr>
          <a:lstStyle/>
          <a:p>
            <a:pPr marL="457200" indent="-457200">
              <a:buFont typeface="Arial" panose="020B0604020202020204" pitchFamily="34" charset="0"/>
              <a:buChar char="•"/>
            </a:pPr>
            <a:r>
              <a:rPr lang="tr-TR" sz="2400" spc="-150" dirty="0">
                <a:solidFill>
                  <a:srgbClr val="002060"/>
                </a:solidFill>
                <a:latin typeface="Bahnschrift" panose="020B0502040204020203" pitchFamily="34" charset="0"/>
              </a:rPr>
              <a:t>Hangi projelerim için destek bulunabilir?</a:t>
            </a:r>
          </a:p>
          <a:p>
            <a:pPr marL="457200" indent="-457200">
              <a:buFont typeface="Arial" panose="020B0604020202020204" pitchFamily="34" charset="0"/>
              <a:buChar char="•"/>
            </a:pPr>
            <a:r>
              <a:rPr lang="tr-TR" sz="2400" spc="-150" dirty="0">
                <a:solidFill>
                  <a:srgbClr val="002060"/>
                </a:solidFill>
                <a:latin typeface="Bahnschrift" panose="020B0502040204020203" pitchFamily="34" charset="0"/>
              </a:rPr>
              <a:t>Hangi destek programları proje için daha uygundur?</a:t>
            </a:r>
          </a:p>
        </p:txBody>
      </p:sp>
      <p:sp>
        <p:nvSpPr>
          <p:cNvPr id="13" name="Metin kutusu 9">
            <a:extLst>
              <a:ext uri="{FF2B5EF4-FFF2-40B4-BE49-F238E27FC236}">
                <a16:creationId xmlns:a16="http://schemas.microsoft.com/office/drawing/2014/main" id="{036B93D3-B701-47A8-8998-AE79F1911FD2}"/>
              </a:ext>
            </a:extLst>
          </p:cNvPr>
          <p:cNvSpPr txBox="1"/>
          <p:nvPr/>
        </p:nvSpPr>
        <p:spPr>
          <a:xfrm>
            <a:off x="6411695" y="744586"/>
            <a:ext cx="6421270" cy="1200329"/>
          </a:xfrm>
          <a:prstGeom prst="rect">
            <a:avLst/>
          </a:prstGeom>
          <a:noFill/>
        </p:spPr>
        <p:txBody>
          <a:bodyPr wrap="square" rtlCol="0">
            <a:spAutoFit/>
          </a:bodyPr>
          <a:lstStyle/>
          <a:p>
            <a:pPr marL="457200" indent="-457200">
              <a:buFont typeface="Arial" panose="020B0604020202020204" pitchFamily="34" charset="0"/>
              <a:buChar char="•"/>
            </a:pPr>
            <a:r>
              <a:rPr lang="tr-TR" sz="2400" spc="-150" dirty="0">
                <a:solidFill>
                  <a:srgbClr val="002060"/>
                </a:solidFill>
                <a:latin typeface="Bahnschrift" panose="020B0502040204020203" pitchFamily="34" charset="0"/>
              </a:rPr>
              <a:t>Proje ortağı nasıl bulunacak?</a:t>
            </a:r>
          </a:p>
          <a:p>
            <a:pPr marL="457200" indent="-457200">
              <a:buFont typeface="Arial" panose="020B0604020202020204" pitchFamily="34" charset="0"/>
              <a:buChar char="•"/>
            </a:pPr>
            <a:r>
              <a:rPr lang="tr-TR" sz="2400" spc="-150" dirty="0">
                <a:solidFill>
                  <a:srgbClr val="002060"/>
                </a:solidFill>
                <a:latin typeface="Bahnschrift" panose="020B0502040204020203" pitchFamily="34" charset="0"/>
              </a:rPr>
              <a:t>Başvuru ve destek süreçlerini yönetecek deneyimli kim var?</a:t>
            </a:r>
          </a:p>
        </p:txBody>
      </p:sp>
      <p:pic>
        <p:nvPicPr>
          <p:cNvPr id="9" name="Picture 8"/>
          <p:cNvPicPr>
            <a:picLocks noChangeAspect="1"/>
          </p:cNvPicPr>
          <p:nvPr/>
        </p:nvPicPr>
        <p:blipFill>
          <a:blip r:embed="rId3"/>
          <a:stretch>
            <a:fillRect/>
          </a:stretch>
        </p:blipFill>
        <p:spPr>
          <a:xfrm>
            <a:off x="2850628" y="2184450"/>
            <a:ext cx="6936952" cy="4582593"/>
          </a:xfrm>
          <a:prstGeom prst="rect">
            <a:avLst/>
          </a:prstGeom>
        </p:spPr>
      </p:pic>
    </p:spTree>
    <p:extLst>
      <p:ext uri="{BB962C8B-B14F-4D97-AF65-F5344CB8AC3E}">
        <p14:creationId xmlns:p14="http://schemas.microsoft.com/office/powerpoint/2010/main" val="18853958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6587</TotalTime>
  <Words>939</Words>
  <Application>Microsoft Office PowerPoint</Application>
  <PresentationFormat>Widescreen</PresentationFormat>
  <Paragraphs>103</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Bahnschrift</vt:lpstr>
      <vt:lpstr>Calibri</vt:lpstr>
      <vt:lpstr>Calibri Light</vt:lpstr>
      <vt:lpstr>GeosansLight</vt:lpstr>
      <vt:lpstr>Verdana</vt:lpstr>
      <vt:lpstr>Wingdings</vt:lpstr>
      <vt:lpstr>Office Teması</vt:lpstr>
      <vt:lpstr>PowerPoint Presentation</vt:lpstr>
      <vt:lpstr>PowerPoint Presentation</vt:lpstr>
      <vt:lpstr>PowerPoint Presentation</vt:lpstr>
      <vt:lpstr>PowerPoint Presentation</vt:lpstr>
      <vt:lpstr>PowerPoint Presentation</vt:lpstr>
      <vt:lpstr>AB PROJELERİMİZ</vt:lpstr>
      <vt:lpstr>PowerPoint Presentation</vt:lpstr>
      <vt:lpstr>UFUK AVRUPA - C2IMPRESS PROJESİ</vt:lpstr>
      <vt:lpstr>PowerPoint Presentation</vt:lpstr>
      <vt:lpstr>DENEYİMLER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Cenk Gureken</dc:creator>
  <cp:lastModifiedBy>Cenk Gureken</cp:lastModifiedBy>
  <cp:revision>486</cp:revision>
  <dcterms:created xsi:type="dcterms:W3CDTF">2019-06-23T12:21:49Z</dcterms:created>
  <dcterms:modified xsi:type="dcterms:W3CDTF">2023-09-21T23:15:15Z</dcterms:modified>
</cp:coreProperties>
</file>