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701" r:id="rId2"/>
    <p:sldMasterId id="2147483713" r:id="rId3"/>
    <p:sldMasterId id="2147483729" r:id="rId4"/>
    <p:sldMasterId id="2147483741" r:id="rId5"/>
  </p:sldMasterIdLst>
  <p:notesMasterIdLst>
    <p:notesMasterId r:id="rId40"/>
  </p:notesMasterIdLst>
  <p:sldIdLst>
    <p:sldId id="576" r:id="rId6"/>
    <p:sldId id="549" r:id="rId7"/>
    <p:sldId id="2026" r:id="rId8"/>
    <p:sldId id="2027" r:id="rId9"/>
    <p:sldId id="437" r:id="rId10"/>
    <p:sldId id="556" r:id="rId11"/>
    <p:sldId id="541" r:id="rId12"/>
    <p:sldId id="555" r:id="rId13"/>
    <p:sldId id="554" r:id="rId14"/>
    <p:sldId id="542" r:id="rId15"/>
    <p:sldId id="562" r:id="rId16"/>
    <p:sldId id="557" r:id="rId17"/>
    <p:sldId id="564" r:id="rId18"/>
    <p:sldId id="276" r:id="rId19"/>
    <p:sldId id="558" r:id="rId20"/>
    <p:sldId id="296" r:id="rId21"/>
    <p:sldId id="560" r:id="rId22"/>
    <p:sldId id="295" r:id="rId23"/>
    <p:sldId id="284" r:id="rId24"/>
    <p:sldId id="573" r:id="rId25"/>
    <p:sldId id="553" r:id="rId26"/>
    <p:sldId id="487" r:id="rId27"/>
    <p:sldId id="2025" r:id="rId28"/>
    <p:sldId id="2015" r:id="rId29"/>
    <p:sldId id="2016" r:id="rId30"/>
    <p:sldId id="2017" r:id="rId31"/>
    <p:sldId id="2024" r:id="rId32"/>
    <p:sldId id="2018" r:id="rId33"/>
    <p:sldId id="2019" r:id="rId34"/>
    <p:sldId id="2020" r:id="rId35"/>
    <p:sldId id="2021" r:id="rId36"/>
    <p:sldId id="2023" r:id="rId37"/>
    <p:sldId id="2022" r:id="rId38"/>
    <p:sldId id="477" r:id="rId39"/>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351"/>
  </p:normalViewPr>
  <p:slideViewPr>
    <p:cSldViewPr snapToGrid="0" snapToObjects="1">
      <p:cViewPr>
        <p:scale>
          <a:sx n="69" d="100"/>
          <a:sy n="69" d="100"/>
        </p:scale>
        <p:origin x="103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F47094-40E5-B148-9EC7-35F29FC44F7B}" type="doc">
      <dgm:prSet loTypeId="urn:microsoft.com/office/officeart/2005/8/layout/radial5" loCatId="" qsTypeId="urn:microsoft.com/office/officeart/2005/8/quickstyle/simple1" qsCatId="simple" csTypeId="urn:microsoft.com/office/officeart/2005/8/colors/accent4_2" csCatId="accent4" phldr="1"/>
      <dgm:spPr/>
      <dgm:t>
        <a:bodyPr/>
        <a:lstStyle/>
        <a:p>
          <a:endParaRPr lang="en-US"/>
        </a:p>
      </dgm:t>
    </dgm:pt>
    <dgm:pt modelId="{E8163B82-E003-104D-B3DC-6E3E3F1035BA}">
      <dgm:prSet phldrT="[Text]"/>
      <dgm:spPr/>
      <dgm:t>
        <a:bodyPr/>
        <a:lstStyle/>
        <a:p>
          <a:r>
            <a:rPr lang="en-GB" noProof="0" dirty="0"/>
            <a:t>New project</a:t>
          </a:r>
        </a:p>
      </dgm:t>
    </dgm:pt>
    <dgm:pt modelId="{5AE5F46E-684A-B64E-B2CA-5FAF17F145BA}" type="parTrans" cxnId="{A6688CD5-BEDD-B546-BC76-D911EFC6307F}">
      <dgm:prSet/>
      <dgm:spPr/>
      <dgm:t>
        <a:bodyPr/>
        <a:lstStyle/>
        <a:p>
          <a:endParaRPr lang="es-ES_tradnl" noProof="0"/>
        </a:p>
      </dgm:t>
    </dgm:pt>
    <dgm:pt modelId="{32ADFBEB-3689-934C-B6CB-3D2C29935DEB}" type="sibTrans" cxnId="{A6688CD5-BEDD-B546-BC76-D911EFC6307F}">
      <dgm:prSet/>
      <dgm:spPr/>
      <dgm:t>
        <a:bodyPr/>
        <a:lstStyle/>
        <a:p>
          <a:endParaRPr lang="es-ES_tradnl" noProof="0"/>
        </a:p>
      </dgm:t>
    </dgm:pt>
    <dgm:pt modelId="{2C6255FD-EE47-2C40-8A50-E288A8222011}">
      <dgm:prSet phldrT="[Text]"/>
      <dgm:spPr/>
      <dgm:t>
        <a:bodyPr/>
        <a:lstStyle/>
        <a:p>
          <a:r>
            <a:rPr lang="en-GB" noProof="0" dirty="0"/>
            <a:t>Trade Marks</a:t>
          </a:r>
        </a:p>
      </dgm:t>
    </dgm:pt>
    <dgm:pt modelId="{E7107C57-9A21-8D45-962F-ABAC073FB69C}" type="parTrans" cxnId="{9A1A33AF-B313-804A-9936-821524DA95EB}">
      <dgm:prSet/>
      <dgm:spPr/>
      <dgm:t>
        <a:bodyPr/>
        <a:lstStyle/>
        <a:p>
          <a:endParaRPr lang="es-ES_tradnl" noProof="0"/>
        </a:p>
      </dgm:t>
    </dgm:pt>
    <dgm:pt modelId="{E6F290DF-1726-A448-A3A5-F061E08D8F1C}" type="sibTrans" cxnId="{9A1A33AF-B313-804A-9936-821524DA95EB}">
      <dgm:prSet/>
      <dgm:spPr/>
      <dgm:t>
        <a:bodyPr/>
        <a:lstStyle/>
        <a:p>
          <a:endParaRPr lang="es-ES_tradnl" noProof="0"/>
        </a:p>
      </dgm:t>
    </dgm:pt>
    <dgm:pt modelId="{9B40AD4B-5E62-EA4A-85A1-F49117959054}">
      <dgm:prSet phldrT="[Text]"/>
      <dgm:spPr/>
      <dgm:t>
        <a:bodyPr/>
        <a:lstStyle/>
        <a:p>
          <a:r>
            <a:rPr lang="en-GB" noProof="0" dirty="0"/>
            <a:t>Designs</a:t>
          </a:r>
        </a:p>
      </dgm:t>
    </dgm:pt>
    <dgm:pt modelId="{38E379A7-E114-CD4B-924F-DA385CC07602}" type="parTrans" cxnId="{E7F082D5-1BB2-7742-8B9A-93E348790ECC}">
      <dgm:prSet/>
      <dgm:spPr/>
      <dgm:t>
        <a:bodyPr/>
        <a:lstStyle/>
        <a:p>
          <a:endParaRPr lang="es-ES_tradnl" noProof="0"/>
        </a:p>
      </dgm:t>
    </dgm:pt>
    <dgm:pt modelId="{290D93D1-450B-0F49-808D-D6AD3869975C}" type="sibTrans" cxnId="{E7F082D5-1BB2-7742-8B9A-93E348790ECC}">
      <dgm:prSet/>
      <dgm:spPr/>
      <dgm:t>
        <a:bodyPr/>
        <a:lstStyle/>
        <a:p>
          <a:endParaRPr lang="es-ES_tradnl" noProof="0"/>
        </a:p>
      </dgm:t>
    </dgm:pt>
    <dgm:pt modelId="{A1A1B96C-606F-BF40-8A71-4E700B4C6070}">
      <dgm:prSet phldrT="[Text]"/>
      <dgm:spPr/>
      <dgm:t>
        <a:bodyPr/>
        <a:lstStyle/>
        <a:p>
          <a:r>
            <a:rPr lang="en-GB" noProof="0"/>
            <a:t>Patent</a:t>
          </a:r>
        </a:p>
      </dgm:t>
    </dgm:pt>
    <dgm:pt modelId="{520D00E8-D133-2946-B38C-83DE92A647E8}" type="parTrans" cxnId="{1C9792A5-230F-7C43-9F4E-5AC397B71DAF}">
      <dgm:prSet/>
      <dgm:spPr/>
      <dgm:t>
        <a:bodyPr/>
        <a:lstStyle/>
        <a:p>
          <a:endParaRPr lang="es-ES_tradnl" noProof="0"/>
        </a:p>
      </dgm:t>
    </dgm:pt>
    <dgm:pt modelId="{D44B4C1B-0735-5842-8E29-8E992A27B25F}" type="sibTrans" cxnId="{1C9792A5-230F-7C43-9F4E-5AC397B71DAF}">
      <dgm:prSet/>
      <dgm:spPr/>
      <dgm:t>
        <a:bodyPr/>
        <a:lstStyle/>
        <a:p>
          <a:endParaRPr lang="es-ES_tradnl" noProof="0"/>
        </a:p>
      </dgm:t>
    </dgm:pt>
    <dgm:pt modelId="{4B0C1343-4340-4B4E-8E50-A8BA7D4D255B}">
      <dgm:prSet phldrT="[Text]"/>
      <dgm:spPr/>
      <dgm:t>
        <a:bodyPr/>
        <a:lstStyle/>
        <a:p>
          <a:r>
            <a:rPr lang="en-GB" noProof="0"/>
            <a:t>Copyright</a:t>
          </a:r>
        </a:p>
      </dgm:t>
    </dgm:pt>
    <dgm:pt modelId="{DFB2032F-57EA-A542-A3CD-62F4C3217675}" type="parTrans" cxnId="{B0481B1A-4C78-0941-8553-E52735259EB9}">
      <dgm:prSet/>
      <dgm:spPr/>
      <dgm:t>
        <a:bodyPr/>
        <a:lstStyle/>
        <a:p>
          <a:endParaRPr lang="es-ES_tradnl" noProof="0"/>
        </a:p>
      </dgm:t>
    </dgm:pt>
    <dgm:pt modelId="{73201A73-2B3D-9940-9F95-BD93F0CBA987}" type="sibTrans" cxnId="{B0481B1A-4C78-0941-8553-E52735259EB9}">
      <dgm:prSet/>
      <dgm:spPr/>
      <dgm:t>
        <a:bodyPr/>
        <a:lstStyle/>
        <a:p>
          <a:endParaRPr lang="es-ES_tradnl" noProof="0"/>
        </a:p>
      </dgm:t>
    </dgm:pt>
    <dgm:pt modelId="{F42BC66D-20D3-D148-8032-AD1D78DAD90D}">
      <dgm:prSet phldrT="[Text]"/>
      <dgm:spPr/>
      <dgm:t>
        <a:bodyPr/>
        <a:lstStyle/>
        <a:p>
          <a:r>
            <a:rPr lang="en-GB" noProof="0"/>
            <a:t>Industrial secrets</a:t>
          </a:r>
        </a:p>
      </dgm:t>
    </dgm:pt>
    <dgm:pt modelId="{85559D9F-3CBC-E542-BC7A-CCD5F2783343}" type="parTrans" cxnId="{BC10F2CD-753E-D848-8472-A7C92B1F7345}">
      <dgm:prSet/>
      <dgm:spPr/>
      <dgm:t>
        <a:bodyPr/>
        <a:lstStyle/>
        <a:p>
          <a:endParaRPr lang="en-US"/>
        </a:p>
      </dgm:t>
    </dgm:pt>
    <dgm:pt modelId="{14839AED-F908-4047-A4A6-BCB4125F6C49}" type="sibTrans" cxnId="{BC10F2CD-753E-D848-8472-A7C92B1F7345}">
      <dgm:prSet/>
      <dgm:spPr/>
      <dgm:t>
        <a:bodyPr/>
        <a:lstStyle/>
        <a:p>
          <a:endParaRPr lang="en-US"/>
        </a:p>
      </dgm:t>
    </dgm:pt>
    <dgm:pt modelId="{69E1BE37-BFC0-2648-BF37-7E7D0367C4BC}">
      <dgm:prSet phldrT="[Text]"/>
      <dgm:spPr/>
      <dgm:t>
        <a:bodyPr/>
        <a:lstStyle/>
        <a:p>
          <a:r>
            <a:rPr lang="en-GB" noProof="0"/>
            <a:t>Domain names</a:t>
          </a:r>
        </a:p>
      </dgm:t>
    </dgm:pt>
    <dgm:pt modelId="{58EBDB47-249D-B048-A642-A035A2474223}" type="parTrans" cxnId="{DE2DCD25-5249-5D41-B18D-499DBBF86E5B}">
      <dgm:prSet/>
      <dgm:spPr/>
      <dgm:t>
        <a:bodyPr/>
        <a:lstStyle/>
        <a:p>
          <a:endParaRPr lang="en-US"/>
        </a:p>
      </dgm:t>
    </dgm:pt>
    <dgm:pt modelId="{7526FAC7-BCAB-AD44-AFC1-7E9A24C8A1A4}" type="sibTrans" cxnId="{DE2DCD25-5249-5D41-B18D-499DBBF86E5B}">
      <dgm:prSet/>
      <dgm:spPr/>
      <dgm:t>
        <a:bodyPr/>
        <a:lstStyle/>
        <a:p>
          <a:endParaRPr lang="en-US"/>
        </a:p>
      </dgm:t>
    </dgm:pt>
    <dgm:pt modelId="{2C0CA035-FF83-C146-A6C7-22BF46811DC7}">
      <dgm:prSet phldrT="[Text]"/>
      <dgm:spPr/>
      <dgm:t>
        <a:bodyPr/>
        <a:lstStyle/>
        <a:p>
          <a:r>
            <a:rPr lang="en-GB" noProof="0"/>
            <a:t>Trade dress</a:t>
          </a:r>
        </a:p>
      </dgm:t>
    </dgm:pt>
    <dgm:pt modelId="{A18E46D2-67F3-C244-8516-61106E2E5A41}" type="parTrans" cxnId="{3368C39E-0F45-BF42-A5BB-E38286FC0588}">
      <dgm:prSet/>
      <dgm:spPr/>
      <dgm:t>
        <a:bodyPr/>
        <a:lstStyle/>
        <a:p>
          <a:endParaRPr lang="en-US"/>
        </a:p>
      </dgm:t>
    </dgm:pt>
    <dgm:pt modelId="{357D120E-8532-204E-8ECF-4EEC872BA306}" type="sibTrans" cxnId="{3368C39E-0F45-BF42-A5BB-E38286FC0588}">
      <dgm:prSet/>
      <dgm:spPr/>
      <dgm:t>
        <a:bodyPr/>
        <a:lstStyle/>
        <a:p>
          <a:endParaRPr lang="en-US"/>
        </a:p>
      </dgm:t>
    </dgm:pt>
    <dgm:pt modelId="{AFD86531-0B7F-374B-BAEA-A3A1AC258D46}">
      <dgm:prSet phldrT="[Text]"/>
      <dgm:spPr/>
      <dgm:t>
        <a:bodyPr/>
        <a:lstStyle/>
        <a:p>
          <a:r>
            <a:rPr lang="en-GB" noProof="0" dirty="0"/>
            <a:t>Traditional knowledge</a:t>
          </a:r>
        </a:p>
      </dgm:t>
    </dgm:pt>
    <dgm:pt modelId="{3D164CC9-BA0E-C342-A644-FEE21B17F318}" type="parTrans" cxnId="{31900268-C588-C84D-A500-4AFF7444B048}">
      <dgm:prSet/>
      <dgm:spPr/>
      <dgm:t>
        <a:bodyPr/>
        <a:lstStyle/>
        <a:p>
          <a:endParaRPr lang="en-US"/>
        </a:p>
      </dgm:t>
    </dgm:pt>
    <dgm:pt modelId="{B8D48F7B-8E89-4942-B326-B4E179CA360E}" type="sibTrans" cxnId="{31900268-C588-C84D-A500-4AFF7444B048}">
      <dgm:prSet/>
      <dgm:spPr/>
      <dgm:t>
        <a:bodyPr/>
        <a:lstStyle/>
        <a:p>
          <a:endParaRPr lang="en-US"/>
        </a:p>
      </dgm:t>
    </dgm:pt>
    <dgm:pt modelId="{EE57C00B-575F-6E43-B6F7-0C26B1DC2966}">
      <dgm:prSet phldrT="[Text]"/>
      <dgm:spPr/>
      <dgm:t>
        <a:bodyPr/>
        <a:lstStyle/>
        <a:p>
          <a:r>
            <a:rPr lang="en-GB" noProof="0"/>
            <a:t>Utility Models</a:t>
          </a:r>
        </a:p>
      </dgm:t>
    </dgm:pt>
    <dgm:pt modelId="{AA7A7F48-8BA1-1E4B-A826-43ABA8637FC6}" type="parTrans" cxnId="{8007563C-442C-C94B-90CB-C1C00C26CAB1}">
      <dgm:prSet/>
      <dgm:spPr/>
      <dgm:t>
        <a:bodyPr/>
        <a:lstStyle/>
        <a:p>
          <a:endParaRPr lang="en-US"/>
        </a:p>
      </dgm:t>
    </dgm:pt>
    <dgm:pt modelId="{C6B70B55-3B54-2F4C-ADBB-D7852EAB3640}" type="sibTrans" cxnId="{8007563C-442C-C94B-90CB-C1C00C26CAB1}">
      <dgm:prSet/>
      <dgm:spPr/>
      <dgm:t>
        <a:bodyPr/>
        <a:lstStyle/>
        <a:p>
          <a:endParaRPr lang="en-US"/>
        </a:p>
      </dgm:t>
    </dgm:pt>
    <dgm:pt modelId="{08865288-8445-824A-B954-5900A9E290EF}" type="pres">
      <dgm:prSet presAssocID="{FFF47094-40E5-B148-9EC7-35F29FC44F7B}" presName="Name0" presStyleCnt="0">
        <dgm:presLayoutVars>
          <dgm:chMax val="1"/>
          <dgm:dir/>
          <dgm:animLvl val="ctr"/>
          <dgm:resizeHandles val="exact"/>
        </dgm:presLayoutVars>
      </dgm:prSet>
      <dgm:spPr/>
    </dgm:pt>
    <dgm:pt modelId="{329404A9-8012-2649-8AED-9008D73F1115}" type="pres">
      <dgm:prSet presAssocID="{E8163B82-E003-104D-B3DC-6E3E3F1035BA}" presName="centerShape" presStyleLbl="node0" presStyleIdx="0" presStyleCnt="1"/>
      <dgm:spPr/>
    </dgm:pt>
    <dgm:pt modelId="{73D04512-7BEC-EA4D-9EE0-FF627FD37E1E}" type="pres">
      <dgm:prSet presAssocID="{E7107C57-9A21-8D45-962F-ABAC073FB69C}" presName="parTrans" presStyleLbl="sibTrans2D1" presStyleIdx="0" presStyleCnt="9"/>
      <dgm:spPr/>
    </dgm:pt>
    <dgm:pt modelId="{04943F06-FCB8-BA42-BBB7-20B8AAC5598C}" type="pres">
      <dgm:prSet presAssocID="{E7107C57-9A21-8D45-962F-ABAC073FB69C}" presName="connectorText" presStyleLbl="sibTrans2D1" presStyleIdx="0" presStyleCnt="9"/>
      <dgm:spPr/>
    </dgm:pt>
    <dgm:pt modelId="{0AD996A8-8257-E642-B809-BC15E31FDE3F}" type="pres">
      <dgm:prSet presAssocID="{2C6255FD-EE47-2C40-8A50-E288A8222011}" presName="node" presStyleLbl="node1" presStyleIdx="0" presStyleCnt="9">
        <dgm:presLayoutVars>
          <dgm:bulletEnabled val="1"/>
        </dgm:presLayoutVars>
      </dgm:prSet>
      <dgm:spPr/>
    </dgm:pt>
    <dgm:pt modelId="{36CEA5E5-8BB2-964F-8971-2F20A112E9B5}" type="pres">
      <dgm:prSet presAssocID="{38E379A7-E114-CD4B-924F-DA385CC07602}" presName="parTrans" presStyleLbl="sibTrans2D1" presStyleIdx="1" presStyleCnt="9"/>
      <dgm:spPr/>
    </dgm:pt>
    <dgm:pt modelId="{4A564DB5-4964-4F40-8D46-9166370FFAE2}" type="pres">
      <dgm:prSet presAssocID="{38E379A7-E114-CD4B-924F-DA385CC07602}" presName="connectorText" presStyleLbl="sibTrans2D1" presStyleIdx="1" presStyleCnt="9"/>
      <dgm:spPr/>
    </dgm:pt>
    <dgm:pt modelId="{D691ABAB-05C8-F94E-B557-7AB29CF0295A}" type="pres">
      <dgm:prSet presAssocID="{9B40AD4B-5E62-EA4A-85A1-F49117959054}" presName="node" presStyleLbl="node1" presStyleIdx="1" presStyleCnt="9">
        <dgm:presLayoutVars>
          <dgm:bulletEnabled val="1"/>
        </dgm:presLayoutVars>
      </dgm:prSet>
      <dgm:spPr/>
    </dgm:pt>
    <dgm:pt modelId="{57A3E5B3-F244-FF48-8740-8B908A83DA7E}" type="pres">
      <dgm:prSet presAssocID="{520D00E8-D133-2946-B38C-83DE92A647E8}" presName="parTrans" presStyleLbl="sibTrans2D1" presStyleIdx="2" presStyleCnt="9"/>
      <dgm:spPr/>
    </dgm:pt>
    <dgm:pt modelId="{D4FC57ED-B067-4C4F-9E00-B1315546A677}" type="pres">
      <dgm:prSet presAssocID="{520D00E8-D133-2946-B38C-83DE92A647E8}" presName="connectorText" presStyleLbl="sibTrans2D1" presStyleIdx="2" presStyleCnt="9"/>
      <dgm:spPr/>
    </dgm:pt>
    <dgm:pt modelId="{62172AEF-9615-D947-A1D1-16B2F5E3BACF}" type="pres">
      <dgm:prSet presAssocID="{A1A1B96C-606F-BF40-8A71-4E700B4C6070}" presName="node" presStyleLbl="node1" presStyleIdx="2" presStyleCnt="9">
        <dgm:presLayoutVars>
          <dgm:bulletEnabled val="1"/>
        </dgm:presLayoutVars>
      </dgm:prSet>
      <dgm:spPr/>
    </dgm:pt>
    <dgm:pt modelId="{33A78904-1BB6-6C4B-AD19-C43F1F751A3D}" type="pres">
      <dgm:prSet presAssocID="{AA7A7F48-8BA1-1E4B-A826-43ABA8637FC6}" presName="parTrans" presStyleLbl="sibTrans2D1" presStyleIdx="3" presStyleCnt="9"/>
      <dgm:spPr/>
    </dgm:pt>
    <dgm:pt modelId="{0B7FBF8D-E664-4D4D-9A50-800AC894C8D5}" type="pres">
      <dgm:prSet presAssocID="{AA7A7F48-8BA1-1E4B-A826-43ABA8637FC6}" presName="connectorText" presStyleLbl="sibTrans2D1" presStyleIdx="3" presStyleCnt="9"/>
      <dgm:spPr/>
    </dgm:pt>
    <dgm:pt modelId="{03D01E84-AB88-8744-B967-B4B5B99C7A9C}" type="pres">
      <dgm:prSet presAssocID="{EE57C00B-575F-6E43-B6F7-0C26B1DC2966}" presName="node" presStyleLbl="node1" presStyleIdx="3" presStyleCnt="9">
        <dgm:presLayoutVars>
          <dgm:bulletEnabled val="1"/>
        </dgm:presLayoutVars>
      </dgm:prSet>
      <dgm:spPr/>
    </dgm:pt>
    <dgm:pt modelId="{8C5453DE-7051-8C4D-98E8-CE7BE8237F06}" type="pres">
      <dgm:prSet presAssocID="{DFB2032F-57EA-A542-A3CD-62F4C3217675}" presName="parTrans" presStyleLbl="sibTrans2D1" presStyleIdx="4" presStyleCnt="9"/>
      <dgm:spPr/>
    </dgm:pt>
    <dgm:pt modelId="{0C5E5712-8788-2F41-9DFC-056A8C7740B0}" type="pres">
      <dgm:prSet presAssocID="{DFB2032F-57EA-A542-A3CD-62F4C3217675}" presName="connectorText" presStyleLbl="sibTrans2D1" presStyleIdx="4" presStyleCnt="9"/>
      <dgm:spPr/>
    </dgm:pt>
    <dgm:pt modelId="{54DC53F6-6828-CB42-958C-8EC9F1C0D0F6}" type="pres">
      <dgm:prSet presAssocID="{4B0C1343-4340-4B4E-8E50-A8BA7D4D255B}" presName="node" presStyleLbl="node1" presStyleIdx="4" presStyleCnt="9">
        <dgm:presLayoutVars>
          <dgm:bulletEnabled val="1"/>
        </dgm:presLayoutVars>
      </dgm:prSet>
      <dgm:spPr/>
    </dgm:pt>
    <dgm:pt modelId="{EE0912F8-DED4-9946-A022-D5784EEA86FD}" type="pres">
      <dgm:prSet presAssocID="{85559D9F-3CBC-E542-BC7A-CCD5F2783343}" presName="parTrans" presStyleLbl="sibTrans2D1" presStyleIdx="5" presStyleCnt="9"/>
      <dgm:spPr/>
    </dgm:pt>
    <dgm:pt modelId="{5DB9EA6C-0DA4-C649-938B-7A58FC452DBA}" type="pres">
      <dgm:prSet presAssocID="{85559D9F-3CBC-E542-BC7A-CCD5F2783343}" presName="connectorText" presStyleLbl="sibTrans2D1" presStyleIdx="5" presStyleCnt="9"/>
      <dgm:spPr/>
    </dgm:pt>
    <dgm:pt modelId="{4A24C103-922B-7147-B20A-562199AEBAC8}" type="pres">
      <dgm:prSet presAssocID="{F42BC66D-20D3-D148-8032-AD1D78DAD90D}" presName="node" presStyleLbl="node1" presStyleIdx="5" presStyleCnt="9">
        <dgm:presLayoutVars>
          <dgm:bulletEnabled val="1"/>
        </dgm:presLayoutVars>
      </dgm:prSet>
      <dgm:spPr/>
    </dgm:pt>
    <dgm:pt modelId="{0DB1499B-38F9-394B-9976-8800A18BA837}" type="pres">
      <dgm:prSet presAssocID="{A18E46D2-67F3-C244-8516-61106E2E5A41}" presName="parTrans" presStyleLbl="sibTrans2D1" presStyleIdx="6" presStyleCnt="9"/>
      <dgm:spPr/>
    </dgm:pt>
    <dgm:pt modelId="{9ED69D32-A440-2B4A-BF59-4F022570DC10}" type="pres">
      <dgm:prSet presAssocID="{A18E46D2-67F3-C244-8516-61106E2E5A41}" presName="connectorText" presStyleLbl="sibTrans2D1" presStyleIdx="6" presStyleCnt="9"/>
      <dgm:spPr/>
    </dgm:pt>
    <dgm:pt modelId="{209F2EFA-5CEA-CF45-BDB0-1BCF05BAFF41}" type="pres">
      <dgm:prSet presAssocID="{2C0CA035-FF83-C146-A6C7-22BF46811DC7}" presName="node" presStyleLbl="node1" presStyleIdx="6" presStyleCnt="9">
        <dgm:presLayoutVars>
          <dgm:bulletEnabled val="1"/>
        </dgm:presLayoutVars>
      </dgm:prSet>
      <dgm:spPr/>
    </dgm:pt>
    <dgm:pt modelId="{40648C33-F0C9-4242-B6E0-9643E817849C}" type="pres">
      <dgm:prSet presAssocID="{58EBDB47-249D-B048-A642-A035A2474223}" presName="parTrans" presStyleLbl="sibTrans2D1" presStyleIdx="7" presStyleCnt="9"/>
      <dgm:spPr/>
    </dgm:pt>
    <dgm:pt modelId="{2B7B1BE4-B7FF-BE42-B0DE-0FBBCE2C7AC8}" type="pres">
      <dgm:prSet presAssocID="{58EBDB47-249D-B048-A642-A035A2474223}" presName="connectorText" presStyleLbl="sibTrans2D1" presStyleIdx="7" presStyleCnt="9"/>
      <dgm:spPr/>
    </dgm:pt>
    <dgm:pt modelId="{CF94E386-CCFB-3648-8A90-AACF95D73820}" type="pres">
      <dgm:prSet presAssocID="{69E1BE37-BFC0-2648-BF37-7E7D0367C4BC}" presName="node" presStyleLbl="node1" presStyleIdx="7" presStyleCnt="9">
        <dgm:presLayoutVars>
          <dgm:bulletEnabled val="1"/>
        </dgm:presLayoutVars>
      </dgm:prSet>
      <dgm:spPr/>
    </dgm:pt>
    <dgm:pt modelId="{A7E0770D-6B86-1D44-B9BC-6E899EA7D1AA}" type="pres">
      <dgm:prSet presAssocID="{3D164CC9-BA0E-C342-A644-FEE21B17F318}" presName="parTrans" presStyleLbl="sibTrans2D1" presStyleIdx="8" presStyleCnt="9"/>
      <dgm:spPr/>
    </dgm:pt>
    <dgm:pt modelId="{1711C9B7-F8DA-9E47-954B-7347B8B00BCD}" type="pres">
      <dgm:prSet presAssocID="{3D164CC9-BA0E-C342-A644-FEE21B17F318}" presName="connectorText" presStyleLbl="sibTrans2D1" presStyleIdx="8" presStyleCnt="9"/>
      <dgm:spPr/>
    </dgm:pt>
    <dgm:pt modelId="{D33D4CD4-19C0-A549-A176-C6916685CF66}" type="pres">
      <dgm:prSet presAssocID="{AFD86531-0B7F-374B-BAEA-A3A1AC258D46}" presName="node" presStyleLbl="node1" presStyleIdx="8" presStyleCnt="9">
        <dgm:presLayoutVars>
          <dgm:bulletEnabled val="1"/>
        </dgm:presLayoutVars>
      </dgm:prSet>
      <dgm:spPr/>
    </dgm:pt>
  </dgm:ptLst>
  <dgm:cxnLst>
    <dgm:cxn modelId="{CDFE4005-DC2A-D34B-A2A9-2BE55378DE65}" type="presOf" srcId="{A1A1B96C-606F-BF40-8A71-4E700B4C6070}" destId="{62172AEF-9615-D947-A1D1-16B2F5E3BACF}" srcOrd="0" destOrd="0" presId="urn:microsoft.com/office/officeart/2005/8/layout/radial5"/>
    <dgm:cxn modelId="{185B440F-2F8E-2A46-8985-9FA73E32DC4C}" type="presOf" srcId="{E7107C57-9A21-8D45-962F-ABAC073FB69C}" destId="{73D04512-7BEC-EA4D-9EE0-FF627FD37E1E}" srcOrd="0" destOrd="0" presId="urn:microsoft.com/office/officeart/2005/8/layout/radial5"/>
    <dgm:cxn modelId="{B0481B1A-4C78-0941-8553-E52735259EB9}" srcId="{E8163B82-E003-104D-B3DC-6E3E3F1035BA}" destId="{4B0C1343-4340-4B4E-8E50-A8BA7D4D255B}" srcOrd="4" destOrd="0" parTransId="{DFB2032F-57EA-A542-A3CD-62F4C3217675}" sibTransId="{73201A73-2B3D-9940-9F95-BD93F0CBA987}"/>
    <dgm:cxn modelId="{22BEF01B-A61F-7E42-A449-A37263CEFB6B}" type="presOf" srcId="{2C0CA035-FF83-C146-A6C7-22BF46811DC7}" destId="{209F2EFA-5CEA-CF45-BDB0-1BCF05BAFF41}" srcOrd="0" destOrd="0" presId="urn:microsoft.com/office/officeart/2005/8/layout/radial5"/>
    <dgm:cxn modelId="{6816C21D-8201-034A-BB1E-542561706299}" type="presOf" srcId="{3D164CC9-BA0E-C342-A644-FEE21B17F318}" destId="{A7E0770D-6B86-1D44-B9BC-6E899EA7D1AA}" srcOrd="0" destOrd="0" presId="urn:microsoft.com/office/officeart/2005/8/layout/radial5"/>
    <dgm:cxn modelId="{DE2DCD25-5249-5D41-B18D-499DBBF86E5B}" srcId="{E8163B82-E003-104D-B3DC-6E3E3F1035BA}" destId="{69E1BE37-BFC0-2648-BF37-7E7D0367C4BC}" srcOrd="7" destOrd="0" parTransId="{58EBDB47-249D-B048-A642-A035A2474223}" sibTransId="{7526FAC7-BCAB-AD44-AFC1-7E9A24C8A1A4}"/>
    <dgm:cxn modelId="{22555932-F255-F64B-B482-864FEE455A5F}" type="presOf" srcId="{FFF47094-40E5-B148-9EC7-35F29FC44F7B}" destId="{08865288-8445-824A-B954-5900A9E290EF}" srcOrd="0" destOrd="0" presId="urn:microsoft.com/office/officeart/2005/8/layout/radial5"/>
    <dgm:cxn modelId="{4F66DC34-12C3-8141-B615-45E4AFCDB4AF}" type="presOf" srcId="{AA7A7F48-8BA1-1E4B-A826-43ABA8637FC6}" destId="{0B7FBF8D-E664-4D4D-9A50-800AC894C8D5}" srcOrd="1" destOrd="0" presId="urn:microsoft.com/office/officeart/2005/8/layout/radial5"/>
    <dgm:cxn modelId="{8F63AD36-6226-B546-A152-342FCCA52F22}" type="presOf" srcId="{A18E46D2-67F3-C244-8516-61106E2E5A41}" destId="{9ED69D32-A440-2B4A-BF59-4F022570DC10}" srcOrd="1" destOrd="0" presId="urn:microsoft.com/office/officeart/2005/8/layout/radial5"/>
    <dgm:cxn modelId="{8007563C-442C-C94B-90CB-C1C00C26CAB1}" srcId="{E8163B82-E003-104D-B3DC-6E3E3F1035BA}" destId="{EE57C00B-575F-6E43-B6F7-0C26B1DC2966}" srcOrd="3" destOrd="0" parTransId="{AA7A7F48-8BA1-1E4B-A826-43ABA8637FC6}" sibTransId="{C6B70B55-3B54-2F4C-ADBB-D7852EAB3640}"/>
    <dgm:cxn modelId="{C0DA8748-1DD7-9C4E-8777-10F4755CA20B}" type="presOf" srcId="{38E379A7-E114-CD4B-924F-DA385CC07602}" destId="{36CEA5E5-8BB2-964F-8971-2F20A112E9B5}" srcOrd="0" destOrd="0" presId="urn:microsoft.com/office/officeart/2005/8/layout/radial5"/>
    <dgm:cxn modelId="{96A73350-BA39-4F4A-B21A-C61B30216708}" type="presOf" srcId="{DFB2032F-57EA-A542-A3CD-62F4C3217675}" destId="{8C5453DE-7051-8C4D-98E8-CE7BE8237F06}" srcOrd="0" destOrd="0" presId="urn:microsoft.com/office/officeart/2005/8/layout/radial5"/>
    <dgm:cxn modelId="{B1ACC564-9667-C443-A107-51278CB8025E}" type="presOf" srcId="{E8163B82-E003-104D-B3DC-6E3E3F1035BA}" destId="{329404A9-8012-2649-8AED-9008D73F1115}" srcOrd="0" destOrd="0" presId="urn:microsoft.com/office/officeart/2005/8/layout/radial5"/>
    <dgm:cxn modelId="{31900268-C588-C84D-A500-4AFF7444B048}" srcId="{E8163B82-E003-104D-B3DC-6E3E3F1035BA}" destId="{AFD86531-0B7F-374B-BAEA-A3A1AC258D46}" srcOrd="8" destOrd="0" parTransId="{3D164CC9-BA0E-C342-A644-FEE21B17F318}" sibTransId="{B8D48F7B-8E89-4942-B326-B4E179CA360E}"/>
    <dgm:cxn modelId="{172EF17A-1E61-F046-B4CF-E16EE745C690}" type="presOf" srcId="{A18E46D2-67F3-C244-8516-61106E2E5A41}" destId="{0DB1499B-38F9-394B-9976-8800A18BA837}" srcOrd="0" destOrd="0" presId="urn:microsoft.com/office/officeart/2005/8/layout/radial5"/>
    <dgm:cxn modelId="{9F9CE47C-EDA4-AD48-A256-C7C62E33BF32}" type="presOf" srcId="{85559D9F-3CBC-E542-BC7A-CCD5F2783343}" destId="{EE0912F8-DED4-9946-A022-D5784EEA86FD}" srcOrd="0" destOrd="0" presId="urn:microsoft.com/office/officeart/2005/8/layout/radial5"/>
    <dgm:cxn modelId="{AF133D8B-DDE7-F444-9436-EFCFB7007D09}" type="presOf" srcId="{38E379A7-E114-CD4B-924F-DA385CC07602}" destId="{4A564DB5-4964-4F40-8D46-9166370FFAE2}" srcOrd="1" destOrd="0" presId="urn:microsoft.com/office/officeart/2005/8/layout/radial5"/>
    <dgm:cxn modelId="{CC5F8C97-BF8F-C249-A854-EDEA8ACF049B}" type="presOf" srcId="{85559D9F-3CBC-E542-BC7A-CCD5F2783343}" destId="{5DB9EA6C-0DA4-C649-938B-7A58FC452DBA}" srcOrd="1" destOrd="0" presId="urn:microsoft.com/office/officeart/2005/8/layout/radial5"/>
    <dgm:cxn modelId="{3368C39E-0F45-BF42-A5BB-E38286FC0588}" srcId="{E8163B82-E003-104D-B3DC-6E3E3F1035BA}" destId="{2C0CA035-FF83-C146-A6C7-22BF46811DC7}" srcOrd="6" destOrd="0" parTransId="{A18E46D2-67F3-C244-8516-61106E2E5A41}" sibTransId="{357D120E-8532-204E-8ECF-4EEC872BA306}"/>
    <dgm:cxn modelId="{1C9792A5-230F-7C43-9F4E-5AC397B71DAF}" srcId="{E8163B82-E003-104D-B3DC-6E3E3F1035BA}" destId="{A1A1B96C-606F-BF40-8A71-4E700B4C6070}" srcOrd="2" destOrd="0" parTransId="{520D00E8-D133-2946-B38C-83DE92A647E8}" sibTransId="{D44B4C1B-0735-5842-8E29-8E992A27B25F}"/>
    <dgm:cxn modelId="{E69328AE-AAF8-344D-ACC0-E2534D4DBC1A}" type="presOf" srcId="{3D164CC9-BA0E-C342-A644-FEE21B17F318}" destId="{1711C9B7-F8DA-9E47-954B-7347B8B00BCD}" srcOrd="1" destOrd="0" presId="urn:microsoft.com/office/officeart/2005/8/layout/radial5"/>
    <dgm:cxn modelId="{9A1A33AF-B313-804A-9936-821524DA95EB}" srcId="{E8163B82-E003-104D-B3DC-6E3E3F1035BA}" destId="{2C6255FD-EE47-2C40-8A50-E288A8222011}" srcOrd="0" destOrd="0" parTransId="{E7107C57-9A21-8D45-962F-ABAC073FB69C}" sibTransId="{E6F290DF-1726-A448-A3A5-F061E08D8F1C}"/>
    <dgm:cxn modelId="{DE5C36B9-DE75-804B-A789-81529AE3EFB6}" type="presOf" srcId="{DFB2032F-57EA-A542-A3CD-62F4C3217675}" destId="{0C5E5712-8788-2F41-9DFC-056A8C7740B0}" srcOrd="1" destOrd="0" presId="urn:microsoft.com/office/officeart/2005/8/layout/radial5"/>
    <dgm:cxn modelId="{ED153CB9-D4FD-7744-91A6-4BA2B7E6E7E5}" type="presOf" srcId="{F42BC66D-20D3-D148-8032-AD1D78DAD90D}" destId="{4A24C103-922B-7147-B20A-562199AEBAC8}" srcOrd="0" destOrd="0" presId="urn:microsoft.com/office/officeart/2005/8/layout/radial5"/>
    <dgm:cxn modelId="{E46DFCBA-621F-424A-94FA-5056B8A2B174}" type="presOf" srcId="{AFD86531-0B7F-374B-BAEA-A3A1AC258D46}" destId="{D33D4CD4-19C0-A549-A176-C6916685CF66}" srcOrd="0" destOrd="0" presId="urn:microsoft.com/office/officeart/2005/8/layout/radial5"/>
    <dgm:cxn modelId="{A7DE01BB-8BB3-8F43-880E-08400618CF48}" type="presOf" srcId="{2C6255FD-EE47-2C40-8A50-E288A8222011}" destId="{0AD996A8-8257-E642-B809-BC15E31FDE3F}" srcOrd="0" destOrd="0" presId="urn:microsoft.com/office/officeart/2005/8/layout/radial5"/>
    <dgm:cxn modelId="{773596BD-DCFF-394B-B365-876F85614DBB}" type="presOf" srcId="{520D00E8-D133-2946-B38C-83DE92A647E8}" destId="{D4FC57ED-B067-4C4F-9E00-B1315546A677}" srcOrd="1" destOrd="0" presId="urn:microsoft.com/office/officeart/2005/8/layout/radial5"/>
    <dgm:cxn modelId="{8C1CFEC1-6201-BE48-A9CE-875DE6BB95CB}" type="presOf" srcId="{520D00E8-D133-2946-B38C-83DE92A647E8}" destId="{57A3E5B3-F244-FF48-8740-8B908A83DA7E}" srcOrd="0" destOrd="0" presId="urn:microsoft.com/office/officeart/2005/8/layout/radial5"/>
    <dgm:cxn modelId="{BC10F2CD-753E-D848-8472-A7C92B1F7345}" srcId="{E8163B82-E003-104D-B3DC-6E3E3F1035BA}" destId="{F42BC66D-20D3-D148-8032-AD1D78DAD90D}" srcOrd="5" destOrd="0" parTransId="{85559D9F-3CBC-E542-BC7A-CCD5F2783343}" sibTransId="{14839AED-F908-4047-A4A6-BCB4125F6C49}"/>
    <dgm:cxn modelId="{5034EDD3-17AE-F648-9AB7-12B1490FA0EB}" type="presOf" srcId="{69E1BE37-BFC0-2648-BF37-7E7D0367C4BC}" destId="{CF94E386-CCFB-3648-8A90-AACF95D73820}" srcOrd="0" destOrd="0" presId="urn:microsoft.com/office/officeart/2005/8/layout/radial5"/>
    <dgm:cxn modelId="{E7F082D5-1BB2-7742-8B9A-93E348790ECC}" srcId="{E8163B82-E003-104D-B3DC-6E3E3F1035BA}" destId="{9B40AD4B-5E62-EA4A-85A1-F49117959054}" srcOrd="1" destOrd="0" parTransId="{38E379A7-E114-CD4B-924F-DA385CC07602}" sibTransId="{290D93D1-450B-0F49-808D-D6AD3869975C}"/>
    <dgm:cxn modelId="{A6688CD5-BEDD-B546-BC76-D911EFC6307F}" srcId="{FFF47094-40E5-B148-9EC7-35F29FC44F7B}" destId="{E8163B82-E003-104D-B3DC-6E3E3F1035BA}" srcOrd="0" destOrd="0" parTransId="{5AE5F46E-684A-B64E-B2CA-5FAF17F145BA}" sibTransId="{32ADFBEB-3689-934C-B6CB-3D2C29935DEB}"/>
    <dgm:cxn modelId="{B5B8C0D6-9453-5547-BBA0-BF9DAB2A9447}" type="presOf" srcId="{58EBDB47-249D-B048-A642-A035A2474223}" destId="{40648C33-F0C9-4242-B6E0-9643E817849C}" srcOrd="0" destOrd="0" presId="urn:microsoft.com/office/officeart/2005/8/layout/radial5"/>
    <dgm:cxn modelId="{EF3E0CE4-2BA3-D745-8A29-47C4C86EE663}" type="presOf" srcId="{AA7A7F48-8BA1-1E4B-A826-43ABA8637FC6}" destId="{33A78904-1BB6-6C4B-AD19-C43F1F751A3D}" srcOrd="0" destOrd="0" presId="urn:microsoft.com/office/officeart/2005/8/layout/radial5"/>
    <dgm:cxn modelId="{D33C1EE4-FDAD-D346-A10D-DD69B968F8D1}" type="presOf" srcId="{58EBDB47-249D-B048-A642-A035A2474223}" destId="{2B7B1BE4-B7FF-BE42-B0DE-0FBBCE2C7AC8}" srcOrd="1" destOrd="0" presId="urn:microsoft.com/office/officeart/2005/8/layout/radial5"/>
    <dgm:cxn modelId="{A5978BF0-371E-7243-A7D1-170D604B8F7D}" type="presOf" srcId="{EE57C00B-575F-6E43-B6F7-0C26B1DC2966}" destId="{03D01E84-AB88-8744-B967-B4B5B99C7A9C}" srcOrd="0" destOrd="0" presId="urn:microsoft.com/office/officeart/2005/8/layout/radial5"/>
    <dgm:cxn modelId="{43229BF5-B1E6-634A-8D50-2199C93C4363}" type="presOf" srcId="{E7107C57-9A21-8D45-962F-ABAC073FB69C}" destId="{04943F06-FCB8-BA42-BBB7-20B8AAC5598C}" srcOrd="1" destOrd="0" presId="urn:microsoft.com/office/officeart/2005/8/layout/radial5"/>
    <dgm:cxn modelId="{F247A3F5-36A2-D347-BA4F-BF06D7F286FF}" type="presOf" srcId="{9B40AD4B-5E62-EA4A-85A1-F49117959054}" destId="{D691ABAB-05C8-F94E-B557-7AB29CF0295A}" srcOrd="0" destOrd="0" presId="urn:microsoft.com/office/officeart/2005/8/layout/radial5"/>
    <dgm:cxn modelId="{E2BB95FF-F93F-434D-A595-10A3AD506626}" type="presOf" srcId="{4B0C1343-4340-4B4E-8E50-A8BA7D4D255B}" destId="{54DC53F6-6828-CB42-958C-8EC9F1C0D0F6}" srcOrd="0" destOrd="0" presId="urn:microsoft.com/office/officeart/2005/8/layout/radial5"/>
    <dgm:cxn modelId="{BAB97588-3C1F-604C-A0C4-66D75BF86031}" type="presParOf" srcId="{08865288-8445-824A-B954-5900A9E290EF}" destId="{329404A9-8012-2649-8AED-9008D73F1115}" srcOrd="0" destOrd="0" presId="urn:microsoft.com/office/officeart/2005/8/layout/radial5"/>
    <dgm:cxn modelId="{C987BFD7-7D72-4D4D-8750-1C89F562BBCC}" type="presParOf" srcId="{08865288-8445-824A-B954-5900A9E290EF}" destId="{73D04512-7BEC-EA4D-9EE0-FF627FD37E1E}" srcOrd="1" destOrd="0" presId="urn:microsoft.com/office/officeart/2005/8/layout/radial5"/>
    <dgm:cxn modelId="{C69364F7-5AAB-4D40-95D6-AEAE3607EF5F}" type="presParOf" srcId="{73D04512-7BEC-EA4D-9EE0-FF627FD37E1E}" destId="{04943F06-FCB8-BA42-BBB7-20B8AAC5598C}" srcOrd="0" destOrd="0" presId="urn:microsoft.com/office/officeart/2005/8/layout/radial5"/>
    <dgm:cxn modelId="{BC4D224A-6ED4-1148-A598-7BB54C143A52}" type="presParOf" srcId="{08865288-8445-824A-B954-5900A9E290EF}" destId="{0AD996A8-8257-E642-B809-BC15E31FDE3F}" srcOrd="2" destOrd="0" presId="urn:microsoft.com/office/officeart/2005/8/layout/radial5"/>
    <dgm:cxn modelId="{1E9C1F41-43EB-394C-883A-69A79B6F1C06}" type="presParOf" srcId="{08865288-8445-824A-B954-5900A9E290EF}" destId="{36CEA5E5-8BB2-964F-8971-2F20A112E9B5}" srcOrd="3" destOrd="0" presId="urn:microsoft.com/office/officeart/2005/8/layout/radial5"/>
    <dgm:cxn modelId="{9B16655D-1E59-CE41-92BD-194F49BFBFC6}" type="presParOf" srcId="{36CEA5E5-8BB2-964F-8971-2F20A112E9B5}" destId="{4A564DB5-4964-4F40-8D46-9166370FFAE2}" srcOrd="0" destOrd="0" presId="urn:microsoft.com/office/officeart/2005/8/layout/radial5"/>
    <dgm:cxn modelId="{5A4AF015-0C58-E946-957C-1F54D7D9C3BD}" type="presParOf" srcId="{08865288-8445-824A-B954-5900A9E290EF}" destId="{D691ABAB-05C8-F94E-B557-7AB29CF0295A}" srcOrd="4" destOrd="0" presId="urn:microsoft.com/office/officeart/2005/8/layout/radial5"/>
    <dgm:cxn modelId="{BFD031AE-889C-894A-865E-C96CDF533DFA}" type="presParOf" srcId="{08865288-8445-824A-B954-5900A9E290EF}" destId="{57A3E5B3-F244-FF48-8740-8B908A83DA7E}" srcOrd="5" destOrd="0" presId="urn:microsoft.com/office/officeart/2005/8/layout/radial5"/>
    <dgm:cxn modelId="{67678C15-21F2-DE41-B117-1DB4D8306D4D}" type="presParOf" srcId="{57A3E5B3-F244-FF48-8740-8B908A83DA7E}" destId="{D4FC57ED-B067-4C4F-9E00-B1315546A677}" srcOrd="0" destOrd="0" presId="urn:microsoft.com/office/officeart/2005/8/layout/radial5"/>
    <dgm:cxn modelId="{20B51CFB-A7C1-6340-968C-B48C7A0AE52B}" type="presParOf" srcId="{08865288-8445-824A-B954-5900A9E290EF}" destId="{62172AEF-9615-D947-A1D1-16B2F5E3BACF}" srcOrd="6" destOrd="0" presId="urn:microsoft.com/office/officeart/2005/8/layout/radial5"/>
    <dgm:cxn modelId="{AD15214B-5780-B046-B2DA-5E85576AAAA2}" type="presParOf" srcId="{08865288-8445-824A-B954-5900A9E290EF}" destId="{33A78904-1BB6-6C4B-AD19-C43F1F751A3D}" srcOrd="7" destOrd="0" presId="urn:microsoft.com/office/officeart/2005/8/layout/radial5"/>
    <dgm:cxn modelId="{18D747CE-FAA0-C54A-AB35-FB5C4770C7D2}" type="presParOf" srcId="{33A78904-1BB6-6C4B-AD19-C43F1F751A3D}" destId="{0B7FBF8D-E664-4D4D-9A50-800AC894C8D5}" srcOrd="0" destOrd="0" presId="urn:microsoft.com/office/officeart/2005/8/layout/radial5"/>
    <dgm:cxn modelId="{599457DF-213B-124B-B2D8-05624F60F615}" type="presParOf" srcId="{08865288-8445-824A-B954-5900A9E290EF}" destId="{03D01E84-AB88-8744-B967-B4B5B99C7A9C}" srcOrd="8" destOrd="0" presId="urn:microsoft.com/office/officeart/2005/8/layout/radial5"/>
    <dgm:cxn modelId="{8F58AD76-0AC6-0048-8647-C9E439F99339}" type="presParOf" srcId="{08865288-8445-824A-B954-5900A9E290EF}" destId="{8C5453DE-7051-8C4D-98E8-CE7BE8237F06}" srcOrd="9" destOrd="0" presId="urn:microsoft.com/office/officeart/2005/8/layout/radial5"/>
    <dgm:cxn modelId="{D07652FE-DCC4-0F44-B49B-A243858FD3BA}" type="presParOf" srcId="{8C5453DE-7051-8C4D-98E8-CE7BE8237F06}" destId="{0C5E5712-8788-2F41-9DFC-056A8C7740B0}" srcOrd="0" destOrd="0" presId="urn:microsoft.com/office/officeart/2005/8/layout/radial5"/>
    <dgm:cxn modelId="{9D8FB696-AA24-F04E-8E27-99F80B495022}" type="presParOf" srcId="{08865288-8445-824A-B954-5900A9E290EF}" destId="{54DC53F6-6828-CB42-958C-8EC9F1C0D0F6}" srcOrd="10" destOrd="0" presId="urn:microsoft.com/office/officeart/2005/8/layout/radial5"/>
    <dgm:cxn modelId="{3F5B2608-D954-6944-AEF1-F00A2421BB78}" type="presParOf" srcId="{08865288-8445-824A-B954-5900A9E290EF}" destId="{EE0912F8-DED4-9946-A022-D5784EEA86FD}" srcOrd="11" destOrd="0" presId="urn:microsoft.com/office/officeart/2005/8/layout/radial5"/>
    <dgm:cxn modelId="{2CBA4D3B-4474-3248-99CB-51DF4553C0F3}" type="presParOf" srcId="{EE0912F8-DED4-9946-A022-D5784EEA86FD}" destId="{5DB9EA6C-0DA4-C649-938B-7A58FC452DBA}" srcOrd="0" destOrd="0" presId="urn:microsoft.com/office/officeart/2005/8/layout/radial5"/>
    <dgm:cxn modelId="{D0590FF0-11C3-D640-A4F6-0A7EE8F3FE20}" type="presParOf" srcId="{08865288-8445-824A-B954-5900A9E290EF}" destId="{4A24C103-922B-7147-B20A-562199AEBAC8}" srcOrd="12" destOrd="0" presId="urn:microsoft.com/office/officeart/2005/8/layout/radial5"/>
    <dgm:cxn modelId="{12BBC44D-F876-5747-A0A4-C6DDFE49E236}" type="presParOf" srcId="{08865288-8445-824A-B954-5900A9E290EF}" destId="{0DB1499B-38F9-394B-9976-8800A18BA837}" srcOrd="13" destOrd="0" presId="urn:microsoft.com/office/officeart/2005/8/layout/radial5"/>
    <dgm:cxn modelId="{24802FE2-805F-8745-BE71-33F7A339C30C}" type="presParOf" srcId="{0DB1499B-38F9-394B-9976-8800A18BA837}" destId="{9ED69D32-A440-2B4A-BF59-4F022570DC10}" srcOrd="0" destOrd="0" presId="urn:microsoft.com/office/officeart/2005/8/layout/radial5"/>
    <dgm:cxn modelId="{80E508A7-2113-5A44-982F-56587B32B6D4}" type="presParOf" srcId="{08865288-8445-824A-B954-5900A9E290EF}" destId="{209F2EFA-5CEA-CF45-BDB0-1BCF05BAFF41}" srcOrd="14" destOrd="0" presId="urn:microsoft.com/office/officeart/2005/8/layout/radial5"/>
    <dgm:cxn modelId="{03855421-F645-1347-B280-EACB5D21CC63}" type="presParOf" srcId="{08865288-8445-824A-B954-5900A9E290EF}" destId="{40648C33-F0C9-4242-B6E0-9643E817849C}" srcOrd="15" destOrd="0" presId="urn:microsoft.com/office/officeart/2005/8/layout/radial5"/>
    <dgm:cxn modelId="{2239D49D-A8FF-7249-8493-E43C5BE7BB7A}" type="presParOf" srcId="{40648C33-F0C9-4242-B6E0-9643E817849C}" destId="{2B7B1BE4-B7FF-BE42-B0DE-0FBBCE2C7AC8}" srcOrd="0" destOrd="0" presId="urn:microsoft.com/office/officeart/2005/8/layout/radial5"/>
    <dgm:cxn modelId="{6334C2BB-A49A-0E48-B89A-A2C7639D6AF1}" type="presParOf" srcId="{08865288-8445-824A-B954-5900A9E290EF}" destId="{CF94E386-CCFB-3648-8A90-AACF95D73820}" srcOrd="16" destOrd="0" presId="urn:microsoft.com/office/officeart/2005/8/layout/radial5"/>
    <dgm:cxn modelId="{51805986-A467-D446-974C-6361126DB0F3}" type="presParOf" srcId="{08865288-8445-824A-B954-5900A9E290EF}" destId="{A7E0770D-6B86-1D44-B9BC-6E899EA7D1AA}" srcOrd="17" destOrd="0" presId="urn:microsoft.com/office/officeart/2005/8/layout/radial5"/>
    <dgm:cxn modelId="{8A1B2A67-E3F8-734A-BC89-BBACCD8266E5}" type="presParOf" srcId="{A7E0770D-6B86-1D44-B9BC-6E899EA7D1AA}" destId="{1711C9B7-F8DA-9E47-954B-7347B8B00BCD}" srcOrd="0" destOrd="0" presId="urn:microsoft.com/office/officeart/2005/8/layout/radial5"/>
    <dgm:cxn modelId="{09C5ECDF-A49D-9448-9237-E3F1474CE043}" type="presParOf" srcId="{08865288-8445-824A-B954-5900A9E290EF}" destId="{D33D4CD4-19C0-A549-A176-C6916685CF66}"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404A9-8012-2649-8AED-9008D73F1115}">
      <dsp:nvSpPr>
        <dsp:cNvPr id="0" name=""/>
        <dsp:cNvSpPr/>
      </dsp:nvSpPr>
      <dsp:spPr>
        <a:xfrm>
          <a:off x="2489554" y="1941384"/>
          <a:ext cx="827549" cy="82754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noProof="0" dirty="0"/>
            <a:t>New project</a:t>
          </a:r>
        </a:p>
      </dsp:txBody>
      <dsp:txXfrm>
        <a:off x="2610746" y="2062576"/>
        <a:ext cx="585165" cy="585165"/>
      </dsp:txXfrm>
    </dsp:sp>
    <dsp:sp modelId="{73D04512-7BEC-EA4D-9EE0-FF627FD37E1E}">
      <dsp:nvSpPr>
        <dsp:cNvPr id="0" name=""/>
        <dsp:cNvSpPr/>
      </dsp:nvSpPr>
      <dsp:spPr>
        <a:xfrm rot="16200000">
          <a:off x="2663679" y="1362096"/>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kern="1200" noProof="0"/>
        </a:p>
      </dsp:txBody>
      <dsp:txXfrm>
        <a:off x="2705884" y="1460574"/>
        <a:ext cx="394889" cy="168820"/>
      </dsp:txXfrm>
    </dsp:sp>
    <dsp:sp modelId="{0AD996A8-8257-E642-B809-BC15E31FDE3F}">
      <dsp:nvSpPr>
        <dsp:cNvPr id="0" name=""/>
        <dsp:cNvSpPr/>
      </dsp:nvSpPr>
      <dsp:spPr>
        <a:xfrm>
          <a:off x="2386111" y="2609"/>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Trade Marks</a:t>
          </a:r>
        </a:p>
      </dsp:txBody>
      <dsp:txXfrm>
        <a:off x="2537601" y="154099"/>
        <a:ext cx="731456" cy="731456"/>
      </dsp:txXfrm>
    </dsp:sp>
    <dsp:sp modelId="{36CEA5E5-8BB2-964F-8971-2F20A112E9B5}">
      <dsp:nvSpPr>
        <dsp:cNvPr id="0" name=""/>
        <dsp:cNvSpPr/>
      </dsp:nvSpPr>
      <dsp:spPr>
        <a:xfrm rot="18600000">
          <a:off x="3211578" y="1561515"/>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kern="1200" noProof="0"/>
        </a:p>
      </dsp:txBody>
      <dsp:txXfrm>
        <a:off x="3226654" y="1650119"/>
        <a:ext cx="394889" cy="168820"/>
      </dsp:txXfrm>
    </dsp:sp>
    <dsp:sp modelId="{D691ABAB-05C8-F94E-B557-7AB29CF0295A}">
      <dsp:nvSpPr>
        <dsp:cNvPr id="0" name=""/>
        <dsp:cNvSpPr/>
      </dsp:nvSpPr>
      <dsp:spPr>
        <a:xfrm>
          <a:off x="3565839" y="431995"/>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Designs</a:t>
          </a:r>
        </a:p>
      </dsp:txBody>
      <dsp:txXfrm>
        <a:off x="3717329" y="583485"/>
        <a:ext cx="731456" cy="731456"/>
      </dsp:txXfrm>
    </dsp:sp>
    <dsp:sp modelId="{57A3E5B3-F244-FF48-8740-8B908A83DA7E}">
      <dsp:nvSpPr>
        <dsp:cNvPr id="0" name=""/>
        <dsp:cNvSpPr/>
      </dsp:nvSpPr>
      <dsp:spPr>
        <a:xfrm rot="21000000">
          <a:off x="3503108" y="2066461"/>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kern="1200" noProof="0"/>
        </a:p>
      </dsp:txBody>
      <dsp:txXfrm>
        <a:off x="3503749" y="2130063"/>
        <a:ext cx="394889" cy="168820"/>
      </dsp:txXfrm>
    </dsp:sp>
    <dsp:sp modelId="{62172AEF-9615-D947-A1D1-16B2F5E3BACF}">
      <dsp:nvSpPr>
        <dsp:cNvPr id="0" name=""/>
        <dsp:cNvSpPr/>
      </dsp:nvSpPr>
      <dsp:spPr>
        <a:xfrm>
          <a:off x="4193559" y="1519238"/>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Patent</a:t>
          </a:r>
        </a:p>
      </dsp:txBody>
      <dsp:txXfrm>
        <a:off x="4345049" y="1670728"/>
        <a:ext cx="731456" cy="731456"/>
      </dsp:txXfrm>
    </dsp:sp>
    <dsp:sp modelId="{33A78904-1BB6-6C4B-AD19-C43F1F751A3D}">
      <dsp:nvSpPr>
        <dsp:cNvPr id="0" name=""/>
        <dsp:cNvSpPr/>
      </dsp:nvSpPr>
      <dsp:spPr>
        <a:xfrm rot="1800000">
          <a:off x="3401861" y="2640664"/>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07515" y="2675835"/>
        <a:ext cx="394889" cy="168820"/>
      </dsp:txXfrm>
    </dsp:sp>
    <dsp:sp modelId="{03D01E84-AB88-8744-B967-B4B5B99C7A9C}">
      <dsp:nvSpPr>
        <dsp:cNvPr id="0" name=""/>
        <dsp:cNvSpPr/>
      </dsp:nvSpPr>
      <dsp:spPr>
        <a:xfrm>
          <a:off x="3975554" y="2755606"/>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Utility Models</a:t>
          </a:r>
        </a:p>
      </dsp:txBody>
      <dsp:txXfrm>
        <a:off x="4127044" y="2907096"/>
        <a:ext cx="731456" cy="731456"/>
      </dsp:txXfrm>
    </dsp:sp>
    <dsp:sp modelId="{8C5453DE-7051-8C4D-98E8-CE7BE8237F06}">
      <dsp:nvSpPr>
        <dsp:cNvPr id="0" name=""/>
        <dsp:cNvSpPr/>
      </dsp:nvSpPr>
      <dsp:spPr>
        <a:xfrm rot="4200000">
          <a:off x="2955210" y="3015449"/>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s-ES_tradnl" sz="900" kern="1200" noProof="0"/>
        </a:p>
      </dsp:txBody>
      <dsp:txXfrm>
        <a:off x="2982980" y="3032062"/>
        <a:ext cx="394889" cy="168820"/>
      </dsp:txXfrm>
    </dsp:sp>
    <dsp:sp modelId="{54DC53F6-6828-CB42-958C-8EC9F1C0D0F6}">
      <dsp:nvSpPr>
        <dsp:cNvPr id="0" name=""/>
        <dsp:cNvSpPr/>
      </dsp:nvSpPr>
      <dsp:spPr>
        <a:xfrm>
          <a:off x="3013831" y="3562587"/>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Copyright</a:t>
          </a:r>
        </a:p>
      </dsp:txBody>
      <dsp:txXfrm>
        <a:off x="3165321" y="3714077"/>
        <a:ext cx="731456" cy="731456"/>
      </dsp:txXfrm>
    </dsp:sp>
    <dsp:sp modelId="{EE0912F8-DED4-9946-A022-D5784EEA86FD}">
      <dsp:nvSpPr>
        <dsp:cNvPr id="0" name=""/>
        <dsp:cNvSpPr/>
      </dsp:nvSpPr>
      <dsp:spPr>
        <a:xfrm rot="6600000">
          <a:off x="2372149" y="3015449"/>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428789" y="3032062"/>
        <a:ext cx="394889" cy="168820"/>
      </dsp:txXfrm>
    </dsp:sp>
    <dsp:sp modelId="{4A24C103-922B-7147-B20A-562199AEBAC8}">
      <dsp:nvSpPr>
        <dsp:cNvPr id="0" name=""/>
        <dsp:cNvSpPr/>
      </dsp:nvSpPr>
      <dsp:spPr>
        <a:xfrm>
          <a:off x="1758390" y="3562587"/>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Industrial secrets</a:t>
          </a:r>
        </a:p>
      </dsp:txBody>
      <dsp:txXfrm>
        <a:off x="1909880" y="3714077"/>
        <a:ext cx="731456" cy="731456"/>
      </dsp:txXfrm>
    </dsp:sp>
    <dsp:sp modelId="{0DB1499B-38F9-394B-9976-8800A18BA837}">
      <dsp:nvSpPr>
        <dsp:cNvPr id="0" name=""/>
        <dsp:cNvSpPr/>
      </dsp:nvSpPr>
      <dsp:spPr>
        <a:xfrm rot="9000000">
          <a:off x="1925498" y="2640664"/>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004254" y="2675835"/>
        <a:ext cx="394889" cy="168820"/>
      </dsp:txXfrm>
    </dsp:sp>
    <dsp:sp modelId="{209F2EFA-5CEA-CF45-BDB0-1BCF05BAFF41}">
      <dsp:nvSpPr>
        <dsp:cNvPr id="0" name=""/>
        <dsp:cNvSpPr/>
      </dsp:nvSpPr>
      <dsp:spPr>
        <a:xfrm>
          <a:off x="796667" y="2755606"/>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Trade dress</a:t>
          </a:r>
        </a:p>
      </dsp:txBody>
      <dsp:txXfrm>
        <a:off x="948157" y="2907096"/>
        <a:ext cx="731456" cy="731456"/>
      </dsp:txXfrm>
    </dsp:sp>
    <dsp:sp modelId="{40648C33-F0C9-4242-B6E0-9643E817849C}">
      <dsp:nvSpPr>
        <dsp:cNvPr id="0" name=""/>
        <dsp:cNvSpPr/>
      </dsp:nvSpPr>
      <dsp:spPr>
        <a:xfrm rot="11400000">
          <a:off x="1824250" y="2066461"/>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908019" y="2130063"/>
        <a:ext cx="394889" cy="168820"/>
      </dsp:txXfrm>
    </dsp:sp>
    <dsp:sp modelId="{CF94E386-CCFB-3648-8A90-AACF95D73820}">
      <dsp:nvSpPr>
        <dsp:cNvPr id="0" name=""/>
        <dsp:cNvSpPr/>
      </dsp:nvSpPr>
      <dsp:spPr>
        <a:xfrm>
          <a:off x="578662" y="1519238"/>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a:t>Domain names</a:t>
          </a:r>
        </a:p>
      </dsp:txBody>
      <dsp:txXfrm>
        <a:off x="730152" y="1670728"/>
        <a:ext cx="731456" cy="731456"/>
      </dsp:txXfrm>
    </dsp:sp>
    <dsp:sp modelId="{A7E0770D-6B86-1D44-B9BC-6E899EA7D1AA}">
      <dsp:nvSpPr>
        <dsp:cNvPr id="0" name=""/>
        <dsp:cNvSpPr/>
      </dsp:nvSpPr>
      <dsp:spPr>
        <a:xfrm rot="13800000">
          <a:off x="2115781" y="1561515"/>
          <a:ext cx="479299" cy="281366"/>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185115" y="1650119"/>
        <a:ext cx="394889" cy="168820"/>
      </dsp:txXfrm>
    </dsp:sp>
    <dsp:sp modelId="{D33D4CD4-19C0-A549-A176-C6916685CF66}">
      <dsp:nvSpPr>
        <dsp:cNvPr id="0" name=""/>
        <dsp:cNvSpPr/>
      </dsp:nvSpPr>
      <dsp:spPr>
        <a:xfrm>
          <a:off x="1206383" y="431995"/>
          <a:ext cx="1034436" cy="103443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noProof="0" dirty="0"/>
            <a:t>Traditional knowledge</a:t>
          </a:r>
        </a:p>
      </dsp:txBody>
      <dsp:txXfrm>
        <a:off x="1357873" y="583485"/>
        <a:ext cx="731456" cy="73145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PlaceHolder 1"/>
          <p:cNvSpPr>
            <a:spLocks noGrp="1" noRot="1" noChangeAspect="1"/>
          </p:cNvSpPr>
          <p:nvPr>
            <p:ph type="sldImg"/>
          </p:nvPr>
        </p:nvSpPr>
        <p:spPr>
          <a:xfrm>
            <a:off x="217488" y="812800"/>
            <a:ext cx="7124700" cy="4008438"/>
          </a:xfrm>
          <a:prstGeom prst="rect">
            <a:avLst/>
          </a:prstGeom>
        </p:spPr>
        <p:txBody>
          <a:bodyPr lIns="0" tIns="0" rIns="0" bIns="0" anchor="ctr"/>
          <a:lstStyle/>
          <a:p>
            <a:r>
              <a:rPr lang="en-GB" sz="7600" b="0" strike="noStrike" spc="-1">
                <a:solidFill>
                  <a:srgbClr val="FFD624"/>
                </a:solidFill>
                <a:latin typeface="Verdana"/>
              </a:rPr>
              <a:t>Click to move the slide</a:t>
            </a:r>
          </a:p>
        </p:txBody>
      </p:sp>
      <p:sp>
        <p:nvSpPr>
          <p:cNvPr id="128" name="PlaceHolder 2"/>
          <p:cNvSpPr>
            <a:spLocks noGrp="1"/>
          </p:cNvSpPr>
          <p:nvPr>
            <p:ph type="body"/>
          </p:nvPr>
        </p:nvSpPr>
        <p:spPr>
          <a:xfrm>
            <a:off x="756000" y="5078520"/>
            <a:ext cx="6047640" cy="4811040"/>
          </a:xfrm>
          <a:prstGeom prst="rect">
            <a:avLst/>
          </a:prstGeom>
        </p:spPr>
        <p:txBody>
          <a:bodyPr lIns="0" tIns="0" rIns="0" bIns="0"/>
          <a:lstStyle/>
          <a:p>
            <a:r>
              <a:rPr lang="es-ES" sz="2000" b="0" strike="noStrike" spc="-1">
                <a:latin typeface="Arial"/>
              </a:rPr>
              <a:t>Click to edit the notes format</a:t>
            </a:r>
          </a:p>
        </p:txBody>
      </p:sp>
      <p:sp>
        <p:nvSpPr>
          <p:cNvPr id="129" name="PlaceHolder 3"/>
          <p:cNvSpPr>
            <a:spLocks noGrp="1"/>
          </p:cNvSpPr>
          <p:nvPr>
            <p:ph type="hdr"/>
          </p:nvPr>
        </p:nvSpPr>
        <p:spPr>
          <a:xfrm>
            <a:off x="0" y="0"/>
            <a:ext cx="3280680" cy="534240"/>
          </a:xfrm>
          <a:prstGeom prst="rect">
            <a:avLst/>
          </a:prstGeom>
        </p:spPr>
        <p:txBody>
          <a:bodyPr lIns="0" tIns="0" rIns="0" bIns="0"/>
          <a:lstStyle/>
          <a:p>
            <a:r>
              <a:rPr lang="es-ES" sz="1400" b="0" strike="noStrike" spc="-1">
                <a:latin typeface="Times New Roman"/>
              </a:rPr>
              <a:t> </a:t>
            </a:r>
          </a:p>
        </p:txBody>
      </p:sp>
      <p:sp>
        <p:nvSpPr>
          <p:cNvPr id="130" name="PlaceHolder 4"/>
          <p:cNvSpPr>
            <a:spLocks noGrp="1"/>
          </p:cNvSpPr>
          <p:nvPr>
            <p:ph type="dt"/>
          </p:nvPr>
        </p:nvSpPr>
        <p:spPr>
          <a:xfrm>
            <a:off x="4278960" y="0"/>
            <a:ext cx="3280680" cy="534240"/>
          </a:xfrm>
          <a:prstGeom prst="rect">
            <a:avLst/>
          </a:prstGeom>
        </p:spPr>
        <p:txBody>
          <a:bodyPr lIns="0" tIns="0" rIns="0" bIns="0"/>
          <a:lstStyle/>
          <a:p>
            <a:pPr algn="r"/>
            <a:r>
              <a:rPr lang="es-ES" sz="1400" b="0" strike="noStrike" spc="-1">
                <a:latin typeface="Times New Roman"/>
              </a:rPr>
              <a:t> </a:t>
            </a:r>
          </a:p>
        </p:txBody>
      </p:sp>
      <p:sp>
        <p:nvSpPr>
          <p:cNvPr id="131" name="PlaceHolder 5"/>
          <p:cNvSpPr>
            <a:spLocks noGrp="1"/>
          </p:cNvSpPr>
          <p:nvPr>
            <p:ph type="ftr"/>
          </p:nvPr>
        </p:nvSpPr>
        <p:spPr>
          <a:xfrm>
            <a:off x="0" y="10157400"/>
            <a:ext cx="3280680" cy="534240"/>
          </a:xfrm>
          <a:prstGeom prst="rect">
            <a:avLst/>
          </a:prstGeom>
        </p:spPr>
        <p:txBody>
          <a:bodyPr lIns="0" tIns="0" rIns="0" bIns="0" anchor="b"/>
          <a:lstStyle/>
          <a:p>
            <a:r>
              <a:rPr lang="es-ES" sz="1400" b="0" strike="noStrike" spc="-1">
                <a:latin typeface="Times New Roman"/>
              </a:rPr>
              <a:t> </a:t>
            </a:r>
          </a:p>
        </p:txBody>
      </p:sp>
      <p:sp>
        <p:nvSpPr>
          <p:cNvPr id="132" name="PlaceHolder 6"/>
          <p:cNvSpPr>
            <a:spLocks noGrp="1"/>
          </p:cNvSpPr>
          <p:nvPr>
            <p:ph type="sldNum"/>
          </p:nvPr>
        </p:nvSpPr>
        <p:spPr>
          <a:xfrm>
            <a:off x="4278960" y="10157400"/>
            <a:ext cx="3280680" cy="534240"/>
          </a:xfrm>
          <a:prstGeom prst="rect">
            <a:avLst/>
          </a:prstGeom>
        </p:spPr>
        <p:txBody>
          <a:bodyPr lIns="0" tIns="0" rIns="0" bIns="0" anchor="b"/>
          <a:lstStyle/>
          <a:p>
            <a:pPr algn="r"/>
            <a:fld id="{5038F941-CB10-43EE-8F70-F1CEE8C34EB3}" type="slidenum">
              <a:rPr lang="es-ES" sz="1400" b="0" strike="noStrike" spc="-1">
                <a:latin typeface="Times New Roman"/>
              </a:rPr>
              <a:t>‹#›</a:t>
            </a:fld>
            <a:endParaRPr lang="es-ES" sz="1400" b="0" strike="noStrike" spc="-1">
              <a:latin typeface="Times New Roman"/>
            </a:endParaRPr>
          </a:p>
        </p:txBody>
      </p:sp>
    </p:spTree>
    <p:extLst>
      <p:ext uri="{BB962C8B-B14F-4D97-AF65-F5344CB8AC3E}">
        <p14:creationId xmlns:p14="http://schemas.microsoft.com/office/powerpoint/2010/main" val="3213038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Design" TargetMode="External"/><Relationship Id="rId7" Type="http://schemas.openxmlformats.org/officeDocument/2006/relationships/hyperlink" Target="https://en.wikipedia.org/wiki/Fine_art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Applied_arts#cite_note-1" TargetMode="External"/><Relationship Id="rId5" Type="http://schemas.openxmlformats.org/officeDocument/2006/relationships/hyperlink" Target="https://en.wikipedia.org/wiki/Aesthetics" TargetMode="External"/><Relationship Id="rId4" Type="http://schemas.openxmlformats.org/officeDocument/2006/relationships/hyperlink" Target="https://en.wikipedia.org/wiki/Decorative_art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xpansion.mx/mercadotecnia/2018/01/30/asi-cuadriplico-sus-ventas-hawkers-despues-de-su-tropiezo-en-twitte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mx.fashionnetwork.com/news/Hawkers-abrira-sus-primeras-tiendas-fisicas-en-mexico-este-ano,943517.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0" strike="noStrike" spc="-1" noProof="0" dirty="0">
                <a:latin typeface="+mn-lt"/>
              </a:rPr>
              <a:t>So now we are clear about it, why do IP Rights matter?</a:t>
            </a:r>
          </a:p>
          <a:p>
            <a:pPr eaLnBrk="1" hangingPunct="1">
              <a:spcBef>
                <a:spcPct val="0"/>
              </a:spcBef>
            </a:pPr>
            <a:endParaRPr lang="es-ES_tradnl" altLang="es-ES" noProof="0" dirty="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2</a:t>
            </a:fld>
            <a:endParaRPr lang="en-US" altLang="es-ES">
              <a:ea typeface="宋体" panose="02010600030101010101" pitchFamily="2" charset="-122"/>
            </a:endParaRPr>
          </a:p>
        </p:txBody>
      </p:sp>
    </p:spTree>
    <p:extLst>
      <p:ext uri="{BB962C8B-B14F-4D97-AF65-F5344CB8AC3E}">
        <p14:creationId xmlns:p14="http://schemas.microsoft.com/office/powerpoint/2010/main" val="129504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noProof="0" dirty="0">
                <a:ea typeface="ＭＳ Ｐゴシック" panose="020B0600070205080204" pitchFamily="34" charset="-128"/>
              </a:rPr>
              <a:t>And </a:t>
            </a:r>
            <a:r>
              <a:rPr lang="es-ES_tradnl" altLang="es-ES" noProof="0" dirty="0" err="1">
                <a:ea typeface="ＭＳ Ｐゴシック" panose="020B0600070205080204" pitchFamily="34" charset="-128"/>
              </a:rPr>
              <a:t>how</a:t>
            </a:r>
            <a:r>
              <a:rPr lang="es-ES_tradnl" altLang="es-ES" noProof="0" dirty="0">
                <a:ea typeface="ＭＳ Ｐゴシック" panose="020B0600070205080204" pitchFamily="34" charset="-128"/>
              </a:rPr>
              <a:t> do </a:t>
            </a:r>
            <a:r>
              <a:rPr lang="es-ES_tradnl" altLang="es-ES" noProof="0" dirty="0" err="1">
                <a:ea typeface="ＭＳ Ｐゴシック" panose="020B0600070205080204" pitchFamily="34" charset="-128"/>
              </a:rPr>
              <a:t>you</a:t>
            </a:r>
            <a:r>
              <a:rPr lang="es-ES_tradnl" altLang="es-ES" noProof="0" dirty="0">
                <a:ea typeface="ＭＳ Ｐゴシック" panose="020B0600070205080204" pitchFamily="34" charset="-128"/>
              </a:rPr>
              <a:t> do </a:t>
            </a:r>
            <a:r>
              <a:rPr lang="es-ES_tradnl" altLang="es-ES" noProof="0" dirty="0" err="1">
                <a:ea typeface="ＭＳ Ｐゴシック" panose="020B0600070205080204" pitchFamily="34" charset="-128"/>
              </a:rPr>
              <a:t>that</a:t>
            </a:r>
            <a:r>
              <a:rPr lang="es-ES_tradnl" altLang="es-ES" noProof="0" dirty="0">
                <a:ea typeface="ＭＳ Ｐゴシック" panose="020B0600070205080204" pitchFamily="34" charset="-128"/>
              </a:rPr>
              <a:t>?</a:t>
            </a:r>
          </a:p>
          <a:p>
            <a:pPr eaLnBrk="1" hangingPunct="1">
              <a:spcBef>
                <a:spcPct val="0"/>
              </a:spcBef>
            </a:pPr>
            <a:endParaRPr lang="es-ES_tradnl" altLang="es-ES" noProof="0" dirty="0">
              <a:ea typeface="ＭＳ Ｐゴシック" panose="020B0600070205080204" pitchFamily="34" charset="-128"/>
            </a:endParaRPr>
          </a:p>
          <a:p>
            <a:pPr eaLnBrk="1" hangingPunct="1">
              <a:spcBef>
                <a:spcPct val="0"/>
              </a:spcBef>
            </a:pPr>
            <a:r>
              <a:rPr lang="es-ES_tradnl" altLang="es-ES" noProof="0" dirty="0" err="1">
                <a:ea typeface="ＭＳ Ｐゴシック" panose="020B0600070205080204" pitchFamily="34" charset="-128"/>
              </a:rPr>
              <a:t>First</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securing</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ownership</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which</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refers</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both</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identification</a:t>
            </a:r>
            <a:r>
              <a:rPr lang="es-ES_tradnl" altLang="es-ES" noProof="0" dirty="0">
                <a:ea typeface="ＭＳ Ｐゴシック" panose="020B0600070205080204" pitchFamily="34" charset="-128"/>
              </a:rPr>
              <a:t> and </a:t>
            </a:r>
            <a:r>
              <a:rPr lang="es-ES_tradnl" altLang="es-ES" noProof="0" dirty="0" err="1">
                <a:ea typeface="ＭＳ Ｐゴシック" panose="020B0600070205080204" pitchFamily="34" charset="-128"/>
              </a:rPr>
              <a:t>protection</a:t>
            </a:r>
            <a:r>
              <a:rPr lang="es-ES_tradnl" altLang="es-ES" noProof="0" dirty="0">
                <a:ea typeface="ＭＳ Ｐゴシック" panose="020B0600070205080204" pitchFamily="34" charset="-128"/>
              </a:rPr>
              <a:t> of IP </a:t>
            </a:r>
            <a:r>
              <a:rPr lang="es-ES_tradnl" altLang="es-ES" noProof="0" dirty="0" err="1">
                <a:ea typeface="ＭＳ Ｐゴシック" panose="020B0600070205080204" pitchFamily="34" charset="-128"/>
              </a:rPr>
              <a:t>Rights</a:t>
            </a:r>
            <a:r>
              <a:rPr lang="es-ES_tradnl" altLang="es-ES" noProof="0" dirty="0">
                <a:ea typeface="ＭＳ Ｐゴシック" panose="020B0600070205080204" pitchFamily="34" charset="-128"/>
              </a:rPr>
              <a:t>.</a:t>
            </a: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11</a:t>
            </a:fld>
            <a:endParaRPr lang="en-US" altLang="es-ES">
              <a:ea typeface="宋体" panose="02010600030101010101" pitchFamily="2" charset="-122"/>
            </a:endParaRPr>
          </a:p>
        </p:txBody>
      </p:sp>
    </p:spTree>
    <p:extLst>
      <p:ext uri="{BB962C8B-B14F-4D97-AF65-F5344CB8AC3E}">
        <p14:creationId xmlns:p14="http://schemas.microsoft.com/office/powerpoint/2010/main" val="218718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Registering your Trade mark must be the first step, even </a:t>
            </a:r>
            <a:r>
              <a:rPr lang="en-GB" b="1" u="sng" noProof="0" dirty="0"/>
              <a:t>before</a:t>
            </a:r>
            <a:r>
              <a:rPr lang="en-GB" noProof="0" dirty="0"/>
              <a:t> you start distributing your products in Latin America. Just for you to know, Trade marks are the most commonly infringed IPR in the fashion sector.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Once registered:</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 it will be easier to build your reputation in the region</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it will provide you with more legal certainty when signing distribution or license agreements.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AND… it will prevent you from bad faith registration. A very classic example is when a local distributor files a European Company’s Trade mark in his own country (known as agent’s mark). Or when companies with no links to you apply for your reputed EU Trade mark in Latin America to benefit from its reputation or to sell it to you (the “legitimate owner”) at a higher price.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So, please, go register before you go.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Speaking of registering, what can you register? Well, you could protect the </a:t>
            </a:r>
            <a:r>
              <a:rPr lang="en-GB" b="1" noProof="0" dirty="0"/>
              <a:t>sign</a:t>
            </a:r>
            <a:r>
              <a:rPr lang="en-GB" noProof="0" dirty="0"/>
              <a:t> (which could be a word, colour, phrase, logo or even the shape, the smell or the melody, where the non-traditional trade marks are accepted), for commercialising certain type of products or services. The link between this two elements (sign and type of products and services) is what matters when it comes to availability and enforcement. And I can tell you more about it later if you’re interested.</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171450" marR="0" lvl="0" indent="-171450" algn="l" rtl="0">
              <a:lnSpc>
                <a:spcPct val="100000"/>
              </a:lnSpc>
              <a:spcBef>
                <a:spcPts val="0"/>
              </a:spcBef>
              <a:spcAft>
                <a:spcPts val="0"/>
              </a:spcAft>
              <a:buClr>
                <a:schemeClr val="dk1"/>
              </a:buClr>
              <a:buSzPts val="1200"/>
              <a:buFont typeface="Arial"/>
              <a:buChar char="•"/>
            </a:pPr>
            <a:r>
              <a:rPr lang="es-ES" sz="1200" dirty="0">
                <a:solidFill>
                  <a:schemeClr val="dk1"/>
                </a:solidFill>
                <a:latin typeface="Calibri"/>
                <a:ea typeface="Calibri"/>
                <a:cs typeface="Calibri"/>
                <a:sym typeface="Calibri"/>
              </a:rPr>
              <a:t>MX: 3d, </a:t>
            </a:r>
            <a:r>
              <a:rPr lang="es-ES" sz="1200" dirty="0" err="1">
                <a:solidFill>
                  <a:schemeClr val="dk1"/>
                </a:solidFill>
                <a:latin typeface="Calibri"/>
                <a:ea typeface="Calibri"/>
                <a:cs typeface="Calibri"/>
                <a:sym typeface="Calibri"/>
              </a:rPr>
              <a:t>smell</a:t>
            </a:r>
            <a:r>
              <a:rPr lang="es-ES" sz="1200" dirty="0">
                <a:solidFill>
                  <a:schemeClr val="dk1"/>
                </a:solidFill>
                <a:latin typeface="Calibri"/>
                <a:ea typeface="Calibri"/>
                <a:cs typeface="Calibri"/>
                <a:sym typeface="Calibri"/>
              </a:rPr>
              <a:t> and </a:t>
            </a:r>
            <a:r>
              <a:rPr lang="es-ES" sz="1200" dirty="0" err="1">
                <a:solidFill>
                  <a:schemeClr val="dk1"/>
                </a:solidFill>
                <a:latin typeface="Calibri"/>
                <a:ea typeface="Calibri"/>
                <a:cs typeface="Calibri"/>
                <a:sym typeface="Calibri"/>
              </a:rPr>
              <a:t>sound</a:t>
            </a:r>
            <a:endParaRPr lang="es-ES" dirty="0"/>
          </a:p>
          <a:p>
            <a:pPr marL="171450" marR="0" lvl="0" indent="-171450" algn="l" rtl="0">
              <a:lnSpc>
                <a:spcPct val="100000"/>
              </a:lnSpc>
              <a:spcBef>
                <a:spcPts val="0"/>
              </a:spcBef>
              <a:spcAft>
                <a:spcPts val="0"/>
              </a:spcAft>
              <a:buClr>
                <a:schemeClr val="dk1"/>
              </a:buClr>
              <a:buSzPts val="1200"/>
              <a:buFont typeface="Arial"/>
              <a:buChar char="•"/>
            </a:pPr>
            <a:r>
              <a:rPr lang="es-ES" sz="1200" dirty="0">
                <a:solidFill>
                  <a:schemeClr val="dk1"/>
                </a:solidFill>
                <a:latin typeface="Calibri"/>
                <a:ea typeface="Calibri"/>
                <a:cs typeface="Calibri"/>
                <a:sym typeface="Calibri"/>
              </a:rPr>
              <a:t>AG: </a:t>
            </a:r>
            <a:r>
              <a:rPr lang="es-ES" dirty="0" err="1"/>
              <a:t>Three</a:t>
            </a:r>
            <a:r>
              <a:rPr lang="es-ES" dirty="0"/>
              <a:t>-dimensional, </a:t>
            </a:r>
            <a:r>
              <a:rPr lang="es-ES" dirty="0" err="1"/>
              <a:t>tactile</a:t>
            </a:r>
            <a:r>
              <a:rPr lang="es-ES" dirty="0"/>
              <a:t>, </a:t>
            </a:r>
            <a:r>
              <a:rPr lang="es-ES" dirty="0" err="1"/>
              <a:t>smell</a:t>
            </a:r>
            <a:r>
              <a:rPr lang="es-ES" dirty="0"/>
              <a:t>, </a:t>
            </a:r>
            <a:r>
              <a:rPr lang="es-ES" dirty="0" err="1"/>
              <a:t>sound</a:t>
            </a:r>
            <a:r>
              <a:rPr lang="es-ES" dirty="0"/>
              <a:t> and </a:t>
            </a:r>
            <a:r>
              <a:rPr lang="es-ES" dirty="0" err="1"/>
              <a:t>moving</a:t>
            </a:r>
            <a:endParaRPr lang="es-ES" sz="1200"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s-ES" sz="1200" dirty="0">
                <a:solidFill>
                  <a:schemeClr val="dk1"/>
                </a:solidFill>
                <a:latin typeface="Calibri"/>
                <a:ea typeface="Calibri"/>
                <a:cs typeface="Calibri"/>
                <a:sym typeface="Calibri"/>
              </a:rPr>
              <a:t>BR: 3-D</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s-ES" sz="1200" dirty="0">
                <a:solidFill>
                  <a:schemeClr val="dk1"/>
                </a:solidFill>
                <a:highlight>
                  <a:srgbClr val="FFFF00"/>
                </a:highlight>
                <a:latin typeface="Calibri"/>
                <a:ea typeface="Calibri"/>
                <a:cs typeface="Calibri"/>
                <a:sym typeface="Calibri"/>
              </a:rPr>
              <a:t>CL: </a:t>
            </a:r>
            <a:r>
              <a:rPr lang="es-ES" dirty="0" err="1"/>
              <a:t>three</a:t>
            </a:r>
            <a:r>
              <a:rPr lang="es-ES" dirty="0"/>
              <a:t>-dimensional, </a:t>
            </a:r>
            <a:r>
              <a:rPr lang="es-ES" dirty="0" err="1"/>
              <a:t>olfactory</a:t>
            </a:r>
            <a:r>
              <a:rPr lang="es-ES" dirty="0"/>
              <a:t>, </a:t>
            </a:r>
            <a:r>
              <a:rPr lang="es-ES" dirty="0" err="1"/>
              <a:t>pattern</a:t>
            </a:r>
            <a:r>
              <a:rPr lang="es-ES" dirty="0"/>
              <a:t>, multimedia, </a:t>
            </a:r>
            <a:r>
              <a:rPr lang="es-ES" dirty="0" err="1"/>
              <a:t>holographic</a:t>
            </a:r>
            <a:r>
              <a:rPr lang="es-ES" dirty="0"/>
              <a:t>, </a:t>
            </a:r>
            <a:r>
              <a:rPr lang="es-ES" dirty="0" err="1"/>
              <a:t>movement</a:t>
            </a:r>
            <a:r>
              <a:rPr lang="es-ES" dirty="0"/>
              <a:t>, position </a:t>
            </a:r>
            <a:r>
              <a:rPr lang="es-ES" dirty="0" err="1"/>
              <a:t>or</a:t>
            </a:r>
            <a:r>
              <a:rPr lang="es-ES" dirty="0"/>
              <a:t> </a:t>
            </a:r>
            <a:r>
              <a:rPr lang="es-ES" dirty="0" err="1"/>
              <a:t>tactile</a:t>
            </a:r>
            <a:r>
              <a:rPr lang="es-ES" dirty="0"/>
              <a:t> </a:t>
            </a:r>
            <a:r>
              <a:rPr lang="es-ES" dirty="0" err="1"/>
              <a:t>marks</a:t>
            </a:r>
            <a:r>
              <a:rPr lang="es-ES" dirty="0"/>
              <a:t> </a:t>
            </a:r>
            <a:r>
              <a:rPr lang="es-ES" dirty="0" err="1"/>
              <a:t>or</a:t>
            </a:r>
            <a:r>
              <a:rPr lang="es-ES" dirty="0"/>
              <a:t> </a:t>
            </a:r>
            <a:r>
              <a:rPr lang="es-ES" dirty="0" err="1"/>
              <a:t>any</a:t>
            </a:r>
            <a:r>
              <a:rPr lang="es-ES" dirty="0"/>
              <a:t> non-</a:t>
            </a:r>
            <a:r>
              <a:rPr lang="es-ES" dirty="0" err="1"/>
              <a:t>regulated</a:t>
            </a:r>
            <a:r>
              <a:rPr lang="es-ES" dirty="0"/>
              <a:t> </a:t>
            </a:r>
            <a:r>
              <a:rPr lang="es-ES" dirty="0" err="1"/>
              <a:t>type</a:t>
            </a: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Now, what are the registration requirements?: It must be distinctive, it must be available and it must be </a:t>
            </a:r>
            <a:r>
              <a:rPr lang="en-GB" sz="1200" kern="1200" noProof="0" dirty="0">
                <a:solidFill>
                  <a:schemeClr val="tx1"/>
                </a:solidFill>
                <a:effectLst/>
                <a:latin typeface="+mn-lt"/>
                <a:ea typeface="+mn-ea"/>
                <a:cs typeface="+mn-cs"/>
              </a:rPr>
              <a:t>graphically representable or perceptible (depending on whether this non-traditional trade marks are accepted).</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s-ES" sz="1200" dirty="0" err="1">
                <a:solidFill>
                  <a:schemeClr val="dk1"/>
                </a:solidFill>
                <a:latin typeface="Calibri"/>
                <a:ea typeface="Calibri"/>
                <a:cs typeface="Calibri"/>
                <a:sym typeface="Calibri"/>
              </a:rPr>
              <a:t>How</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much</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does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protection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last</a:t>
            </a:r>
            <a:r>
              <a:rPr lang="es-ES" sz="1200" dirty="0">
                <a:solidFill>
                  <a:schemeClr val="dk1"/>
                </a:solidFill>
                <a:latin typeface="Calibri"/>
                <a:ea typeface="Calibri"/>
                <a:cs typeface="Calibri"/>
                <a:sym typeface="Calibri"/>
              </a:rPr>
              <a:t>? 10 </a:t>
            </a:r>
            <a:r>
              <a:rPr lang="es-ES" sz="1200" dirty="0" err="1">
                <a:solidFill>
                  <a:schemeClr val="dk1"/>
                </a:solidFill>
                <a:latin typeface="Calibri"/>
                <a:ea typeface="Calibri"/>
                <a:cs typeface="Calibri"/>
                <a:sym typeface="Calibri"/>
              </a:rPr>
              <a:t>years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counted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from</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filing</a:t>
            </a:r>
            <a:r>
              <a:rPr lang="es-ES" sz="1200" dirty="0">
                <a:solidFill>
                  <a:schemeClr val="dk1"/>
                </a:solidFill>
                <a:latin typeface="Calibri"/>
                <a:ea typeface="Calibri"/>
                <a:cs typeface="Calibri"/>
                <a:sym typeface="Calibri"/>
              </a:rPr>
              <a:t> date (</a:t>
            </a:r>
            <a:r>
              <a:rPr lang="es-ES" sz="1200" dirty="0" err="1">
                <a:solidFill>
                  <a:schemeClr val="dk1"/>
                </a:solidFill>
                <a:latin typeface="Calibri"/>
                <a:ea typeface="Calibri"/>
                <a:cs typeface="Calibri"/>
                <a:sym typeface="Calibri"/>
              </a:rPr>
              <a:t>Mexico</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or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granting</a:t>
            </a:r>
            <a:r>
              <a:rPr lang="es-ES" sz="1200" dirty="0">
                <a:solidFill>
                  <a:schemeClr val="dk1"/>
                </a:solidFill>
                <a:latin typeface="Calibri"/>
                <a:ea typeface="Calibri"/>
                <a:cs typeface="Calibri"/>
                <a:sym typeface="Calibri"/>
              </a:rPr>
              <a:t> date </a:t>
            </a:r>
            <a:r>
              <a:rPr lang="es-ES" sz="1200" dirty="0">
                <a:solidFill>
                  <a:schemeClr val="dk1"/>
                </a:solidFill>
                <a:latin typeface="Arial"/>
                <a:ea typeface="Arial"/>
                <a:cs typeface="Arial"/>
                <a:sym typeface="Arial"/>
              </a:rPr>
              <a:t>(Argentina and </a:t>
            </a:r>
            <a:r>
              <a:rPr lang="es-ES" sz="1200" dirty="0" err="1">
                <a:solidFill>
                  <a:schemeClr val="dk1"/>
                </a:solidFill>
                <a:latin typeface="Arial"/>
                <a:ea typeface="Arial"/>
                <a:cs typeface="Arial"/>
                <a:sym typeface="Arial"/>
              </a:rPr>
              <a:t>Brazil</a:t>
            </a:r>
            <a:r>
              <a:rPr lang="es-ES" sz="1200" dirty="0">
                <a:solidFill>
                  <a:schemeClr val="dk1"/>
                </a:solidFill>
                <a:latin typeface="Arial"/>
                <a:ea typeface="Arial"/>
                <a:cs typeface="Arial"/>
                <a:sym typeface="Arial"/>
              </a:rPr>
              <a:t>)</a:t>
            </a:r>
            <a:r>
              <a:rPr lang="es-ES" sz="1200" dirty="0">
                <a:solidFill>
                  <a:schemeClr val="dk1"/>
                </a:solidFill>
                <a:latin typeface="Calibri"/>
                <a:ea typeface="Calibri"/>
                <a:cs typeface="Calibri"/>
                <a:sym typeface="Calibri"/>
              </a:rPr>
              <a:t>. And, listen, </a:t>
            </a:r>
            <a:r>
              <a:rPr lang="es-ES" sz="1200" dirty="0" err="1">
                <a:solidFill>
                  <a:schemeClr val="dk1"/>
                </a:solidFill>
                <a:latin typeface="Calibri"/>
                <a:ea typeface="Calibri"/>
                <a:cs typeface="Calibri"/>
                <a:sym typeface="Calibri"/>
              </a:rPr>
              <a:t>this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very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important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because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generally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speaking</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registration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proceedings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vary</a:t>
            </a:r>
            <a:r>
              <a:rPr lang="es-ES" sz="1200" dirty="0">
                <a:solidFill>
                  <a:schemeClr val="dk1"/>
                </a:solidFill>
                <a:latin typeface="Calibri"/>
                <a:ea typeface="Calibri"/>
                <a:cs typeface="Calibri"/>
                <a:sym typeface="Calibri"/>
              </a:rPr>
              <a:t> a </a:t>
            </a:r>
            <a:r>
              <a:rPr lang="es-ES" sz="1200" dirty="0" err="1">
                <a:solidFill>
                  <a:schemeClr val="dk1"/>
                </a:solidFill>
                <a:latin typeface="Calibri"/>
                <a:ea typeface="Calibri"/>
                <a:cs typeface="Calibri"/>
                <a:sym typeface="Calibri"/>
              </a:rPr>
              <a:t>lot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from</a:t>
            </a:r>
            <a:r>
              <a:rPr lang="es-ES" sz="1200" dirty="0">
                <a:solidFill>
                  <a:schemeClr val="dk1"/>
                </a:solidFill>
                <a:latin typeface="Calibri"/>
                <a:ea typeface="Calibri"/>
                <a:cs typeface="Calibri"/>
                <a:sym typeface="Calibri"/>
              </a:rPr>
              <a:t> country </a:t>
            </a:r>
            <a:r>
              <a:rPr lang="es-ES" sz="1200" dirty="0" err="1">
                <a:solidFill>
                  <a:schemeClr val="dk1"/>
                </a:solidFill>
                <a:latin typeface="Calibri"/>
                <a:ea typeface="Calibri"/>
                <a:cs typeface="Calibri"/>
                <a:sym typeface="Calibri"/>
              </a:rPr>
              <a:t>to</a:t>
            </a:r>
            <a:r>
              <a:rPr lang="es-ES" sz="1200" dirty="0">
                <a:solidFill>
                  <a:schemeClr val="dk1"/>
                </a:solidFill>
                <a:latin typeface="Calibri"/>
                <a:ea typeface="Calibri"/>
                <a:cs typeface="Calibri"/>
                <a:sym typeface="Calibri"/>
              </a:rPr>
              <a:t> country (In </a:t>
            </a:r>
            <a:r>
              <a:rPr lang="es-ES" sz="1200" dirty="0" err="1">
                <a:solidFill>
                  <a:schemeClr val="dk1"/>
                </a:solidFill>
                <a:latin typeface="Calibri"/>
                <a:ea typeface="Calibri"/>
                <a:cs typeface="Calibri"/>
                <a:sym typeface="Calibri"/>
              </a:rPr>
              <a:t>Mexico</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just</a:t>
            </a:r>
            <a:r>
              <a:rPr lang="es-ES" sz="1200" dirty="0">
                <a:solidFill>
                  <a:schemeClr val="dk1"/>
                </a:solidFill>
                <a:latin typeface="Calibri"/>
                <a:ea typeface="Calibri"/>
                <a:cs typeface="Calibri"/>
                <a:sym typeface="Calibri"/>
              </a:rPr>
              <a:t> a </a:t>
            </a:r>
            <a:r>
              <a:rPr lang="es-ES" sz="1200" dirty="0" err="1">
                <a:solidFill>
                  <a:schemeClr val="dk1"/>
                </a:solidFill>
                <a:latin typeface="Calibri"/>
                <a:ea typeface="Calibri"/>
                <a:cs typeface="Calibri"/>
                <a:sym typeface="Calibri"/>
              </a:rPr>
              <a:t>few</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months</a:t>
            </a:r>
            <a:r>
              <a:rPr lang="es-ES" sz="1200" dirty="0">
                <a:solidFill>
                  <a:schemeClr val="dk1"/>
                </a:solidFill>
                <a:latin typeface="Calibri"/>
                <a:ea typeface="Calibri"/>
                <a:cs typeface="Calibri"/>
                <a:sym typeface="Calibri"/>
              </a:rPr>
              <a:t>, in India 1-2 </a:t>
            </a:r>
            <a:r>
              <a:rPr lang="es-ES" sz="1200" dirty="0" err="1">
                <a:solidFill>
                  <a:schemeClr val="dk1"/>
                </a:solidFill>
                <a:latin typeface="Calibri"/>
                <a:ea typeface="Calibri"/>
                <a:cs typeface="Calibri"/>
                <a:sym typeface="Calibri"/>
              </a:rPr>
              <a:t>years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but</a:t>
            </a:r>
            <a:r>
              <a:rPr lang="es-ES" sz="1200" dirty="0">
                <a:solidFill>
                  <a:schemeClr val="dk1"/>
                </a:solidFill>
                <a:latin typeface="Calibri"/>
                <a:ea typeface="Calibri"/>
                <a:cs typeface="Calibri"/>
                <a:sym typeface="Calibri"/>
              </a:rPr>
              <a:t> in </a:t>
            </a:r>
            <a:r>
              <a:rPr lang="es-ES" sz="1200" dirty="0" err="1">
                <a:solidFill>
                  <a:schemeClr val="dk1"/>
                </a:solidFill>
                <a:latin typeface="Calibri"/>
                <a:ea typeface="Calibri"/>
                <a:cs typeface="Calibri"/>
                <a:sym typeface="Calibri"/>
              </a:rPr>
              <a:t>Brazil</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or</a:t>
            </a:r>
            <a:r>
              <a:rPr lang="es-ES" sz="1200" dirty="0">
                <a:solidFill>
                  <a:schemeClr val="dk1"/>
                </a:solidFill>
                <a:latin typeface="Calibri"/>
                <a:ea typeface="Calibri"/>
                <a:cs typeface="Calibri"/>
                <a:sym typeface="Calibri"/>
              </a:rPr>
              <a:t> Argentina, </a:t>
            </a:r>
            <a:r>
              <a:rPr lang="es-ES" sz="1200" dirty="0" err="1">
                <a:solidFill>
                  <a:schemeClr val="dk1"/>
                </a:solidFill>
                <a:latin typeface="Calibri"/>
                <a:ea typeface="Calibri"/>
                <a:cs typeface="Calibri"/>
                <a:sym typeface="Calibri"/>
              </a:rPr>
              <a:t>it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could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take</a:t>
            </a:r>
            <a:r>
              <a:rPr lang="es-ES" sz="1200" dirty="0">
                <a:solidFill>
                  <a:schemeClr val="dk1"/>
                </a:solidFill>
                <a:latin typeface="Calibri"/>
                <a:ea typeface="Calibri"/>
                <a:cs typeface="Calibri"/>
                <a:sym typeface="Calibri"/>
              </a:rPr>
              <a:t> 3 </a:t>
            </a:r>
            <a:r>
              <a:rPr lang="es-ES" sz="1200" dirty="0" err="1">
                <a:solidFill>
                  <a:schemeClr val="dk1"/>
                </a:solidFill>
                <a:latin typeface="Calibri"/>
                <a:ea typeface="Calibri"/>
                <a:cs typeface="Calibri"/>
                <a:sym typeface="Calibri"/>
              </a:rPr>
              <a:t>years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or</a:t>
            </a:r>
            <a:r>
              <a:rPr lang="es-ES" sz="1200" dirty="0">
                <a:solidFill>
                  <a:schemeClr val="dk1"/>
                </a:solidFill>
                <a:latin typeface="Calibri"/>
                <a:ea typeface="Calibri"/>
                <a:cs typeface="Calibri"/>
                <a:sym typeface="Calibri"/>
              </a:rPr>
              <a:t> more).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good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news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that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could</a:t>
            </a:r>
            <a:r>
              <a:rPr lang="es-ES" sz="1200" dirty="0">
                <a:solidFill>
                  <a:schemeClr val="dk1"/>
                </a:solidFill>
                <a:latin typeface="Calibri"/>
                <a:ea typeface="Calibri"/>
                <a:cs typeface="Calibri"/>
                <a:sym typeface="Calibri"/>
              </a:rPr>
              <a:t> be </a:t>
            </a:r>
            <a:r>
              <a:rPr lang="es-ES" sz="1200" dirty="0" err="1">
                <a:solidFill>
                  <a:schemeClr val="dk1"/>
                </a:solidFill>
                <a:latin typeface="Calibri"/>
                <a:ea typeface="Calibri"/>
                <a:cs typeface="Calibri"/>
                <a:sym typeface="Calibri"/>
              </a:rPr>
              <a:t>renewed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forever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heard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that</a:t>
            </a:r>
            <a:r>
              <a:rPr lang="es-ES" sz="1200" dirty="0">
                <a:solidFill>
                  <a:schemeClr val="dk1"/>
                </a:solidFill>
                <a:latin typeface="Calibri"/>
                <a:ea typeface="Calibri"/>
                <a:cs typeface="Calibri"/>
                <a:sym typeface="Calibri"/>
              </a:rPr>
              <a:t>? FOREVER. </a:t>
            </a:r>
            <a:r>
              <a:rPr lang="es-ES" sz="1200" dirty="0" err="1">
                <a:solidFill>
                  <a:schemeClr val="dk1"/>
                </a:solidFill>
                <a:latin typeface="Calibri"/>
                <a:ea typeface="Calibri"/>
                <a:cs typeface="Calibri"/>
                <a:sym typeface="Calibri"/>
              </a:rPr>
              <a:t>This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why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sooooo</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important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to</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company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Because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under</a:t>
            </a:r>
            <a:r>
              <a:rPr lang="es-ES" sz="1200" dirty="0">
                <a:solidFill>
                  <a:schemeClr val="dk1"/>
                </a:solidFill>
                <a:latin typeface="Calibri"/>
                <a:ea typeface="Calibri"/>
                <a:cs typeface="Calibri"/>
                <a:sym typeface="Calibri"/>
              </a:rPr>
              <a:t> normal </a:t>
            </a:r>
            <a:r>
              <a:rPr lang="es-ES" sz="1200" dirty="0" err="1">
                <a:solidFill>
                  <a:schemeClr val="dk1"/>
                </a:solidFill>
                <a:latin typeface="Calibri"/>
                <a:ea typeface="Calibri"/>
                <a:cs typeface="Calibri"/>
                <a:sym typeface="Calibri"/>
              </a:rPr>
              <a:t>conditions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value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of</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company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goes</a:t>
            </a:r>
            <a:r>
              <a:rPr lang="es-ES" sz="1200" dirty="0">
                <a:solidFill>
                  <a:schemeClr val="dk1"/>
                </a:solidFill>
                <a:latin typeface="Calibri"/>
                <a:ea typeface="Calibri"/>
                <a:cs typeface="Calibri"/>
                <a:sym typeface="Calibri"/>
              </a:rPr>
              <a:t> up </a:t>
            </a:r>
            <a:r>
              <a:rPr lang="es-ES" sz="1200" dirty="0" err="1">
                <a:solidFill>
                  <a:schemeClr val="dk1"/>
                </a:solidFill>
                <a:latin typeface="Calibri"/>
                <a:ea typeface="Calibri"/>
                <a:cs typeface="Calibri"/>
                <a:sym typeface="Calibri"/>
              </a:rPr>
              <a:t>year</a:t>
            </a:r>
            <a:r>
              <a:rPr lang="es-ES" sz="1200" dirty="0">
                <a:solidFill>
                  <a:schemeClr val="dk1"/>
                </a:solidFill>
                <a:latin typeface="Calibri"/>
                <a:ea typeface="Calibri"/>
                <a:cs typeface="Calibri"/>
                <a:sym typeface="Calibri"/>
              </a:rPr>
              <a:t> after </a:t>
            </a:r>
            <a:r>
              <a:rPr lang="es-ES" sz="1200" dirty="0" err="1">
                <a:solidFill>
                  <a:schemeClr val="dk1"/>
                </a:solidFill>
                <a:latin typeface="Calibri"/>
                <a:ea typeface="Calibri"/>
                <a:cs typeface="Calibri"/>
                <a:sym typeface="Calibri"/>
              </a:rPr>
              <a:t>year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but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fees </a:t>
            </a:r>
            <a:r>
              <a:rPr lang="es-ES" sz="1200" dirty="0" err="1">
                <a:solidFill>
                  <a:schemeClr val="dk1"/>
                </a:solidFill>
                <a:latin typeface="Calibri"/>
                <a:ea typeface="Calibri"/>
                <a:cs typeface="Calibri"/>
                <a:sym typeface="Calibri"/>
              </a:rPr>
              <a:t>remain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same</a:t>
            </a:r>
            <a:r>
              <a:rPr lang="es-ES" sz="1200" dirty="0">
                <a:solidFill>
                  <a:schemeClr val="dk1"/>
                </a:solidFill>
                <a:latin typeface="Calibri"/>
                <a:ea typeface="Calibri"/>
                <a:cs typeface="Calibri"/>
                <a:sym typeface="Calibri"/>
              </a:rPr>
              <a:t>. And </a:t>
            </a:r>
            <a:r>
              <a:rPr lang="es-ES" sz="1200" dirty="0" err="1">
                <a:solidFill>
                  <a:schemeClr val="dk1"/>
                </a:solidFill>
                <a:latin typeface="Calibri"/>
                <a:ea typeface="Calibri"/>
                <a:cs typeface="Calibri"/>
                <a:sym typeface="Calibri"/>
              </a:rPr>
              <a:t>if</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yours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becomes</a:t>
            </a:r>
            <a:r>
              <a:rPr lang="es-ES" sz="1200" dirty="0">
                <a:solidFill>
                  <a:schemeClr val="dk1"/>
                </a:solidFill>
                <a:latin typeface="Calibri"/>
                <a:ea typeface="Calibri"/>
                <a:cs typeface="Calibri"/>
                <a:sym typeface="Calibri"/>
              </a:rPr>
              <a:t> a </a:t>
            </a:r>
            <a:r>
              <a:rPr lang="es-ES" sz="1200" dirty="0" err="1">
                <a:solidFill>
                  <a:schemeClr val="dk1"/>
                </a:solidFill>
                <a:latin typeface="Calibri"/>
                <a:ea typeface="Calibri"/>
                <a:cs typeface="Calibri"/>
                <a:sym typeface="Calibri"/>
              </a:rPr>
              <a:t>well-known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trade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mark</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could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even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benefit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from</a:t>
            </a:r>
            <a:r>
              <a:rPr lang="es-ES" sz="1200" dirty="0">
                <a:solidFill>
                  <a:schemeClr val="dk1"/>
                </a:solidFill>
                <a:latin typeface="Calibri"/>
                <a:ea typeface="Calibri"/>
                <a:cs typeface="Calibri"/>
                <a:sym typeface="Calibri"/>
              </a:rPr>
              <a:t> extra </a:t>
            </a:r>
            <a:r>
              <a:rPr lang="es-ES" sz="1200" dirty="0" err="1">
                <a:solidFill>
                  <a:schemeClr val="dk1"/>
                </a:solidFill>
                <a:latin typeface="Calibri"/>
                <a:ea typeface="Calibri"/>
                <a:cs typeface="Calibri"/>
                <a:sym typeface="Calibri"/>
              </a:rPr>
              <a:t>protection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like</a:t>
            </a:r>
            <a:r>
              <a:rPr lang="es-ES" sz="1200" dirty="0">
                <a:solidFill>
                  <a:schemeClr val="dk1"/>
                </a:solidFill>
                <a:latin typeface="Calibri"/>
                <a:ea typeface="Calibri"/>
                <a:cs typeface="Calibri"/>
                <a:sym typeface="Calibri"/>
              </a:rPr>
              <a:t> legal </a:t>
            </a:r>
            <a:r>
              <a:rPr lang="es-ES" sz="1200" dirty="0" err="1">
                <a:solidFill>
                  <a:schemeClr val="dk1"/>
                </a:solidFill>
                <a:latin typeface="Calibri"/>
                <a:ea typeface="Calibri"/>
                <a:cs typeface="Calibri"/>
                <a:sym typeface="Calibri"/>
              </a:rPr>
              <a:t>protection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without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registering</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trade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mark</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locally</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or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extend</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the</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protection</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to</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products</a:t>
            </a:r>
            <a:r>
              <a:rPr lang="es-ES" sz="1200" dirty="0">
                <a:solidFill>
                  <a:schemeClr val="dk1"/>
                </a:solidFill>
                <a:latin typeface="Calibri"/>
                <a:ea typeface="Calibri"/>
                <a:cs typeface="Calibri"/>
                <a:sym typeface="Calibri"/>
              </a:rPr>
              <a:t> and </a:t>
            </a:r>
            <a:r>
              <a:rPr lang="es-ES" sz="1200" dirty="0" err="1">
                <a:solidFill>
                  <a:schemeClr val="dk1"/>
                </a:solidFill>
                <a:latin typeface="Calibri"/>
                <a:ea typeface="Calibri"/>
                <a:cs typeface="Calibri"/>
                <a:sym typeface="Calibri"/>
              </a:rPr>
              <a:t>services</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don’t</a:t>
            </a:r>
            <a:r>
              <a:rPr lang="es-ES" sz="1200" dirty="0">
                <a:solidFill>
                  <a:schemeClr val="dk1"/>
                </a:solidFill>
                <a:latin typeface="Calibri"/>
                <a:ea typeface="Calibri"/>
                <a:cs typeface="Calibri"/>
                <a:sym typeface="Calibri"/>
              </a:rPr>
              <a:t> deal </a:t>
            </a:r>
            <a:r>
              <a:rPr lang="es-ES" sz="1200" dirty="0" err="1">
                <a:solidFill>
                  <a:schemeClr val="dk1"/>
                </a:solidFill>
                <a:latin typeface="Calibri"/>
                <a:ea typeface="Calibri"/>
                <a:cs typeface="Calibri"/>
                <a:sym typeface="Calibri"/>
              </a:rPr>
              <a:t>with</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But</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you</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gotta</a:t>
            </a:r>
            <a:r>
              <a:rPr lang="es-ES" sz="1200" dirty="0">
                <a:solidFill>
                  <a:schemeClr val="dk1"/>
                </a:solidFill>
                <a:latin typeface="Calibri"/>
                <a:ea typeface="Calibri"/>
                <a:cs typeface="Calibri"/>
                <a:sym typeface="Calibri"/>
              </a:rPr>
              <a:t> be </a:t>
            </a:r>
            <a:r>
              <a:rPr lang="es-ES" sz="1200" dirty="0" err="1">
                <a:solidFill>
                  <a:schemeClr val="dk1"/>
                </a:solidFill>
                <a:latin typeface="Calibri"/>
                <a:ea typeface="Calibri"/>
                <a:cs typeface="Calibri"/>
                <a:sym typeface="Calibri"/>
              </a:rPr>
              <a:t>protected</a:t>
            </a:r>
            <a:r>
              <a:rPr lang="es-ES" sz="1200" dirty="0">
                <a:solidFill>
                  <a:schemeClr val="dk1"/>
                </a:solidFill>
                <a:latin typeface="Calibri"/>
                <a:ea typeface="Calibri"/>
                <a:cs typeface="Calibri"/>
                <a:sym typeface="Calibri"/>
              </a:rPr>
              <a:t> at </a:t>
            </a:r>
            <a:r>
              <a:rPr lang="es-ES" sz="1200" dirty="0" err="1">
                <a:solidFill>
                  <a:schemeClr val="dk1"/>
                </a:solidFill>
                <a:latin typeface="Calibri"/>
                <a:ea typeface="Calibri"/>
                <a:cs typeface="Calibri"/>
                <a:sym typeface="Calibri"/>
              </a:rPr>
              <a:t>least</a:t>
            </a:r>
            <a:r>
              <a:rPr lang="es-ES" sz="1200" dirty="0">
                <a:solidFill>
                  <a:schemeClr val="dk1"/>
                </a:solidFill>
                <a:latin typeface="Calibri"/>
                <a:ea typeface="Calibri"/>
                <a:cs typeface="Calibri"/>
                <a:sym typeface="Calibri"/>
              </a:rPr>
              <a:t> in </a:t>
            </a:r>
            <a:r>
              <a:rPr lang="es-ES" sz="1200" dirty="0" err="1">
                <a:solidFill>
                  <a:schemeClr val="dk1"/>
                </a:solidFill>
                <a:latin typeface="Calibri"/>
                <a:ea typeface="Calibri"/>
                <a:cs typeface="Calibri"/>
                <a:sym typeface="Calibri"/>
              </a:rPr>
              <a:t>one</a:t>
            </a:r>
            <a:r>
              <a:rPr lang="es-ES" sz="1200" dirty="0">
                <a:solidFill>
                  <a:schemeClr val="dk1"/>
                </a:solidFill>
                <a:latin typeface="Calibri"/>
                <a:ea typeface="Calibri"/>
                <a:cs typeface="Calibri"/>
                <a:sym typeface="Calibri"/>
              </a:rPr>
              <a:t> country </a:t>
            </a:r>
            <a:r>
              <a:rPr lang="es-ES" sz="1200" dirty="0" err="1">
                <a:solidFill>
                  <a:schemeClr val="dk1"/>
                </a:solidFill>
                <a:latin typeface="Calibri"/>
                <a:ea typeface="Calibri"/>
                <a:cs typeface="Calibri"/>
                <a:sym typeface="Calibri"/>
              </a:rPr>
              <a:t>for</a:t>
            </a:r>
            <a:r>
              <a:rPr lang="es-ES" sz="1200" dirty="0">
                <a:solidFill>
                  <a:schemeClr val="dk1"/>
                </a:solidFill>
                <a:latin typeface="Calibri"/>
                <a:ea typeface="Calibri"/>
                <a:cs typeface="Calibri"/>
                <a:sym typeface="Calibri"/>
              </a:rPr>
              <a:t> </a:t>
            </a:r>
            <a:r>
              <a:rPr lang="es-ES" sz="1200" dirty="0" err="1">
                <a:solidFill>
                  <a:schemeClr val="dk1"/>
                </a:solidFill>
                <a:latin typeface="Calibri"/>
                <a:ea typeface="Calibri"/>
                <a:cs typeface="Calibri"/>
                <a:sym typeface="Calibri"/>
              </a:rPr>
              <a:t>that</a:t>
            </a:r>
            <a:r>
              <a:rPr lang="es-ES" sz="1200" dirty="0">
                <a:solidFill>
                  <a:schemeClr val="dk1"/>
                </a:solidFill>
                <a:latin typeface="Calibri"/>
                <a:ea typeface="Calibri"/>
                <a:cs typeface="Calibri"/>
                <a:sym typeface="Calibri"/>
              </a:rPr>
              <a:t>.</a:t>
            </a: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Our name is covered. Now let’s move to the appearance.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err="1"/>
              <a:t>Well-known</a:t>
            </a:r>
            <a:r>
              <a:rPr lang="es-ES" dirty="0"/>
              <a:t> </a:t>
            </a:r>
            <a:r>
              <a:rPr lang="es-ES" dirty="0" err="1"/>
              <a:t>Trade</a:t>
            </a:r>
            <a:r>
              <a:rPr lang="es-ES" dirty="0"/>
              <a:t> </a:t>
            </a:r>
            <a:r>
              <a:rPr lang="es-ES" dirty="0" err="1"/>
              <a:t>marks</a:t>
            </a:r>
            <a:r>
              <a:rPr lang="es-ES" dirty="0"/>
              <a:t> </a:t>
            </a:r>
            <a:r>
              <a:rPr lang="es-ES" dirty="0" err="1"/>
              <a:t>enjoy</a:t>
            </a:r>
            <a:r>
              <a:rPr lang="es-ES" dirty="0"/>
              <a:t> a </a:t>
            </a:r>
            <a:r>
              <a:rPr lang="es-ES" dirty="0" err="1"/>
              <a:t>higher</a:t>
            </a:r>
            <a:r>
              <a:rPr lang="es-ES" dirty="0"/>
              <a:t> </a:t>
            </a:r>
            <a:r>
              <a:rPr lang="es-ES" dirty="0" err="1"/>
              <a:t>degree</a:t>
            </a:r>
            <a:r>
              <a:rPr lang="es-ES" dirty="0"/>
              <a:t> of </a:t>
            </a:r>
            <a:r>
              <a:rPr lang="es-ES" dirty="0" err="1"/>
              <a:t>protection</a:t>
            </a:r>
            <a:r>
              <a:rPr lang="es-ES" dirty="0"/>
              <a:t> </a:t>
            </a:r>
            <a:r>
              <a:rPr lang="es-ES" dirty="0" err="1"/>
              <a:t>thanks</a:t>
            </a:r>
            <a:r>
              <a:rPr lang="es-ES" dirty="0"/>
              <a:t> to </a:t>
            </a:r>
            <a:r>
              <a:rPr lang="es-ES" dirty="0" err="1"/>
              <a:t>their</a:t>
            </a:r>
            <a:r>
              <a:rPr lang="es-ES" dirty="0"/>
              <a:t> </a:t>
            </a:r>
            <a:r>
              <a:rPr lang="es-ES" dirty="0" err="1"/>
              <a:t>reputation</a:t>
            </a:r>
            <a:r>
              <a:rPr lang="es-ES" dirty="0"/>
              <a:t> in a </a:t>
            </a:r>
            <a:r>
              <a:rPr lang="es-ES" dirty="0" err="1"/>
              <a:t>given</a:t>
            </a:r>
            <a:r>
              <a:rPr lang="es-ES" dirty="0"/>
              <a:t> country. </a:t>
            </a:r>
            <a:r>
              <a:rPr lang="es-ES" dirty="0" err="1"/>
              <a:t>All</a:t>
            </a:r>
            <a:r>
              <a:rPr lang="es-ES" dirty="0"/>
              <a:t> </a:t>
            </a:r>
            <a:r>
              <a:rPr lang="es-ES" dirty="0" err="1"/>
              <a:t>countries</a:t>
            </a:r>
            <a:r>
              <a:rPr lang="es-ES" dirty="0"/>
              <a:t> in </a:t>
            </a:r>
            <a:r>
              <a:rPr lang="es-ES" dirty="0" err="1"/>
              <a:t>Latin</a:t>
            </a:r>
            <a:r>
              <a:rPr lang="es-ES" dirty="0"/>
              <a:t> </a:t>
            </a:r>
            <a:r>
              <a:rPr lang="es-ES" dirty="0" err="1"/>
              <a:t>America</a:t>
            </a:r>
            <a:r>
              <a:rPr lang="es-ES" dirty="0"/>
              <a:t> </a:t>
            </a:r>
            <a:r>
              <a:rPr lang="es-ES" dirty="0" err="1"/>
              <a:t>belong</a:t>
            </a:r>
            <a:r>
              <a:rPr lang="es-ES" dirty="0"/>
              <a:t> to </a:t>
            </a:r>
            <a:r>
              <a:rPr lang="es-ES" dirty="0" err="1"/>
              <a:t>the</a:t>
            </a:r>
            <a:r>
              <a:rPr lang="es-ES" dirty="0"/>
              <a:t> Paris </a:t>
            </a:r>
            <a:r>
              <a:rPr lang="es-ES" dirty="0" err="1"/>
              <a:t>Convention</a:t>
            </a:r>
            <a:r>
              <a:rPr lang="es-ES" dirty="0"/>
              <a:t>, </a:t>
            </a:r>
            <a:r>
              <a:rPr lang="es-ES" dirty="0" err="1"/>
              <a:t>which</a:t>
            </a:r>
            <a:r>
              <a:rPr lang="es-ES" dirty="0"/>
              <a:t> </a:t>
            </a:r>
            <a:r>
              <a:rPr lang="es-ES" dirty="0" err="1"/>
              <a:t>grants</a:t>
            </a:r>
            <a:r>
              <a:rPr lang="es-ES" dirty="0"/>
              <a:t> </a:t>
            </a:r>
            <a:r>
              <a:rPr lang="es-ES" dirty="0" err="1"/>
              <a:t>protection</a:t>
            </a:r>
            <a:r>
              <a:rPr lang="es-ES" dirty="0"/>
              <a:t> to </a:t>
            </a:r>
            <a:r>
              <a:rPr lang="es-ES" dirty="0" err="1"/>
              <a:t>well-known</a:t>
            </a:r>
            <a:r>
              <a:rPr lang="es-ES" dirty="0"/>
              <a:t> </a:t>
            </a:r>
            <a:r>
              <a:rPr lang="es-ES" dirty="0" err="1"/>
              <a:t>Trade</a:t>
            </a:r>
            <a:r>
              <a:rPr lang="es-ES" dirty="0"/>
              <a:t> </a:t>
            </a:r>
            <a:r>
              <a:rPr lang="es-ES" dirty="0" err="1"/>
              <a:t>marks</a:t>
            </a:r>
            <a:r>
              <a:rPr lang="es-ES" dirty="0"/>
              <a:t> </a:t>
            </a:r>
            <a:r>
              <a:rPr lang="es-ES" dirty="0" err="1"/>
              <a:t>under</a:t>
            </a:r>
            <a:r>
              <a:rPr lang="es-ES" dirty="0"/>
              <a:t> </a:t>
            </a:r>
            <a:r>
              <a:rPr lang="es-ES" dirty="0" err="1"/>
              <a:t>article</a:t>
            </a:r>
            <a:r>
              <a:rPr lang="es-ES" dirty="0"/>
              <a:t> 6 bis. </a:t>
            </a:r>
            <a:r>
              <a:rPr lang="es-ES" dirty="0" err="1"/>
              <a:t>However</a:t>
            </a:r>
            <a:r>
              <a:rPr lang="es-ES" dirty="0"/>
              <a:t>, </a:t>
            </a:r>
            <a:r>
              <a:rPr lang="es-ES" dirty="0" err="1"/>
              <a:t>you</a:t>
            </a:r>
            <a:r>
              <a:rPr lang="es-ES" dirty="0"/>
              <a:t> </a:t>
            </a:r>
            <a:r>
              <a:rPr lang="es-ES" dirty="0" err="1"/>
              <a:t>have</a:t>
            </a:r>
            <a:r>
              <a:rPr lang="es-ES" dirty="0"/>
              <a:t> to </a:t>
            </a:r>
            <a:r>
              <a:rPr lang="es-ES" dirty="0" err="1"/>
              <a:t>bear</a:t>
            </a:r>
            <a:r>
              <a:rPr lang="es-ES" dirty="0"/>
              <a:t> in </a:t>
            </a:r>
            <a:r>
              <a:rPr lang="es-ES" dirty="0" err="1"/>
              <a:t>mind</a:t>
            </a:r>
            <a:r>
              <a:rPr lang="es-ES" dirty="0"/>
              <a:t> </a:t>
            </a:r>
            <a:r>
              <a:rPr lang="es-ES" dirty="0" err="1"/>
              <a:t>that</a:t>
            </a:r>
            <a:r>
              <a:rPr lang="es-ES" dirty="0"/>
              <a:t> </a:t>
            </a:r>
            <a:r>
              <a:rPr lang="es-ES" dirty="0" err="1"/>
              <a:t>the</a:t>
            </a:r>
            <a:r>
              <a:rPr lang="es-ES" dirty="0"/>
              <a:t> </a:t>
            </a:r>
            <a:r>
              <a:rPr lang="es-ES" dirty="0" err="1"/>
              <a:t>scope</a:t>
            </a:r>
            <a:r>
              <a:rPr lang="es-ES" dirty="0"/>
              <a:t> of </a:t>
            </a:r>
            <a:r>
              <a:rPr lang="es-ES" dirty="0" err="1"/>
              <a:t>protection</a:t>
            </a:r>
            <a:r>
              <a:rPr lang="es-ES" dirty="0"/>
              <a:t> and </a:t>
            </a:r>
            <a:r>
              <a:rPr lang="es-ES" dirty="0" err="1"/>
              <a:t>the</a:t>
            </a:r>
            <a:r>
              <a:rPr lang="es-ES" dirty="0"/>
              <a:t> </a:t>
            </a:r>
            <a:r>
              <a:rPr lang="es-ES" dirty="0" err="1"/>
              <a:t>proceedings</a:t>
            </a:r>
            <a:r>
              <a:rPr lang="es-ES" dirty="0"/>
              <a:t> </a:t>
            </a:r>
            <a:r>
              <a:rPr lang="es-ES" dirty="0" err="1"/>
              <a:t>for</a:t>
            </a:r>
            <a:r>
              <a:rPr lang="es-ES" dirty="0"/>
              <a:t> </a:t>
            </a:r>
            <a:r>
              <a:rPr lang="es-ES" dirty="0" err="1"/>
              <a:t>obtaining</a:t>
            </a:r>
            <a:r>
              <a:rPr lang="es-ES" dirty="0"/>
              <a:t> </a:t>
            </a:r>
            <a:r>
              <a:rPr lang="es-ES" dirty="0" err="1"/>
              <a:t>such</a:t>
            </a:r>
            <a:r>
              <a:rPr lang="es-ES" dirty="0"/>
              <a:t> </a:t>
            </a:r>
            <a:r>
              <a:rPr lang="es-ES" dirty="0" err="1"/>
              <a:t>protection</a:t>
            </a:r>
            <a:r>
              <a:rPr lang="es-ES" dirty="0"/>
              <a:t> </a:t>
            </a:r>
            <a:r>
              <a:rPr lang="es-ES" dirty="0" err="1"/>
              <a:t>vary</a:t>
            </a:r>
            <a:r>
              <a:rPr lang="es-ES" dirty="0"/>
              <a:t> </a:t>
            </a:r>
            <a:r>
              <a:rPr lang="es-ES" dirty="0" err="1"/>
              <a:t>from</a:t>
            </a:r>
            <a:r>
              <a:rPr lang="es-ES" dirty="0"/>
              <a:t> country to country. </a:t>
            </a:r>
            <a:r>
              <a:rPr lang="es-ES" dirty="0" err="1"/>
              <a:t>Usually</a:t>
            </a:r>
            <a:r>
              <a:rPr lang="es-ES" dirty="0"/>
              <a:t>, </a:t>
            </a:r>
            <a:r>
              <a:rPr lang="es-ES" dirty="0" err="1"/>
              <a:t>the</a:t>
            </a:r>
            <a:r>
              <a:rPr lang="es-ES" dirty="0"/>
              <a:t> “extra” </a:t>
            </a:r>
            <a:r>
              <a:rPr lang="es-ES" dirty="0" err="1"/>
              <a:t>protection</a:t>
            </a:r>
            <a:r>
              <a:rPr lang="es-ES" dirty="0"/>
              <a:t> </a:t>
            </a:r>
            <a:r>
              <a:rPr lang="es-ES" dirty="0" err="1"/>
              <a:t>consists</a:t>
            </a:r>
            <a:r>
              <a:rPr lang="es-ES" dirty="0"/>
              <a:t> of </a:t>
            </a:r>
            <a:r>
              <a:rPr lang="es-ES" dirty="0" err="1"/>
              <a:t>the</a:t>
            </a:r>
            <a:r>
              <a:rPr lang="es-ES" dirty="0"/>
              <a:t> </a:t>
            </a:r>
            <a:r>
              <a:rPr lang="es-ES" dirty="0" err="1"/>
              <a:t>possibility</a:t>
            </a:r>
            <a:r>
              <a:rPr lang="es-ES" dirty="0"/>
              <a:t> of </a:t>
            </a:r>
            <a:r>
              <a:rPr lang="es-ES" dirty="0" err="1"/>
              <a:t>opposing</a:t>
            </a:r>
            <a:r>
              <a:rPr lang="es-ES" dirty="0"/>
              <a:t> non-</a:t>
            </a:r>
            <a:r>
              <a:rPr lang="es-ES" dirty="0" err="1"/>
              <a:t>registered</a:t>
            </a:r>
            <a:r>
              <a:rPr lang="es-ES" dirty="0"/>
              <a:t> </a:t>
            </a:r>
            <a:r>
              <a:rPr lang="es-ES" dirty="0" err="1"/>
              <a:t>well-known</a:t>
            </a:r>
            <a:r>
              <a:rPr lang="es-ES" dirty="0"/>
              <a:t> </a:t>
            </a:r>
            <a:r>
              <a:rPr lang="es-ES" dirty="0" err="1"/>
              <a:t>Trade</a:t>
            </a:r>
            <a:r>
              <a:rPr lang="es-ES" dirty="0"/>
              <a:t> </a:t>
            </a:r>
            <a:r>
              <a:rPr lang="es-ES" dirty="0" err="1"/>
              <a:t>marks</a:t>
            </a:r>
            <a:r>
              <a:rPr lang="es-ES" dirty="0"/>
              <a:t> </a:t>
            </a:r>
            <a:r>
              <a:rPr lang="es-ES" dirty="0" err="1"/>
              <a:t>against</a:t>
            </a:r>
            <a:r>
              <a:rPr lang="es-ES" dirty="0"/>
              <a:t> </a:t>
            </a:r>
            <a:r>
              <a:rPr lang="es-ES" dirty="0" err="1"/>
              <a:t>Trade</a:t>
            </a:r>
            <a:r>
              <a:rPr lang="es-ES" dirty="0"/>
              <a:t> </a:t>
            </a:r>
            <a:r>
              <a:rPr lang="es-ES" dirty="0" err="1"/>
              <a:t>mark</a:t>
            </a:r>
            <a:r>
              <a:rPr lang="es-ES" dirty="0"/>
              <a:t> </a:t>
            </a:r>
            <a:r>
              <a:rPr lang="es-ES" dirty="0" err="1"/>
              <a:t>applications</a:t>
            </a:r>
            <a:r>
              <a:rPr lang="es-ES" dirty="0"/>
              <a:t> in a </a:t>
            </a:r>
            <a:r>
              <a:rPr lang="es-ES" dirty="0" err="1"/>
              <a:t>given</a:t>
            </a:r>
            <a:r>
              <a:rPr lang="es-ES" dirty="0"/>
              <a:t> country. </a:t>
            </a:r>
            <a:r>
              <a:rPr lang="es-ES" dirty="0" err="1"/>
              <a:t>Other</a:t>
            </a:r>
            <a:r>
              <a:rPr lang="es-ES" dirty="0"/>
              <a:t> </a:t>
            </a:r>
            <a:r>
              <a:rPr lang="es-ES" dirty="0" err="1"/>
              <a:t>countries</a:t>
            </a:r>
            <a:r>
              <a:rPr lang="es-ES" dirty="0"/>
              <a:t>, </a:t>
            </a:r>
            <a:r>
              <a:rPr lang="es-ES" dirty="0" err="1"/>
              <a:t>additionally</a:t>
            </a:r>
            <a:r>
              <a:rPr lang="es-ES" dirty="0"/>
              <a:t>, </a:t>
            </a:r>
            <a:r>
              <a:rPr lang="es-ES" dirty="0" err="1"/>
              <a:t>entitle</a:t>
            </a:r>
            <a:r>
              <a:rPr lang="es-ES" dirty="0"/>
              <a:t> </a:t>
            </a:r>
            <a:r>
              <a:rPr lang="es-ES" dirty="0" err="1"/>
              <a:t>the</a:t>
            </a:r>
            <a:r>
              <a:rPr lang="es-ES" dirty="0"/>
              <a:t> </a:t>
            </a:r>
            <a:r>
              <a:rPr lang="es-ES" dirty="0" err="1"/>
              <a:t>holder</a:t>
            </a:r>
            <a:r>
              <a:rPr lang="es-ES" dirty="0"/>
              <a:t> to </a:t>
            </a:r>
            <a:r>
              <a:rPr lang="es-ES" dirty="0" err="1"/>
              <a:t>extend</a:t>
            </a:r>
            <a:r>
              <a:rPr lang="es-ES" dirty="0"/>
              <a:t> </a:t>
            </a:r>
            <a:r>
              <a:rPr lang="es-ES" dirty="0" err="1"/>
              <a:t>the</a:t>
            </a:r>
            <a:r>
              <a:rPr lang="es-ES" dirty="0"/>
              <a:t> </a:t>
            </a:r>
            <a:r>
              <a:rPr lang="es-ES" dirty="0" err="1"/>
              <a:t>Trade</a:t>
            </a:r>
            <a:r>
              <a:rPr lang="es-ES" dirty="0"/>
              <a:t> </a:t>
            </a:r>
            <a:r>
              <a:rPr lang="es-ES" dirty="0" err="1"/>
              <a:t>mark´s</a:t>
            </a:r>
            <a:r>
              <a:rPr lang="es-ES" dirty="0"/>
              <a:t> </a:t>
            </a:r>
            <a:r>
              <a:rPr lang="es-ES" dirty="0" err="1"/>
              <a:t>scope</a:t>
            </a:r>
            <a:r>
              <a:rPr lang="es-ES" dirty="0"/>
              <a:t> of </a:t>
            </a:r>
            <a:r>
              <a:rPr lang="es-ES" dirty="0" err="1"/>
              <a:t>protection</a:t>
            </a:r>
            <a:r>
              <a:rPr lang="es-ES" dirty="0"/>
              <a:t> </a:t>
            </a:r>
            <a:r>
              <a:rPr lang="es-ES" dirty="0" err="1"/>
              <a:t>beyond</a:t>
            </a:r>
            <a:r>
              <a:rPr lang="es-ES" dirty="0"/>
              <a:t> </a:t>
            </a:r>
            <a:r>
              <a:rPr lang="es-ES" dirty="0" err="1"/>
              <a:t>the</a:t>
            </a:r>
            <a:r>
              <a:rPr lang="es-ES" dirty="0"/>
              <a:t> </a:t>
            </a:r>
            <a:r>
              <a:rPr lang="es-ES" dirty="0" err="1"/>
              <a:t>scope</a:t>
            </a:r>
            <a:r>
              <a:rPr lang="es-ES" dirty="0"/>
              <a:t> of </a:t>
            </a:r>
            <a:r>
              <a:rPr lang="es-ES" dirty="0" err="1"/>
              <a:t>the</a:t>
            </a:r>
            <a:r>
              <a:rPr lang="es-ES" dirty="0"/>
              <a:t> </a:t>
            </a:r>
            <a:r>
              <a:rPr lang="es-ES" dirty="0" err="1"/>
              <a:t>specialty</a:t>
            </a:r>
            <a:r>
              <a:rPr lang="es-ES" dirty="0"/>
              <a:t> </a:t>
            </a:r>
            <a:r>
              <a:rPr lang="es-ES" dirty="0" err="1"/>
              <a:t>principle</a:t>
            </a:r>
            <a:r>
              <a:rPr lang="es-ES" dirty="0"/>
              <a:t> (</a:t>
            </a:r>
            <a:r>
              <a:rPr lang="es-ES" dirty="0" err="1"/>
              <a:t>See</a:t>
            </a:r>
            <a:r>
              <a:rPr lang="es-ES" dirty="0"/>
              <a:t> </a:t>
            </a:r>
            <a:r>
              <a:rPr lang="es-ES" dirty="0" err="1"/>
              <a:t>glossary</a:t>
            </a:r>
            <a:r>
              <a:rPr lang="es-ES" dirty="0"/>
              <a:t>). </a:t>
            </a:r>
            <a:r>
              <a:rPr lang="es-ES" dirty="0" err="1"/>
              <a:t>The</a:t>
            </a:r>
            <a:r>
              <a:rPr lang="es-ES" dirty="0"/>
              <a:t> </a:t>
            </a:r>
            <a:r>
              <a:rPr lang="es-ES" dirty="0" err="1"/>
              <a:t>requirements</a:t>
            </a:r>
            <a:r>
              <a:rPr lang="es-ES" dirty="0"/>
              <a:t> </a:t>
            </a:r>
            <a:r>
              <a:rPr lang="es-ES" dirty="0" err="1"/>
              <a:t>for</a:t>
            </a:r>
            <a:r>
              <a:rPr lang="es-ES" dirty="0"/>
              <a:t> </a:t>
            </a:r>
            <a:r>
              <a:rPr lang="es-ES" dirty="0" err="1"/>
              <a:t>its</a:t>
            </a:r>
            <a:r>
              <a:rPr lang="es-ES" dirty="0"/>
              <a:t> </a:t>
            </a:r>
            <a:r>
              <a:rPr lang="es-ES" dirty="0" err="1"/>
              <a:t>protection</a:t>
            </a:r>
            <a:r>
              <a:rPr lang="es-ES" dirty="0"/>
              <a:t> </a:t>
            </a:r>
            <a:r>
              <a:rPr lang="es-ES" dirty="0" err="1"/>
              <a:t>may</a:t>
            </a:r>
            <a:r>
              <a:rPr lang="es-ES" dirty="0"/>
              <a:t> </a:t>
            </a:r>
            <a:r>
              <a:rPr lang="es-ES" dirty="0" err="1"/>
              <a:t>involve</a:t>
            </a:r>
            <a:r>
              <a:rPr lang="es-ES" dirty="0"/>
              <a:t> </a:t>
            </a:r>
            <a:r>
              <a:rPr lang="es-ES" dirty="0" err="1"/>
              <a:t>applying</a:t>
            </a:r>
            <a:r>
              <a:rPr lang="es-ES" dirty="0"/>
              <a:t> </a:t>
            </a:r>
            <a:r>
              <a:rPr lang="es-ES" dirty="0" err="1"/>
              <a:t>for</a:t>
            </a:r>
            <a:r>
              <a:rPr lang="es-ES" dirty="0"/>
              <a:t> </a:t>
            </a:r>
            <a:r>
              <a:rPr lang="es-ES" dirty="0" err="1"/>
              <a:t>registration</a:t>
            </a:r>
            <a:r>
              <a:rPr lang="es-ES" dirty="0"/>
              <a:t> of </a:t>
            </a:r>
            <a:r>
              <a:rPr lang="es-ES" dirty="0" err="1"/>
              <a:t>the</a:t>
            </a:r>
            <a:r>
              <a:rPr lang="es-ES" dirty="0"/>
              <a:t> non-</a:t>
            </a:r>
            <a:r>
              <a:rPr lang="es-ES" dirty="0" err="1"/>
              <a:t>registered</a:t>
            </a:r>
            <a:r>
              <a:rPr lang="es-ES" dirty="0"/>
              <a:t> </a:t>
            </a:r>
            <a:r>
              <a:rPr lang="es-ES" dirty="0" err="1"/>
              <a:t>Trade</a:t>
            </a:r>
            <a:r>
              <a:rPr lang="es-ES" dirty="0"/>
              <a:t> </a:t>
            </a:r>
            <a:r>
              <a:rPr lang="es-ES" dirty="0" err="1"/>
              <a:t>mark</a:t>
            </a:r>
            <a:r>
              <a:rPr lang="es-ES" dirty="0"/>
              <a:t>, </a:t>
            </a:r>
            <a:r>
              <a:rPr lang="es-ES" dirty="0" err="1"/>
              <a:t>which</a:t>
            </a:r>
            <a:r>
              <a:rPr lang="es-ES" dirty="0"/>
              <a:t> </a:t>
            </a:r>
            <a:r>
              <a:rPr lang="es-ES" dirty="0" err="1"/>
              <a:t>is</a:t>
            </a:r>
            <a:r>
              <a:rPr lang="es-ES" dirty="0"/>
              <a:t> </a:t>
            </a:r>
            <a:r>
              <a:rPr lang="es-ES" dirty="0" err="1"/>
              <a:t>the</a:t>
            </a:r>
            <a:r>
              <a:rPr lang="es-ES" dirty="0"/>
              <a:t> case of, </a:t>
            </a:r>
            <a:r>
              <a:rPr lang="es-ES" dirty="0" err="1"/>
              <a:t>for</a:t>
            </a:r>
            <a:r>
              <a:rPr lang="es-ES" dirty="0"/>
              <a:t> </a:t>
            </a:r>
            <a:r>
              <a:rPr lang="es-ES" dirty="0" err="1"/>
              <a:t>example</a:t>
            </a:r>
            <a:r>
              <a:rPr lang="es-ES" dirty="0"/>
              <a:t>, </a:t>
            </a:r>
            <a:r>
              <a:rPr lang="es-ES" dirty="0" err="1"/>
              <a:t>Brazil</a:t>
            </a:r>
            <a:r>
              <a:rPr lang="es-ES" dirty="0"/>
              <a:t> </a:t>
            </a:r>
            <a:r>
              <a:rPr lang="es-ES" dirty="0" err="1"/>
              <a:t>or</a:t>
            </a:r>
            <a:r>
              <a:rPr lang="es-ES" dirty="0"/>
              <a:t> Chile. In Argentina, </a:t>
            </a:r>
            <a:r>
              <a:rPr lang="es-ES" dirty="0" err="1"/>
              <a:t>it</a:t>
            </a:r>
            <a:r>
              <a:rPr lang="es-ES" dirty="0"/>
              <a:t> </a:t>
            </a:r>
            <a:r>
              <a:rPr lang="es-ES" dirty="0" err="1"/>
              <a:t>is</a:t>
            </a:r>
            <a:r>
              <a:rPr lang="es-ES" dirty="0"/>
              <a:t> </a:t>
            </a:r>
            <a:r>
              <a:rPr lang="es-ES" dirty="0" err="1"/>
              <a:t>not</a:t>
            </a:r>
            <a:r>
              <a:rPr lang="es-ES" dirty="0"/>
              <a:t> </a:t>
            </a:r>
            <a:r>
              <a:rPr lang="es-ES" dirty="0" err="1"/>
              <a:t>clear</a:t>
            </a:r>
            <a:r>
              <a:rPr lang="es-ES" dirty="0"/>
              <a:t> </a:t>
            </a:r>
            <a:r>
              <a:rPr lang="es-ES" dirty="0" err="1"/>
              <a:t>whether</a:t>
            </a:r>
            <a:r>
              <a:rPr lang="es-ES" dirty="0"/>
              <a:t> </a:t>
            </a:r>
            <a:r>
              <a:rPr lang="es-ES" dirty="0" err="1"/>
              <a:t>or</a:t>
            </a:r>
            <a:r>
              <a:rPr lang="es-ES" dirty="0"/>
              <a:t> </a:t>
            </a:r>
            <a:r>
              <a:rPr lang="es-ES" dirty="0" err="1"/>
              <a:t>not</a:t>
            </a:r>
            <a:r>
              <a:rPr lang="es-ES" dirty="0"/>
              <a:t> a </a:t>
            </a:r>
            <a:r>
              <a:rPr lang="es-ES" dirty="0" err="1"/>
              <a:t>Trade</a:t>
            </a:r>
            <a:r>
              <a:rPr lang="es-ES" dirty="0"/>
              <a:t> </a:t>
            </a:r>
            <a:r>
              <a:rPr lang="es-ES" dirty="0" err="1"/>
              <a:t>mark</a:t>
            </a:r>
            <a:r>
              <a:rPr lang="es-ES" dirty="0"/>
              <a:t> </a:t>
            </a:r>
            <a:r>
              <a:rPr lang="es-ES" dirty="0" err="1"/>
              <a:t>that</a:t>
            </a:r>
            <a:r>
              <a:rPr lang="es-ES" dirty="0"/>
              <a:t> has </a:t>
            </a:r>
            <a:r>
              <a:rPr lang="es-ES" dirty="0" err="1"/>
              <a:t>not</a:t>
            </a:r>
            <a:r>
              <a:rPr lang="es-ES" dirty="0"/>
              <a:t> </a:t>
            </a:r>
            <a:r>
              <a:rPr lang="es-ES" dirty="0" err="1"/>
              <a:t>been</a:t>
            </a:r>
            <a:r>
              <a:rPr lang="es-ES" dirty="0"/>
              <a:t> </a:t>
            </a:r>
            <a:r>
              <a:rPr lang="es-ES" dirty="0" err="1"/>
              <a:t>used</a:t>
            </a:r>
            <a:r>
              <a:rPr lang="es-ES" dirty="0"/>
              <a:t> in </a:t>
            </a:r>
            <a:r>
              <a:rPr lang="es-ES" dirty="0" err="1"/>
              <a:t>the</a:t>
            </a:r>
            <a:r>
              <a:rPr lang="es-ES" dirty="0"/>
              <a:t> country </a:t>
            </a:r>
            <a:r>
              <a:rPr lang="es-ES" dirty="0" err="1"/>
              <a:t>could</a:t>
            </a:r>
            <a:r>
              <a:rPr lang="es-ES" dirty="0"/>
              <a:t> </a:t>
            </a:r>
            <a:r>
              <a:rPr lang="es-ES" dirty="0" err="1"/>
              <a:t>benefit</a:t>
            </a:r>
            <a:r>
              <a:rPr lang="es-ES" dirty="0"/>
              <a:t> </a:t>
            </a:r>
            <a:r>
              <a:rPr lang="es-ES" dirty="0" err="1"/>
              <a:t>from</a:t>
            </a:r>
            <a:r>
              <a:rPr lang="es-ES" dirty="0"/>
              <a:t> </a:t>
            </a:r>
            <a:r>
              <a:rPr lang="es-ES" dirty="0" err="1"/>
              <a:t>well-known</a:t>
            </a:r>
            <a:r>
              <a:rPr lang="es-ES" dirty="0"/>
              <a:t> </a:t>
            </a:r>
            <a:r>
              <a:rPr lang="es-ES" dirty="0" err="1"/>
              <a:t>Trade</a:t>
            </a:r>
            <a:r>
              <a:rPr lang="es-ES" dirty="0"/>
              <a:t> </a:t>
            </a:r>
            <a:r>
              <a:rPr lang="es-ES" dirty="0" err="1"/>
              <a:t>mark</a:t>
            </a:r>
            <a:r>
              <a:rPr lang="es-ES" dirty="0"/>
              <a:t> </a:t>
            </a:r>
            <a:r>
              <a:rPr lang="es-ES" dirty="0" err="1"/>
              <a:t>protection</a:t>
            </a:r>
            <a:r>
              <a:rPr lang="es-ES" dirty="0"/>
              <a:t>, </a:t>
            </a:r>
            <a:r>
              <a:rPr lang="es-ES" dirty="0" err="1"/>
              <a:t>while</a:t>
            </a:r>
            <a:r>
              <a:rPr lang="es-ES" dirty="0"/>
              <a:t> in </a:t>
            </a:r>
            <a:r>
              <a:rPr lang="es-ES" dirty="0" err="1"/>
              <a:t>the</a:t>
            </a:r>
            <a:r>
              <a:rPr lang="es-ES" dirty="0"/>
              <a:t> </a:t>
            </a:r>
            <a:r>
              <a:rPr lang="es-ES" dirty="0" err="1"/>
              <a:t>Andean</a:t>
            </a:r>
            <a:r>
              <a:rPr lang="es-ES" dirty="0"/>
              <a:t> </a:t>
            </a:r>
            <a:r>
              <a:rPr lang="es-ES" dirty="0" err="1"/>
              <a:t>Community</a:t>
            </a:r>
            <a:r>
              <a:rPr lang="es-ES" dirty="0"/>
              <a:t> (</a:t>
            </a:r>
            <a:r>
              <a:rPr lang="es-ES" dirty="0" err="1"/>
              <a:t>composed</a:t>
            </a:r>
            <a:r>
              <a:rPr lang="es-ES" dirty="0"/>
              <a:t> of Colombia, </a:t>
            </a:r>
            <a:r>
              <a:rPr lang="es-ES" dirty="0" err="1"/>
              <a:t>Peru</a:t>
            </a:r>
            <a:r>
              <a:rPr lang="es-ES" dirty="0"/>
              <a:t>, Bolivia and Ecuador), </a:t>
            </a:r>
            <a:r>
              <a:rPr lang="es-ES" dirty="0" err="1"/>
              <a:t>well-known</a:t>
            </a:r>
            <a:r>
              <a:rPr lang="es-ES" dirty="0"/>
              <a:t> </a:t>
            </a:r>
            <a:r>
              <a:rPr lang="es-ES" dirty="0" err="1"/>
              <a:t>Trade</a:t>
            </a:r>
            <a:r>
              <a:rPr lang="es-ES" dirty="0"/>
              <a:t> </a:t>
            </a:r>
            <a:r>
              <a:rPr lang="es-ES" dirty="0" err="1"/>
              <a:t>marks</a:t>
            </a:r>
            <a:r>
              <a:rPr lang="es-ES" dirty="0"/>
              <a:t> </a:t>
            </a:r>
            <a:r>
              <a:rPr lang="es-ES" dirty="0" err="1"/>
              <a:t>that</a:t>
            </a:r>
            <a:r>
              <a:rPr lang="es-ES" dirty="0"/>
              <a:t> </a:t>
            </a:r>
            <a:r>
              <a:rPr lang="es-ES" dirty="0" err="1"/>
              <a:t>have</a:t>
            </a:r>
            <a:r>
              <a:rPr lang="es-ES" dirty="0"/>
              <a:t> </a:t>
            </a:r>
            <a:r>
              <a:rPr lang="es-ES" dirty="0" err="1"/>
              <a:t>been</a:t>
            </a:r>
            <a:r>
              <a:rPr lang="es-ES" dirty="0"/>
              <a:t> </a:t>
            </a:r>
            <a:r>
              <a:rPr lang="es-ES" dirty="0" err="1"/>
              <a:t>used</a:t>
            </a:r>
            <a:r>
              <a:rPr lang="es-ES" dirty="0"/>
              <a:t> in </a:t>
            </a:r>
            <a:r>
              <a:rPr lang="es-ES" dirty="0" err="1"/>
              <a:t>any</a:t>
            </a:r>
            <a:r>
              <a:rPr lang="es-ES" dirty="0"/>
              <a:t> of </a:t>
            </a:r>
            <a:r>
              <a:rPr lang="es-ES" dirty="0" err="1"/>
              <a:t>the</a:t>
            </a:r>
            <a:r>
              <a:rPr lang="es-ES" dirty="0"/>
              <a:t> </a:t>
            </a:r>
            <a:r>
              <a:rPr lang="es-ES" dirty="0" err="1"/>
              <a:t>member</a:t>
            </a:r>
            <a:r>
              <a:rPr lang="es-ES" dirty="0"/>
              <a:t> </a:t>
            </a:r>
            <a:r>
              <a:rPr lang="es-ES" dirty="0" err="1"/>
              <a:t>countries</a:t>
            </a:r>
            <a:r>
              <a:rPr lang="es-ES" dirty="0"/>
              <a:t> </a:t>
            </a:r>
            <a:r>
              <a:rPr lang="es-ES" dirty="0" err="1"/>
              <a:t>benefit</a:t>
            </a:r>
            <a:r>
              <a:rPr lang="es-ES" dirty="0"/>
              <a:t> </a:t>
            </a:r>
            <a:r>
              <a:rPr lang="es-ES" dirty="0" err="1"/>
              <a:t>from</a:t>
            </a:r>
            <a:r>
              <a:rPr lang="es-ES" dirty="0"/>
              <a:t> </a:t>
            </a:r>
            <a:r>
              <a:rPr lang="es-ES" dirty="0" err="1"/>
              <a:t>additional</a:t>
            </a:r>
            <a:r>
              <a:rPr lang="es-ES" dirty="0"/>
              <a:t> </a:t>
            </a:r>
            <a:r>
              <a:rPr lang="es-ES" dirty="0" err="1"/>
              <a:t>protection</a:t>
            </a:r>
            <a:r>
              <a:rPr lang="es-ES" dirty="0"/>
              <a:t>, </a:t>
            </a:r>
            <a:r>
              <a:rPr lang="es-ES" dirty="0" err="1"/>
              <a:t>if</a:t>
            </a:r>
            <a:r>
              <a:rPr lang="es-ES" dirty="0"/>
              <a:t> </a:t>
            </a:r>
            <a:r>
              <a:rPr lang="es-ES" dirty="0" err="1"/>
              <a:t>not</a:t>
            </a:r>
            <a:r>
              <a:rPr lang="es-ES" dirty="0"/>
              <a:t>, </a:t>
            </a:r>
            <a:r>
              <a:rPr lang="es-ES" dirty="0" err="1"/>
              <a:t>the</a:t>
            </a:r>
            <a:r>
              <a:rPr lang="es-ES" dirty="0"/>
              <a:t> </a:t>
            </a:r>
            <a:r>
              <a:rPr lang="es-ES" dirty="0" err="1"/>
              <a:t>Trade</a:t>
            </a:r>
            <a:r>
              <a:rPr lang="es-ES" dirty="0"/>
              <a:t> </a:t>
            </a:r>
            <a:r>
              <a:rPr lang="es-ES" dirty="0" err="1"/>
              <a:t>mark</a:t>
            </a:r>
            <a:r>
              <a:rPr lang="es-ES" dirty="0"/>
              <a:t> </a:t>
            </a:r>
            <a:r>
              <a:rPr lang="es-ES" dirty="0" err="1"/>
              <a:t>holder</a:t>
            </a:r>
            <a:r>
              <a:rPr lang="es-ES" dirty="0"/>
              <a:t> </a:t>
            </a:r>
            <a:r>
              <a:rPr lang="es-ES" dirty="0" err="1"/>
              <a:t>bears</a:t>
            </a:r>
            <a:r>
              <a:rPr lang="es-ES" dirty="0"/>
              <a:t> </a:t>
            </a:r>
            <a:r>
              <a:rPr lang="es-ES" dirty="0" err="1"/>
              <a:t>the</a:t>
            </a:r>
            <a:r>
              <a:rPr lang="es-ES" dirty="0"/>
              <a:t> </a:t>
            </a:r>
            <a:r>
              <a:rPr lang="es-ES" dirty="0" err="1"/>
              <a:t>burden</a:t>
            </a:r>
            <a:r>
              <a:rPr lang="es-ES" dirty="0"/>
              <a:t> of </a:t>
            </a:r>
            <a:r>
              <a:rPr lang="es-ES" dirty="0" err="1"/>
              <a:t>proving</a:t>
            </a:r>
            <a:r>
              <a:rPr lang="es-ES" dirty="0"/>
              <a:t> </a:t>
            </a:r>
            <a:r>
              <a:rPr lang="es-ES" dirty="0" err="1"/>
              <a:t>that</a:t>
            </a:r>
            <a:r>
              <a:rPr lang="es-ES" dirty="0"/>
              <a:t> </a:t>
            </a:r>
            <a:r>
              <a:rPr lang="es-ES" dirty="0" err="1"/>
              <a:t>it</a:t>
            </a:r>
            <a:r>
              <a:rPr lang="es-ES" dirty="0"/>
              <a:t> </a:t>
            </a:r>
            <a:r>
              <a:rPr lang="es-ES" dirty="0" err="1"/>
              <a:t>is</a:t>
            </a:r>
            <a:r>
              <a:rPr lang="es-ES" dirty="0"/>
              <a:t> </a:t>
            </a:r>
            <a:r>
              <a:rPr lang="es-ES" dirty="0" err="1"/>
              <a:t>well-known</a:t>
            </a:r>
            <a:r>
              <a:rPr lang="es-ES" dirty="0"/>
              <a:t> in </a:t>
            </a:r>
            <a:r>
              <a:rPr lang="es-ES" dirty="0" err="1"/>
              <a:t>the</a:t>
            </a:r>
            <a:r>
              <a:rPr lang="es-ES" dirty="0"/>
              <a:t> </a:t>
            </a:r>
            <a:r>
              <a:rPr lang="es-ES" dirty="0" err="1"/>
              <a:t>relevant</a:t>
            </a:r>
            <a:r>
              <a:rPr lang="es-ES" dirty="0"/>
              <a:t> sector. (</a:t>
            </a:r>
            <a:endParaRPr lang="en-GB"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12</a:t>
            </a:fld>
            <a:endParaRPr lang="en-GB"/>
          </a:p>
        </p:txBody>
      </p:sp>
    </p:spTree>
    <p:extLst>
      <p:ext uri="{BB962C8B-B14F-4D97-AF65-F5344CB8AC3E}">
        <p14:creationId xmlns:p14="http://schemas.microsoft.com/office/powerpoint/2010/main" val="2098864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Because, how do you protect the external appearance of a product, including its shape, configuration, colour, materials or texture? With Industrial Designs.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In Latin America, you have 2-Dimensional designs (known as </a:t>
            </a:r>
            <a:r>
              <a:rPr lang="en-GB" noProof="0" dirty="0" err="1">
                <a:latin typeface="Verdana" panose="020B0604030504040204" pitchFamily="34" charset="0"/>
                <a:ea typeface="Verdana" panose="020B0604030504040204" pitchFamily="34" charset="0"/>
                <a:cs typeface="Verdana" panose="020B0604030504040204" pitchFamily="34" charset="0"/>
              </a:rPr>
              <a:t>dibujo</a:t>
            </a:r>
            <a:r>
              <a:rPr lang="en-GB" noProof="0" dirty="0">
                <a:latin typeface="Verdana" panose="020B0604030504040204" pitchFamily="34" charset="0"/>
                <a:ea typeface="Verdana" panose="020B0604030504040204" pitchFamily="34" charset="0"/>
                <a:cs typeface="Verdana" panose="020B0604030504040204" pitchFamily="34" charset="0"/>
              </a:rPr>
              <a:t>), which are for textile prints, for instance;  and 3-D designs (known as </a:t>
            </a:r>
            <a:r>
              <a:rPr lang="en-GB" noProof="0" dirty="0" err="1">
                <a:latin typeface="Verdana" panose="020B0604030504040204" pitchFamily="34" charset="0"/>
                <a:ea typeface="Verdana" panose="020B0604030504040204" pitchFamily="34" charset="0"/>
                <a:cs typeface="Verdana" panose="020B0604030504040204" pitchFamily="34" charset="0"/>
              </a:rPr>
              <a:t>modelo</a:t>
            </a:r>
            <a:r>
              <a:rPr lang="en-GB" noProof="0" dirty="0">
                <a:latin typeface="Verdana" panose="020B0604030504040204" pitchFamily="34" charset="0"/>
                <a:ea typeface="Verdana" panose="020B0604030504040204" pitchFamily="34" charset="0"/>
                <a:cs typeface="Verdana" panose="020B0604030504040204" pitchFamily="34" charset="0"/>
              </a:rPr>
              <a:t>), which are for belts or eyewear. Easy, right? Well, what if I told you that c</a:t>
            </a:r>
            <a:r>
              <a:rPr lang="en-GB" noProof="0" dirty="0"/>
              <a:t>ountries such as Chile and Venezuela explicitly exclude clothing from Design protection? Yeah, I know…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Actually it is not that bad, as in Chile you are entitled to register your textile prints. But it is shocking anyway.</a:t>
            </a: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As to the registration requirements, your design must be new, which </a:t>
            </a:r>
            <a:r>
              <a:rPr lang="en-GB" dirty="0"/>
              <a:t>implies that no identical or closely similar Design has been applied for, commercialized or otherwise disclosed in any part of the </a:t>
            </a:r>
            <a:r>
              <a:rPr lang="en-GB" b="1" u="sng" dirty="0"/>
              <a:t>world</a:t>
            </a:r>
            <a:r>
              <a:rPr lang="en-GB" dirty="0"/>
              <a:t>. Yep, worldwide novelty matters, my friends.</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In addition, some countries, like Argentina or Venezuela, also require singularity or originality of the Design to grant the protection, whereas other countries, such as Honduras or Mexico, also require industrial applicability.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But coming back to the novelty, I have some good news for you, because, upon certain limited conditions, you can register the Design after its disclosure or commercialization without harming its novelty, provided that the lapse between the disclosure date and the application date is no longer than 6 or 12 months, depending on the country.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Such a possibility is indeed very useful in this sector, as it offers the option of testing the products in the market before deciding to register them; and kind of compensates the lack of protection for non-registered designs (with the exception of Guatemala, Nicaragua and Panama). With such a short life cycle, I know it sounds unfair, but… It is how it is and now you know it.</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Finally, as to the duration, unlike trade marks and love, it does not last forever, and it varies from 5 to 25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s-ES" dirty="0" err="1"/>
              <a:t>The</a:t>
            </a:r>
            <a:r>
              <a:rPr lang="es-ES" dirty="0"/>
              <a:t> </a:t>
            </a:r>
            <a:r>
              <a:rPr lang="es-ES" dirty="0" err="1"/>
              <a:t>maximum</a:t>
            </a:r>
            <a:r>
              <a:rPr lang="es-ES" dirty="0"/>
              <a:t> </a:t>
            </a:r>
            <a:r>
              <a:rPr lang="es-ES" dirty="0" err="1"/>
              <a:t>duration</a:t>
            </a:r>
            <a:r>
              <a:rPr lang="es-ES" dirty="0"/>
              <a:t> of </a:t>
            </a:r>
            <a:r>
              <a:rPr lang="es-ES" dirty="0" err="1"/>
              <a:t>the</a:t>
            </a:r>
            <a:r>
              <a:rPr lang="es-ES" dirty="0"/>
              <a:t> </a:t>
            </a:r>
            <a:r>
              <a:rPr lang="es-ES" dirty="0" err="1"/>
              <a:t>registered</a:t>
            </a:r>
            <a:r>
              <a:rPr lang="es-ES" dirty="0"/>
              <a:t> </a:t>
            </a:r>
            <a:r>
              <a:rPr lang="es-ES" dirty="0" err="1"/>
              <a:t>Design</a:t>
            </a:r>
            <a:r>
              <a:rPr lang="es-ES" dirty="0"/>
              <a:t> </a:t>
            </a:r>
            <a:r>
              <a:rPr lang="es-ES" dirty="0" err="1"/>
              <a:t>is</a:t>
            </a:r>
            <a:r>
              <a:rPr lang="es-ES" dirty="0"/>
              <a:t> </a:t>
            </a:r>
            <a:r>
              <a:rPr lang="es-ES" dirty="0" err="1"/>
              <a:t>not</a:t>
            </a:r>
            <a:r>
              <a:rPr lang="es-ES" dirty="0"/>
              <a:t> </a:t>
            </a:r>
            <a:r>
              <a:rPr lang="es-ES" dirty="0" err="1"/>
              <a:t>harmonised</a:t>
            </a:r>
            <a:r>
              <a:rPr lang="es-ES" dirty="0"/>
              <a:t> in </a:t>
            </a:r>
            <a:r>
              <a:rPr lang="es-ES" dirty="0" err="1"/>
              <a:t>Latin</a:t>
            </a:r>
            <a:r>
              <a:rPr lang="es-ES" dirty="0"/>
              <a:t> </a:t>
            </a:r>
            <a:r>
              <a:rPr lang="es-ES" dirty="0" err="1"/>
              <a:t>America</a:t>
            </a:r>
            <a:r>
              <a:rPr lang="es-ES" dirty="0"/>
              <a:t>. </a:t>
            </a:r>
            <a:r>
              <a:rPr lang="es-ES" dirty="0" err="1"/>
              <a:t>It</a:t>
            </a:r>
            <a:r>
              <a:rPr lang="es-ES" dirty="0"/>
              <a:t> </a:t>
            </a:r>
            <a:r>
              <a:rPr lang="es-ES" dirty="0" err="1"/>
              <a:t>is</a:t>
            </a:r>
            <a:r>
              <a:rPr lang="es-ES" dirty="0"/>
              <a:t> 10 </a:t>
            </a:r>
            <a:r>
              <a:rPr lang="es-ES" dirty="0" err="1"/>
              <a:t>years</a:t>
            </a:r>
            <a:r>
              <a:rPr lang="es-ES" dirty="0"/>
              <a:t> in Colombia, </a:t>
            </a:r>
            <a:r>
              <a:rPr lang="es-ES" dirty="0" err="1"/>
              <a:t>Peru</a:t>
            </a:r>
            <a:r>
              <a:rPr lang="es-ES" dirty="0"/>
              <a:t>, Chile </a:t>
            </a:r>
            <a:r>
              <a:rPr lang="es-ES" dirty="0" err="1"/>
              <a:t>or</a:t>
            </a:r>
            <a:r>
              <a:rPr lang="es-ES" dirty="0"/>
              <a:t> Ecuador and 15 </a:t>
            </a:r>
            <a:r>
              <a:rPr lang="es-ES" dirty="0" err="1"/>
              <a:t>years</a:t>
            </a:r>
            <a:r>
              <a:rPr lang="es-ES" dirty="0"/>
              <a:t> in Honduras, </a:t>
            </a:r>
            <a:r>
              <a:rPr lang="es-ES" dirty="0" err="1"/>
              <a:t>Panama</a:t>
            </a:r>
            <a:r>
              <a:rPr lang="es-ES" dirty="0"/>
              <a:t>, Argentina </a:t>
            </a:r>
            <a:r>
              <a:rPr lang="es-ES" dirty="0" err="1"/>
              <a:t>or</a:t>
            </a:r>
            <a:r>
              <a:rPr lang="es-ES" dirty="0"/>
              <a:t> Uruguay. In </a:t>
            </a:r>
            <a:r>
              <a:rPr lang="es-ES" dirty="0" err="1"/>
              <a:t>Brazil</a:t>
            </a:r>
            <a:r>
              <a:rPr lang="es-ES" dirty="0"/>
              <a:t> and </a:t>
            </a:r>
            <a:r>
              <a:rPr lang="es-ES" dirty="0" err="1"/>
              <a:t>Mexico</a:t>
            </a:r>
            <a:r>
              <a:rPr lang="es-ES" dirty="0"/>
              <a:t>, </a:t>
            </a:r>
            <a:r>
              <a:rPr lang="es-ES" dirty="0" err="1"/>
              <a:t>however</a:t>
            </a:r>
            <a:r>
              <a:rPr lang="es-ES" dirty="0"/>
              <a:t>, </a:t>
            </a:r>
            <a:r>
              <a:rPr lang="es-ES" dirty="0" err="1"/>
              <a:t>protection</a:t>
            </a:r>
            <a:r>
              <a:rPr lang="es-ES" dirty="0"/>
              <a:t> can be </a:t>
            </a:r>
            <a:r>
              <a:rPr lang="es-ES" dirty="0" err="1"/>
              <a:t>obtained</a:t>
            </a:r>
            <a:r>
              <a:rPr lang="es-ES" dirty="0"/>
              <a:t> up to 25 </a:t>
            </a:r>
            <a:r>
              <a:rPr lang="es-ES" dirty="0" err="1"/>
              <a:t>years</a:t>
            </a:r>
            <a:r>
              <a:rPr lang="es-ES" dirty="0"/>
              <a:t> </a:t>
            </a:r>
            <a:r>
              <a:rPr lang="es-ES" dirty="0" err="1"/>
              <a:t>from</a:t>
            </a:r>
            <a:r>
              <a:rPr lang="es-ES" dirty="0"/>
              <a:t> </a:t>
            </a:r>
            <a:r>
              <a:rPr lang="es-ES" dirty="0" err="1"/>
              <a:t>the</a:t>
            </a:r>
            <a:r>
              <a:rPr lang="es-ES" dirty="0"/>
              <a:t> </a:t>
            </a:r>
            <a:r>
              <a:rPr lang="es-ES" dirty="0" err="1"/>
              <a:t>application</a:t>
            </a:r>
            <a:r>
              <a:rPr lang="es-ES" dirty="0"/>
              <a:t> date (a </a:t>
            </a:r>
            <a:r>
              <a:rPr lang="es-ES" dirty="0" err="1"/>
              <a:t>first</a:t>
            </a:r>
            <a:r>
              <a:rPr lang="es-ES" dirty="0"/>
              <a:t> </a:t>
            </a:r>
            <a:r>
              <a:rPr lang="es-ES" dirty="0" err="1"/>
              <a:t>period</a:t>
            </a:r>
            <a:r>
              <a:rPr lang="es-ES" dirty="0"/>
              <a:t> of 10 </a:t>
            </a:r>
            <a:r>
              <a:rPr lang="es-ES" dirty="0" err="1"/>
              <a:t>years</a:t>
            </a:r>
            <a:r>
              <a:rPr lang="es-ES" dirty="0"/>
              <a:t> </a:t>
            </a:r>
            <a:r>
              <a:rPr lang="es-ES" dirty="0" err="1"/>
              <a:t>with</a:t>
            </a:r>
            <a:r>
              <a:rPr lang="es-ES" dirty="0"/>
              <a:t> </a:t>
            </a:r>
            <a:r>
              <a:rPr lang="es-ES" dirty="0" err="1"/>
              <a:t>three</a:t>
            </a:r>
            <a:r>
              <a:rPr lang="es-ES" dirty="0"/>
              <a:t> </a:t>
            </a:r>
            <a:r>
              <a:rPr lang="es-ES" dirty="0" err="1"/>
              <a:t>subsequent</a:t>
            </a:r>
            <a:r>
              <a:rPr lang="es-ES" dirty="0"/>
              <a:t> </a:t>
            </a:r>
            <a:r>
              <a:rPr lang="es-ES" dirty="0" err="1"/>
              <a:t>renewals</a:t>
            </a:r>
            <a:r>
              <a:rPr lang="es-ES" dirty="0"/>
              <a:t> of 5 </a:t>
            </a:r>
            <a:r>
              <a:rPr lang="es-ES" dirty="0" err="1"/>
              <a:t>years</a:t>
            </a:r>
            <a:r>
              <a:rPr lang="es-ES" dirty="0"/>
              <a:t> </a:t>
            </a:r>
            <a:r>
              <a:rPr lang="es-ES" dirty="0" err="1"/>
              <a:t>each</a:t>
            </a:r>
            <a:r>
              <a:rPr lang="es-ES" dirty="0"/>
              <a:t> </a:t>
            </a:r>
            <a:r>
              <a:rPr lang="es-ES" dirty="0" err="1"/>
              <a:t>one</a:t>
            </a:r>
            <a:r>
              <a:rPr lang="es-ES" dirty="0"/>
              <a:t>).</a:t>
            </a:r>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13</a:t>
            </a:fld>
            <a:endParaRPr lang="en-GB"/>
          </a:p>
        </p:txBody>
      </p:sp>
    </p:spTree>
    <p:extLst>
      <p:ext uri="{BB962C8B-B14F-4D97-AF65-F5344CB8AC3E}">
        <p14:creationId xmlns:p14="http://schemas.microsoft.com/office/powerpoint/2010/main" val="49724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1:notes"/>
          <p:cNvSpPr>
            <a:spLocks noGrp="1" noRot="1" noChangeAspect="1"/>
          </p:cNvSpPr>
          <p:nvPr>
            <p:ph type="sldImg" idx="2"/>
          </p:nvPr>
        </p:nvSpPr>
        <p:spPr>
          <a:xfrm>
            <a:off x="92075" y="744538"/>
            <a:ext cx="6615113"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7" name="Google Shape;437;p2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a:t>And if you were wondering how much does it take to register, the protection duration or the specific months covered by the grace period, there you go.</a:t>
            </a:r>
            <a:endParaRPr/>
          </a:p>
          <a:p>
            <a:pPr marL="0" lvl="0" indent="0" algn="l" rtl="0">
              <a:spcBef>
                <a:spcPts val="360"/>
              </a:spcBef>
              <a:spcAft>
                <a:spcPts val="0"/>
              </a:spcAft>
              <a:buNone/>
            </a:pPr>
            <a:endParaRPr/>
          </a:p>
          <a:p>
            <a:pPr marL="0" lvl="0" indent="0" algn="l" rtl="0">
              <a:spcBef>
                <a:spcPts val="360"/>
              </a:spcBef>
              <a:spcAft>
                <a:spcPts val="0"/>
              </a:spcAft>
              <a:buNone/>
            </a:pPr>
            <a:r>
              <a:rPr lang="es-ES"/>
              <a:t>These amounts were updated last week, and refer only to the anual oficial fees, which means that you must add:</a:t>
            </a:r>
            <a:endParaRPr/>
          </a:p>
          <a:p>
            <a:pPr marL="171450" lvl="0" indent="-171450" algn="l" rtl="0">
              <a:spcBef>
                <a:spcPts val="360"/>
              </a:spcBef>
              <a:spcAft>
                <a:spcPts val="0"/>
              </a:spcAft>
              <a:buClr>
                <a:schemeClr val="dk1"/>
              </a:buClr>
              <a:buSzPts val="1200"/>
              <a:buFont typeface="Arial"/>
              <a:buChar char="•"/>
            </a:pPr>
            <a:r>
              <a:rPr lang="es-ES"/>
              <a:t>The IP lawyer fees</a:t>
            </a:r>
            <a:endParaRPr/>
          </a:p>
          <a:p>
            <a:pPr marL="171450" lvl="0" indent="-171450" algn="l" rtl="0">
              <a:spcBef>
                <a:spcPts val="360"/>
              </a:spcBef>
              <a:spcAft>
                <a:spcPts val="0"/>
              </a:spcAft>
              <a:buClr>
                <a:schemeClr val="dk1"/>
              </a:buClr>
              <a:buSzPts val="1200"/>
              <a:buFont typeface="Arial"/>
              <a:buChar char="•"/>
            </a:pPr>
            <a:r>
              <a:rPr lang="es-ES"/>
              <a:t>The prior searches costs or</a:t>
            </a:r>
            <a:endParaRPr/>
          </a:p>
          <a:p>
            <a:pPr marL="171450" lvl="0" indent="-171450" algn="l" rtl="0">
              <a:spcBef>
                <a:spcPts val="360"/>
              </a:spcBef>
              <a:spcAft>
                <a:spcPts val="0"/>
              </a:spcAft>
              <a:buClr>
                <a:schemeClr val="dk1"/>
              </a:buClr>
              <a:buSzPts val="1200"/>
              <a:buFont typeface="Arial"/>
              <a:buChar char="•"/>
            </a:pPr>
            <a:r>
              <a:rPr lang="es-ES"/>
              <a:t>Document translation</a:t>
            </a:r>
            <a:endParaRPr/>
          </a:p>
          <a:p>
            <a:pPr marL="171450" lvl="0" indent="-95250" algn="l" rtl="0">
              <a:spcBef>
                <a:spcPts val="360"/>
              </a:spcBef>
              <a:spcAft>
                <a:spcPts val="0"/>
              </a:spcAft>
              <a:buClr>
                <a:schemeClr val="dk1"/>
              </a:buClr>
              <a:buSzPts val="1200"/>
              <a:buFont typeface="Arial"/>
              <a:buNone/>
            </a:pPr>
            <a:endParaRPr/>
          </a:p>
          <a:p>
            <a:pPr marL="0" lvl="0" indent="0" algn="l" rtl="0">
              <a:spcBef>
                <a:spcPts val="360"/>
              </a:spcBef>
              <a:spcAft>
                <a:spcPts val="0"/>
              </a:spcAft>
              <a:buClr>
                <a:schemeClr val="dk1"/>
              </a:buClr>
              <a:buSzPts val="1200"/>
              <a:buFont typeface="Arial"/>
              <a:buNone/>
            </a:pPr>
            <a:r>
              <a:rPr lang="es-ES"/>
              <a:t>If you wanna have a more detailed estimation to tour case, just contact us.</a:t>
            </a:r>
            <a:endParaRPr/>
          </a:p>
        </p:txBody>
      </p:sp>
      <p:sp>
        <p:nvSpPr>
          <p:cNvPr id="438" name="Google Shape;438;p2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OK. We got the name and the appearance protected. What’s next? The technology, of course.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We saw that the solutions to technical problems are no odd in this industry. These earrings are some good examples. It may sound simple, but the double notched system was awarded with patent protection, as well as the magnetic closer.</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The requirements that they met for that were 3:</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Novelty, inventive step and industrial applicability.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Novelty is clear, right?: Nothing identical in any part of the world anytime before filing the application. Except your own commercialisation, as we also have a grace period of 12 months here. </a:t>
            </a: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The industrial applicability is also very obvious, but what it may not be –and must not be- so is the inventive step. Because, technically speaking, </a:t>
            </a:r>
            <a:r>
              <a:rPr lang="en-GB" dirty="0"/>
              <a:t>if, for an expert with average skills in the technical field concerned, the invention is neither obvious nor obviously derived from the state of the art, then you can check the inventive step requirement.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And once </a:t>
            </a:r>
            <a:r>
              <a:rPr lang="es-ES" dirty="0" err="1">
                <a:latin typeface="Verdana"/>
                <a:ea typeface="Verdana"/>
                <a:cs typeface="Verdana"/>
                <a:sym typeface="Verdana"/>
              </a:rPr>
              <a:t>granted</a:t>
            </a:r>
            <a:r>
              <a:rPr lang="es-ES" dirty="0">
                <a:latin typeface="Verdana"/>
                <a:ea typeface="Verdana"/>
                <a:cs typeface="Verdana"/>
                <a:sym typeface="Verdana"/>
              </a:rPr>
              <a:t>, </a:t>
            </a:r>
            <a:r>
              <a:rPr lang="es-ES" dirty="0" err="1">
                <a:latin typeface="Verdana"/>
                <a:ea typeface="Verdana"/>
                <a:cs typeface="Verdana"/>
                <a:sym typeface="Verdana"/>
              </a:rPr>
              <a:t>what</a:t>
            </a:r>
            <a:r>
              <a:rPr lang="es-ES" dirty="0">
                <a:latin typeface="Verdana"/>
                <a:ea typeface="Verdana"/>
                <a:cs typeface="Verdana"/>
                <a:sym typeface="Verdana"/>
              </a:rPr>
              <a:t> </a:t>
            </a:r>
            <a:r>
              <a:rPr lang="es-ES" dirty="0" err="1">
                <a:latin typeface="Verdana"/>
                <a:ea typeface="Verdana"/>
                <a:cs typeface="Verdana"/>
                <a:sym typeface="Verdana"/>
              </a:rPr>
              <a:t>is</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a:t>
            </a:r>
            <a:r>
              <a:rPr lang="es-ES" dirty="0" err="1">
                <a:latin typeface="Verdana"/>
                <a:ea typeface="Verdana"/>
                <a:cs typeface="Verdana"/>
                <a:sym typeface="Verdana"/>
              </a:rPr>
              <a:t>duration</a:t>
            </a:r>
            <a:r>
              <a:rPr lang="es-ES" dirty="0">
                <a:latin typeface="Verdana"/>
                <a:ea typeface="Verdana"/>
                <a:cs typeface="Verdana"/>
                <a:sym typeface="Verdana"/>
              </a:rPr>
              <a:t> </a:t>
            </a:r>
            <a:r>
              <a:rPr lang="es-ES" dirty="0" err="1">
                <a:latin typeface="Verdana"/>
                <a:ea typeface="Verdana"/>
                <a:cs typeface="Verdana"/>
                <a:sym typeface="Verdana"/>
              </a:rPr>
              <a:t>for</a:t>
            </a:r>
            <a:r>
              <a:rPr lang="es-ES" dirty="0">
                <a:latin typeface="Verdana"/>
                <a:ea typeface="Verdana"/>
                <a:cs typeface="Verdana"/>
                <a:sym typeface="Verdana"/>
              </a:rPr>
              <a:t> </a:t>
            </a:r>
            <a:r>
              <a:rPr lang="es-ES" dirty="0" err="1">
                <a:latin typeface="Verdana"/>
                <a:ea typeface="Verdana"/>
                <a:cs typeface="Verdana"/>
                <a:sym typeface="Verdana"/>
              </a:rPr>
              <a:t>patent</a:t>
            </a:r>
            <a:r>
              <a:rPr lang="es-ES" dirty="0">
                <a:latin typeface="Verdana"/>
                <a:ea typeface="Verdana"/>
                <a:cs typeface="Verdana"/>
                <a:sym typeface="Verdana"/>
              </a:rPr>
              <a:t> </a:t>
            </a:r>
            <a:r>
              <a:rPr lang="es-ES" dirty="0" err="1">
                <a:latin typeface="Verdana"/>
                <a:ea typeface="Verdana"/>
                <a:cs typeface="Verdana"/>
                <a:sym typeface="Verdana"/>
              </a:rPr>
              <a:t>protection</a:t>
            </a:r>
            <a:r>
              <a:rPr lang="es-ES" dirty="0">
                <a:latin typeface="Verdana"/>
                <a:ea typeface="Verdana"/>
                <a:cs typeface="Verdana"/>
                <a:sym typeface="Verdana"/>
              </a:rPr>
              <a:t>? 20 </a:t>
            </a:r>
            <a:r>
              <a:rPr lang="es-ES" dirty="0" err="1">
                <a:latin typeface="Verdana"/>
                <a:ea typeface="Verdana"/>
                <a:cs typeface="Verdana"/>
                <a:sym typeface="Verdana"/>
              </a:rPr>
              <a:t>years</a:t>
            </a:r>
            <a:r>
              <a:rPr lang="es-ES" dirty="0">
                <a:latin typeface="Verdana"/>
                <a:ea typeface="Verdana"/>
                <a:cs typeface="Verdana"/>
                <a:sym typeface="Verdana"/>
              </a:rPr>
              <a:t> </a:t>
            </a:r>
            <a:r>
              <a:rPr lang="es-ES" dirty="0" err="1">
                <a:latin typeface="Verdana"/>
                <a:ea typeface="Verdana"/>
                <a:cs typeface="Verdana"/>
                <a:sym typeface="Verdana"/>
              </a:rPr>
              <a:t>counted</a:t>
            </a:r>
            <a:r>
              <a:rPr lang="es-ES" dirty="0">
                <a:latin typeface="Verdana"/>
                <a:ea typeface="Verdana"/>
                <a:cs typeface="Verdana"/>
                <a:sym typeface="Verdana"/>
              </a:rPr>
              <a:t> </a:t>
            </a:r>
            <a:r>
              <a:rPr lang="es-ES" dirty="0" err="1">
                <a:latin typeface="Verdana"/>
                <a:ea typeface="Verdana"/>
                <a:cs typeface="Verdana"/>
                <a:sym typeface="Verdana"/>
              </a:rPr>
              <a:t>from</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a:t>
            </a:r>
            <a:r>
              <a:rPr lang="es-ES" dirty="0" err="1">
                <a:latin typeface="Verdana"/>
                <a:ea typeface="Verdana"/>
                <a:cs typeface="Verdana"/>
                <a:sym typeface="Verdana"/>
              </a:rPr>
              <a:t>filing</a:t>
            </a:r>
            <a:r>
              <a:rPr lang="es-ES" dirty="0">
                <a:latin typeface="Verdana"/>
                <a:ea typeface="Verdana"/>
                <a:cs typeface="Verdana"/>
                <a:sym typeface="Verdana"/>
              </a:rPr>
              <a:t> date. And </a:t>
            </a:r>
            <a:r>
              <a:rPr lang="es-ES" dirty="0" err="1">
                <a:latin typeface="Verdana"/>
                <a:ea typeface="Verdana"/>
                <a:cs typeface="Verdana"/>
                <a:sym typeface="Verdana"/>
              </a:rPr>
              <a:t>you</a:t>
            </a:r>
            <a:r>
              <a:rPr lang="es-ES" dirty="0">
                <a:latin typeface="Verdana"/>
                <a:ea typeface="Verdana"/>
                <a:cs typeface="Verdana"/>
                <a:sym typeface="Verdana"/>
              </a:rPr>
              <a:t> </a:t>
            </a:r>
            <a:r>
              <a:rPr lang="es-ES" dirty="0" err="1">
                <a:latin typeface="Verdana"/>
                <a:ea typeface="Verdana"/>
                <a:cs typeface="Verdana"/>
                <a:sym typeface="Verdana"/>
              </a:rPr>
              <a:t>have</a:t>
            </a:r>
            <a:r>
              <a:rPr lang="es-ES" dirty="0">
                <a:latin typeface="Verdana"/>
                <a:ea typeface="Verdana"/>
                <a:cs typeface="Verdana"/>
                <a:sym typeface="Verdana"/>
              </a:rPr>
              <a:t> no </a:t>
            </a:r>
            <a:r>
              <a:rPr lang="es-ES" dirty="0" err="1">
                <a:latin typeface="Verdana"/>
                <a:ea typeface="Verdana"/>
                <a:cs typeface="Verdana"/>
                <a:sym typeface="Verdana"/>
              </a:rPr>
              <a:t>extension</a:t>
            </a:r>
            <a:r>
              <a:rPr lang="es-ES" dirty="0">
                <a:latin typeface="Verdana"/>
                <a:ea typeface="Verdana"/>
                <a:cs typeface="Verdana"/>
                <a:sym typeface="Verdana"/>
              </a:rPr>
              <a:t>. So, </a:t>
            </a:r>
            <a:r>
              <a:rPr lang="es-ES" dirty="0" err="1">
                <a:latin typeface="Verdana"/>
                <a:ea typeface="Verdana"/>
                <a:cs typeface="Verdana"/>
                <a:sym typeface="Verdana"/>
              </a:rPr>
              <a:t>make</a:t>
            </a:r>
            <a:r>
              <a:rPr lang="es-ES" dirty="0">
                <a:latin typeface="Verdana"/>
                <a:ea typeface="Verdana"/>
                <a:cs typeface="Verdana"/>
                <a:sym typeface="Verdana"/>
              </a:rPr>
              <a:t> </a:t>
            </a:r>
            <a:r>
              <a:rPr lang="es-ES" dirty="0" err="1">
                <a:latin typeface="Verdana"/>
                <a:ea typeface="Verdana"/>
                <a:cs typeface="Verdana"/>
                <a:sym typeface="Verdana"/>
              </a:rPr>
              <a:t>them</a:t>
            </a:r>
            <a:r>
              <a:rPr lang="es-ES" dirty="0">
                <a:latin typeface="Verdana"/>
                <a:ea typeface="Verdana"/>
                <a:cs typeface="Verdana"/>
                <a:sym typeface="Verdana"/>
              </a:rPr>
              <a:t> </a:t>
            </a:r>
            <a:r>
              <a:rPr lang="es-ES" dirty="0" err="1">
                <a:latin typeface="Verdana"/>
                <a:ea typeface="Verdana"/>
                <a:cs typeface="Verdana"/>
                <a:sym typeface="Verdana"/>
              </a:rPr>
              <a:t>count</a:t>
            </a:r>
            <a:r>
              <a:rPr lang="es-ES" dirty="0">
                <a:latin typeface="Verdana"/>
                <a:ea typeface="Verdana"/>
                <a:cs typeface="Verdana"/>
                <a:sym typeface="Verdana"/>
              </a:rPr>
              <a:t>.</a:t>
            </a:r>
            <a:endParaRPr lang="es-ES" dirty="0"/>
          </a:p>
          <a:p>
            <a:pPr marL="0" marR="0" lvl="0" indent="0" algn="l" rtl="0">
              <a:lnSpc>
                <a:spcPct val="100000"/>
              </a:lnSpc>
              <a:spcBef>
                <a:spcPts val="0"/>
              </a:spcBef>
              <a:spcAft>
                <a:spcPts val="0"/>
              </a:spcAft>
              <a:buClr>
                <a:schemeClr val="dk1"/>
              </a:buClr>
              <a:buSzPts val="1200"/>
              <a:buFont typeface="Arial"/>
              <a:buNone/>
            </a:pPr>
            <a:endParaRPr lang="es-E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err="1">
                <a:latin typeface="Verdana"/>
                <a:ea typeface="Verdana"/>
                <a:cs typeface="Verdana"/>
                <a:sym typeface="Verdana"/>
              </a:rPr>
              <a:t>Speaking</a:t>
            </a:r>
            <a:r>
              <a:rPr lang="es-ES" dirty="0">
                <a:latin typeface="Verdana"/>
                <a:ea typeface="Verdana"/>
                <a:cs typeface="Verdana"/>
                <a:sym typeface="Verdana"/>
              </a:rPr>
              <a:t> </a:t>
            </a:r>
            <a:r>
              <a:rPr lang="es-ES" dirty="0" err="1">
                <a:latin typeface="Verdana"/>
                <a:ea typeface="Verdana"/>
                <a:cs typeface="Verdana"/>
                <a:sym typeface="Verdana"/>
              </a:rPr>
              <a:t>of</a:t>
            </a:r>
            <a:r>
              <a:rPr lang="es-ES" dirty="0">
                <a:latin typeface="Verdana"/>
                <a:ea typeface="Verdana"/>
                <a:cs typeface="Verdana"/>
                <a:sym typeface="Verdana"/>
              </a:rPr>
              <a:t> </a:t>
            </a:r>
            <a:r>
              <a:rPr lang="es-ES" dirty="0" err="1">
                <a:latin typeface="Verdana"/>
                <a:ea typeface="Verdana"/>
                <a:cs typeface="Verdana"/>
                <a:sym typeface="Verdana"/>
              </a:rPr>
              <a:t>international</a:t>
            </a:r>
            <a:r>
              <a:rPr lang="es-ES" dirty="0">
                <a:latin typeface="Verdana"/>
                <a:ea typeface="Verdana"/>
                <a:cs typeface="Verdana"/>
                <a:sym typeface="Verdana"/>
              </a:rPr>
              <a:t> </a:t>
            </a:r>
            <a:r>
              <a:rPr lang="es-ES" dirty="0" err="1">
                <a:latin typeface="Verdana"/>
                <a:ea typeface="Verdana"/>
                <a:cs typeface="Verdana"/>
                <a:sym typeface="Verdana"/>
              </a:rPr>
              <a:t>registration</a:t>
            </a:r>
            <a:r>
              <a:rPr lang="es-ES" dirty="0">
                <a:latin typeface="Verdana"/>
                <a:ea typeface="Verdana"/>
                <a:cs typeface="Verdana"/>
                <a:sym typeface="Verdana"/>
              </a:rPr>
              <a:t>, </a:t>
            </a:r>
            <a:r>
              <a:rPr lang="es-ES" dirty="0" err="1">
                <a:latin typeface="Verdana"/>
                <a:ea typeface="Verdana"/>
                <a:cs typeface="Verdana"/>
                <a:sym typeface="Verdana"/>
              </a:rPr>
              <a:t>only</a:t>
            </a:r>
            <a:r>
              <a:rPr lang="es-ES" dirty="0">
                <a:latin typeface="Verdana"/>
                <a:ea typeface="Verdana"/>
                <a:cs typeface="Verdana"/>
                <a:sym typeface="Verdana"/>
              </a:rPr>
              <a:t> Argentina </a:t>
            </a:r>
            <a:r>
              <a:rPr lang="es-ES" dirty="0" err="1">
                <a:latin typeface="Verdana"/>
                <a:ea typeface="Verdana"/>
                <a:cs typeface="Verdana"/>
                <a:sym typeface="Verdana"/>
              </a:rPr>
              <a:t>is</a:t>
            </a:r>
            <a:r>
              <a:rPr lang="es-ES" dirty="0">
                <a:latin typeface="Verdana"/>
                <a:ea typeface="Verdana"/>
                <a:cs typeface="Verdana"/>
                <a:sym typeface="Verdana"/>
              </a:rPr>
              <a:t> </a:t>
            </a:r>
            <a:r>
              <a:rPr lang="es-ES" dirty="0" err="1">
                <a:latin typeface="Verdana"/>
                <a:ea typeface="Verdana"/>
                <a:cs typeface="Verdana"/>
                <a:sym typeface="Verdana"/>
              </a:rPr>
              <a:t>not</a:t>
            </a:r>
            <a:r>
              <a:rPr lang="es-ES" dirty="0">
                <a:latin typeface="Verdana"/>
                <a:ea typeface="Verdana"/>
                <a:cs typeface="Verdana"/>
                <a:sym typeface="Verdana"/>
              </a:rPr>
              <a:t> </a:t>
            </a:r>
            <a:r>
              <a:rPr lang="es-ES" dirty="0" err="1">
                <a:latin typeface="Verdana"/>
                <a:ea typeface="Verdana"/>
                <a:cs typeface="Verdana"/>
                <a:sym typeface="Verdana"/>
              </a:rPr>
              <a:t>member</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PCT.</a:t>
            </a:r>
            <a:endParaRPr lang="es-ES" dirty="0"/>
          </a:p>
          <a:p>
            <a:pPr marL="0" marR="0" lvl="0" indent="0" algn="l" rtl="0">
              <a:lnSpc>
                <a:spcPct val="100000"/>
              </a:lnSpc>
              <a:spcBef>
                <a:spcPts val="0"/>
              </a:spcBef>
              <a:spcAft>
                <a:spcPts val="0"/>
              </a:spcAft>
              <a:buClr>
                <a:schemeClr val="dk1"/>
              </a:buClr>
              <a:buSzPts val="1200"/>
              <a:buFont typeface="Arial"/>
              <a:buNone/>
            </a:pPr>
            <a:endParaRPr lang="es-E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And </a:t>
            </a:r>
            <a:r>
              <a:rPr lang="es-ES" dirty="0" err="1">
                <a:latin typeface="Verdana"/>
                <a:ea typeface="Verdana"/>
                <a:cs typeface="Verdana"/>
                <a:sym typeface="Verdana"/>
              </a:rPr>
              <a:t>registration</a:t>
            </a:r>
            <a:r>
              <a:rPr lang="es-ES" dirty="0">
                <a:latin typeface="Verdana"/>
                <a:ea typeface="Verdana"/>
                <a:cs typeface="Verdana"/>
                <a:sym typeface="Verdana"/>
              </a:rPr>
              <a:t> </a:t>
            </a:r>
            <a:r>
              <a:rPr lang="es-ES" dirty="0" err="1">
                <a:latin typeface="Verdana"/>
                <a:ea typeface="Verdana"/>
                <a:cs typeface="Verdana"/>
                <a:sym typeface="Verdana"/>
              </a:rPr>
              <a:t>proceedings</a:t>
            </a:r>
            <a:r>
              <a:rPr lang="es-ES" dirty="0">
                <a:latin typeface="Verdana"/>
                <a:ea typeface="Verdana"/>
                <a:cs typeface="Verdana"/>
                <a:sym typeface="Verdana"/>
              </a:rPr>
              <a:t> </a:t>
            </a:r>
            <a:r>
              <a:rPr lang="es-ES" dirty="0" err="1">
                <a:latin typeface="Verdana"/>
                <a:ea typeface="Verdana"/>
                <a:cs typeface="Verdana"/>
                <a:sym typeface="Verdana"/>
              </a:rPr>
              <a:t>duration</a:t>
            </a:r>
            <a:r>
              <a:rPr lang="es-ES" dirty="0">
                <a:latin typeface="Verdana"/>
                <a:ea typeface="Verdana"/>
                <a:cs typeface="Verdana"/>
                <a:sym typeface="Verdana"/>
              </a:rPr>
              <a:t> </a:t>
            </a:r>
            <a:r>
              <a:rPr lang="es-ES" dirty="0" err="1">
                <a:latin typeface="Verdana"/>
                <a:ea typeface="Verdana"/>
                <a:cs typeface="Verdana"/>
                <a:sym typeface="Verdana"/>
              </a:rPr>
              <a:t>is</a:t>
            </a:r>
            <a:r>
              <a:rPr lang="es-ES" dirty="0">
                <a:latin typeface="Verdana"/>
                <a:ea typeface="Verdana"/>
                <a:cs typeface="Verdana"/>
                <a:sym typeface="Verdana"/>
              </a:rPr>
              <a:t> </a:t>
            </a:r>
            <a:r>
              <a:rPr lang="es-ES" dirty="0" err="1">
                <a:latin typeface="Verdana"/>
                <a:ea typeface="Verdana"/>
                <a:cs typeface="Verdana"/>
                <a:sym typeface="Verdana"/>
              </a:rPr>
              <a:t>significantly</a:t>
            </a:r>
            <a:r>
              <a:rPr lang="es-ES" dirty="0">
                <a:latin typeface="Verdana"/>
                <a:ea typeface="Verdana"/>
                <a:cs typeface="Verdana"/>
                <a:sym typeface="Verdana"/>
              </a:rPr>
              <a:t> </a:t>
            </a:r>
            <a:r>
              <a:rPr lang="es-ES" dirty="0" err="1">
                <a:latin typeface="Verdana"/>
                <a:ea typeface="Verdana"/>
                <a:cs typeface="Verdana"/>
                <a:sym typeface="Verdana"/>
              </a:rPr>
              <a:t>longer</a:t>
            </a:r>
            <a:r>
              <a:rPr lang="es-ES" dirty="0">
                <a:latin typeface="Verdana"/>
                <a:ea typeface="Verdana"/>
                <a:cs typeface="Verdana"/>
                <a:sym typeface="Verdana"/>
              </a:rPr>
              <a:t>:</a:t>
            </a:r>
            <a:endParaRPr lang="es-ES" dirty="0"/>
          </a:p>
          <a:p>
            <a:pPr marL="171450" marR="0" lvl="0" indent="-171450" algn="l" rtl="0">
              <a:lnSpc>
                <a:spcPct val="100000"/>
              </a:lnSpc>
              <a:spcBef>
                <a:spcPts val="0"/>
              </a:spcBef>
              <a:spcAft>
                <a:spcPts val="0"/>
              </a:spcAft>
              <a:buClr>
                <a:schemeClr val="dk1"/>
              </a:buClr>
              <a:buSzPts val="1200"/>
              <a:buFont typeface="Arial"/>
              <a:buChar char="•"/>
            </a:pPr>
            <a:r>
              <a:rPr lang="es-ES" dirty="0" err="1">
                <a:latin typeface="Verdana"/>
                <a:ea typeface="Verdana"/>
                <a:cs typeface="Verdana"/>
                <a:sym typeface="Verdana"/>
              </a:rPr>
              <a:t>Brazil</a:t>
            </a:r>
            <a:r>
              <a:rPr lang="es-ES" dirty="0">
                <a:latin typeface="Verdana"/>
                <a:ea typeface="Verdana"/>
                <a:cs typeface="Verdana"/>
                <a:sym typeface="Verdana"/>
              </a:rPr>
              <a:t>: Up </a:t>
            </a:r>
            <a:r>
              <a:rPr lang="es-ES" dirty="0" err="1">
                <a:latin typeface="Verdana"/>
                <a:ea typeface="Verdana"/>
                <a:cs typeface="Verdana"/>
                <a:sym typeface="Verdana"/>
              </a:rPr>
              <a:t>to</a:t>
            </a:r>
            <a:r>
              <a:rPr lang="es-ES" dirty="0">
                <a:latin typeface="Verdana"/>
                <a:ea typeface="Verdana"/>
                <a:cs typeface="Verdana"/>
                <a:sym typeface="Verdana"/>
              </a:rPr>
              <a:t> 10 </a:t>
            </a:r>
            <a:r>
              <a:rPr lang="es-ES" dirty="0" err="1">
                <a:latin typeface="Verdana"/>
                <a:ea typeface="Verdana"/>
                <a:cs typeface="Verdana"/>
                <a:sym typeface="Verdana"/>
              </a:rPr>
              <a:t>years</a:t>
            </a:r>
            <a:r>
              <a:rPr lang="es-ES" dirty="0">
                <a:latin typeface="Verdana"/>
                <a:ea typeface="Verdana"/>
                <a:cs typeface="Verdana"/>
                <a:sym typeface="Verdana"/>
              </a:rPr>
              <a:t> </a:t>
            </a:r>
            <a:r>
              <a:rPr lang="es-ES" dirty="0" err="1">
                <a:latin typeface="Verdana"/>
                <a:ea typeface="Verdana"/>
                <a:cs typeface="Verdana"/>
                <a:sym typeface="Verdana"/>
              </a:rPr>
              <a:t>or</a:t>
            </a:r>
            <a:r>
              <a:rPr lang="es-ES" dirty="0">
                <a:latin typeface="Verdana"/>
                <a:ea typeface="Verdana"/>
                <a:cs typeface="Verdana"/>
                <a:sym typeface="Verdana"/>
              </a:rPr>
              <a:t> more</a:t>
            </a:r>
            <a:endParaRPr lang="es-ES" dirty="0"/>
          </a:p>
          <a:p>
            <a:pPr marL="171450" marR="0" lvl="0" indent="-171450" algn="l" rtl="0">
              <a:lnSpc>
                <a:spcPct val="100000"/>
              </a:lnSpc>
              <a:spcBef>
                <a:spcPts val="0"/>
              </a:spcBef>
              <a:spcAft>
                <a:spcPts val="0"/>
              </a:spcAft>
              <a:buClr>
                <a:srgbClr val="0F5494"/>
              </a:buClr>
              <a:buSzPts val="1900"/>
              <a:buFont typeface="Arial"/>
              <a:buChar char="•"/>
            </a:pPr>
            <a:r>
              <a:rPr lang="es-ES" sz="1900" i="1" dirty="0">
                <a:solidFill>
                  <a:srgbClr val="0F5494"/>
                </a:solidFill>
              </a:rPr>
              <a:t>Argentina: </a:t>
            </a:r>
            <a:r>
              <a:rPr lang="es-ES" sz="1900" b="0" i="1" dirty="0">
                <a:solidFill>
                  <a:srgbClr val="0F5494"/>
                </a:solidFill>
              </a:rPr>
              <a:t>3-9 </a:t>
            </a:r>
            <a:r>
              <a:rPr lang="es-ES" sz="1900" b="0" i="1" dirty="0" err="1">
                <a:solidFill>
                  <a:srgbClr val="0F5494"/>
                </a:solidFill>
              </a:rPr>
              <a:t>years</a:t>
            </a:r>
            <a:endParaRPr lang="es-ES" sz="1900" b="0" i="1" dirty="0">
              <a:solidFill>
                <a:srgbClr val="0F5494"/>
              </a:solidFill>
            </a:endParaRPr>
          </a:p>
          <a:p>
            <a:pPr marL="171450" marR="0" lvl="0" indent="-171450" algn="l" rtl="0">
              <a:lnSpc>
                <a:spcPct val="100000"/>
              </a:lnSpc>
              <a:spcBef>
                <a:spcPts val="0"/>
              </a:spcBef>
              <a:spcAft>
                <a:spcPts val="0"/>
              </a:spcAft>
              <a:buClr>
                <a:srgbClr val="0F5494"/>
              </a:buClr>
              <a:buSzPts val="1900"/>
              <a:buFont typeface="Arial"/>
              <a:buChar char="•"/>
            </a:pPr>
            <a:r>
              <a:rPr lang="es-ES" sz="1900" i="1" dirty="0" err="1">
                <a:solidFill>
                  <a:srgbClr val="0F5494"/>
                </a:solidFill>
              </a:rPr>
              <a:t>Mexico</a:t>
            </a:r>
            <a:r>
              <a:rPr lang="es-ES" sz="1900" i="1" dirty="0">
                <a:solidFill>
                  <a:srgbClr val="0F5494"/>
                </a:solidFill>
              </a:rPr>
              <a:t>: </a:t>
            </a:r>
            <a:r>
              <a:rPr lang="es-ES" sz="1900" b="0" i="1" dirty="0">
                <a:solidFill>
                  <a:srgbClr val="0F5494"/>
                </a:solidFill>
              </a:rPr>
              <a:t>3-4 </a:t>
            </a:r>
            <a:r>
              <a:rPr lang="es-ES" sz="1900" b="0" i="1" dirty="0" err="1">
                <a:solidFill>
                  <a:srgbClr val="0F5494"/>
                </a:solidFill>
              </a:rPr>
              <a:t>years</a:t>
            </a:r>
            <a:r>
              <a:rPr lang="es-ES" sz="1900" b="0" i="1" dirty="0">
                <a:solidFill>
                  <a:srgbClr val="0F5494"/>
                </a:solidFill>
              </a:rPr>
              <a:t> </a:t>
            </a:r>
          </a:p>
          <a:p>
            <a:pPr marL="171450" marR="0" lvl="0" indent="-171450" algn="l" rtl="0">
              <a:lnSpc>
                <a:spcPct val="100000"/>
              </a:lnSpc>
              <a:spcBef>
                <a:spcPts val="0"/>
              </a:spcBef>
              <a:spcAft>
                <a:spcPts val="0"/>
              </a:spcAft>
              <a:buClr>
                <a:srgbClr val="0F5494"/>
              </a:buClr>
              <a:buSzPts val="1900"/>
              <a:buFont typeface="Arial"/>
              <a:buChar char="•"/>
            </a:pPr>
            <a:r>
              <a:rPr lang="es-ES" sz="1900" b="0" i="1" dirty="0">
                <a:solidFill>
                  <a:srgbClr val="0F5494"/>
                </a:solidFill>
              </a:rPr>
              <a:t>India_ 4-6 </a:t>
            </a:r>
            <a:r>
              <a:rPr lang="es-ES" sz="1900" b="0" i="1" dirty="0" err="1">
                <a:solidFill>
                  <a:srgbClr val="0F5494"/>
                </a:solidFill>
              </a:rPr>
              <a:t>years</a:t>
            </a:r>
            <a:endParaRPr lang="es-ES" dirty="0"/>
          </a:p>
          <a:p>
            <a:pPr marL="0" marR="0" lvl="0" indent="0" algn="l" rtl="0">
              <a:lnSpc>
                <a:spcPct val="100000"/>
              </a:lnSpc>
              <a:spcBef>
                <a:spcPts val="0"/>
              </a:spcBef>
              <a:spcAft>
                <a:spcPts val="0"/>
              </a:spcAft>
              <a:buClr>
                <a:schemeClr val="dk1"/>
              </a:buClr>
              <a:buSzPts val="1200"/>
              <a:buFont typeface="Arial"/>
              <a:buNone/>
            </a:pPr>
            <a:endParaRPr lang="es-E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Arial"/>
              <a:buNone/>
            </a:pPr>
            <a:r>
              <a:rPr lang="es-ES" sz="1200" dirty="0" err="1">
                <a:solidFill>
                  <a:schemeClr val="dk1"/>
                </a:solidFill>
                <a:latin typeface="Arial"/>
                <a:ea typeface="Arial"/>
                <a:cs typeface="Arial"/>
                <a:sym typeface="Arial"/>
              </a:rPr>
              <a:t>However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you</a:t>
            </a:r>
            <a:r>
              <a:rPr lang="es-ES" sz="1200" dirty="0">
                <a:solidFill>
                  <a:schemeClr val="dk1"/>
                </a:solidFill>
                <a:latin typeface="Arial"/>
                <a:ea typeface="Arial"/>
                <a:cs typeface="Arial"/>
                <a:sym typeface="Arial"/>
              </a:rPr>
              <a:t> can </a:t>
            </a:r>
            <a:r>
              <a:rPr lang="es-ES" sz="1200" dirty="0" err="1">
                <a:solidFill>
                  <a:schemeClr val="dk1"/>
                </a:solidFill>
                <a:latin typeface="Arial"/>
                <a:ea typeface="Arial"/>
                <a:cs typeface="Arial"/>
                <a:sym typeface="Arial"/>
              </a:rPr>
              <a:t>get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your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granted</a:t>
            </a:r>
            <a:r>
              <a:rPr lang="es-ES" sz="1200" dirty="0">
                <a:solidFill>
                  <a:schemeClr val="dk1"/>
                </a:solidFill>
                <a:latin typeface="Arial"/>
                <a:ea typeface="Arial"/>
                <a:cs typeface="Arial"/>
                <a:sym typeface="Arial"/>
              </a:rPr>
              <a:t> in a </a:t>
            </a:r>
            <a:r>
              <a:rPr lang="es-ES" sz="1200" dirty="0" err="1">
                <a:solidFill>
                  <a:schemeClr val="dk1"/>
                </a:solidFill>
                <a:latin typeface="Arial"/>
                <a:ea typeface="Arial"/>
                <a:cs typeface="Arial"/>
                <a:sym typeface="Arial"/>
              </a:rPr>
              <a:t>faster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way</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thanks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Prosecution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Highway</a:t>
            </a:r>
            <a:r>
              <a:rPr lang="es-ES" sz="1200" dirty="0">
                <a:solidFill>
                  <a:schemeClr val="dk1"/>
                </a:solidFill>
                <a:latin typeface="Arial"/>
                <a:ea typeface="Arial"/>
                <a:cs typeface="Arial"/>
                <a:sym typeface="Arial"/>
              </a:rPr>
              <a:t> (PPH).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Offices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of</a:t>
            </a:r>
            <a:r>
              <a:rPr lang="es-ES" sz="1200" dirty="0">
                <a:solidFill>
                  <a:schemeClr val="dk1"/>
                </a:solidFill>
                <a:latin typeface="Arial"/>
                <a:ea typeface="Arial"/>
                <a:cs typeface="Arial"/>
                <a:sym typeface="Arial"/>
              </a:rPr>
              <a:t> Argentina, </a:t>
            </a:r>
            <a:r>
              <a:rPr lang="es-ES" sz="1200" dirty="0" err="1">
                <a:solidFill>
                  <a:schemeClr val="dk1"/>
                </a:solidFill>
                <a:latin typeface="Arial"/>
                <a:ea typeface="Arial"/>
                <a:cs typeface="Arial"/>
                <a:sym typeface="Arial"/>
              </a:rPr>
              <a:t>Brazil</a:t>
            </a:r>
            <a:r>
              <a:rPr lang="es-ES" sz="1200" dirty="0">
                <a:solidFill>
                  <a:schemeClr val="dk1"/>
                </a:solidFill>
                <a:latin typeface="Arial"/>
                <a:ea typeface="Arial"/>
                <a:cs typeface="Arial"/>
                <a:sym typeface="Arial"/>
              </a:rPr>
              <a:t>, Chile, Colombia, Ecuador, Paraguay, </a:t>
            </a:r>
            <a:r>
              <a:rPr lang="es-ES" sz="1200" dirty="0" err="1">
                <a:solidFill>
                  <a:schemeClr val="dk1"/>
                </a:solidFill>
                <a:latin typeface="Arial"/>
                <a:ea typeface="Arial"/>
                <a:cs typeface="Arial"/>
                <a:sym typeface="Arial"/>
              </a:rPr>
              <a:t>Peru</a:t>
            </a:r>
            <a:r>
              <a:rPr lang="es-ES" sz="1200" dirty="0">
                <a:solidFill>
                  <a:schemeClr val="dk1"/>
                </a:solidFill>
                <a:latin typeface="Arial"/>
                <a:ea typeface="Arial"/>
                <a:cs typeface="Arial"/>
                <a:sym typeface="Arial"/>
              </a:rPr>
              <a:t> and Uruguay </a:t>
            </a:r>
            <a:r>
              <a:rPr lang="es-ES" sz="1200" dirty="0" err="1">
                <a:solidFill>
                  <a:schemeClr val="dk1"/>
                </a:solidFill>
                <a:latin typeface="Arial"/>
                <a:ea typeface="Arial"/>
                <a:cs typeface="Arial"/>
                <a:sym typeface="Arial"/>
              </a:rPr>
              <a:t>launched</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Prosecution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Highway</a:t>
            </a:r>
            <a:r>
              <a:rPr lang="es-ES" sz="1200" dirty="0">
                <a:solidFill>
                  <a:schemeClr val="dk1"/>
                </a:solidFill>
                <a:latin typeface="Arial"/>
                <a:ea typeface="Arial"/>
                <a:cs typeface="Arial"/>
                <a:sym typeface="Arial"/>
              </a:rPr>
              <a:t> (PPH) </a:t>
            </a:r>
            <a:r>
              <a:rPr lang="es-ES" sz="1200" dirty="0" err="1">
                <a:solidFill>
                  <a:schemeClr val="dk1"/>
                </a:solidFill>
                <a:latin typeface="Arial"/>
                <a:ea typeface="Arial"/>
                <a:cs typeface="Arial"/>
                <a:sym typeface="Arial"/>
              </a:rPr>
              <a:t>Pilot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Program</a:t>
            </a:r>
            <a:r>
              <a:rPr lang="es-ES" sz="1200" dirty="0">
                <a:solidFill>
                  <a:schemeClr val="dk1"/>
                </a:solidFill>
                <a:latin typeface="Arial"/>
                <a:ea typeface="Arial"/>
                <a:cs typeface="Arial"/>
                <a:sym typeface="Arial"/>
              </a:rPr>
              <a:t> in </a:t>
            </a:r>
            <a:r>
              <a:rPr lang="es-ES" sz="1200" dirty="0" err="1">
                <a:solidFill>
                  <a:schemeClr val="dk1"/>
                </a:solidFill>
                <a:latin typeface="Arial"/>
                <a:ea typeface="Arial"/>
                <a:cs typeface="Arial"/>
                <a:sym typeface="Arial"/>
              </a:rPr>
              <a:t>order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accelerate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procedure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by</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using</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results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issued</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by</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one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of</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Offices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Earlier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Authority</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when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examining</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application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with</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other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countries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Office (</a:t>
            </a:r>
            <a:r>
              <a:rPr lang="es-ES" sz="1200" dirty="0" err="1">
                <a:solidFill>
                  <a:schemeClr val="dk1"/>
                </a:solidFill>
                <a:latin typeface="Arial"/>
                <a:ea typeface="Arial"/>
                <a:cs typeface="Arial"/>
                <a:sym typeface="Arial"/>
              </a:rPr>
              <a:t>Later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Authorities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Similarly</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there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is</a:t>
            </a:r>
            <a:r>
              <a:rPr lang="es-ES" sz="1200" dirty="0">
                <a:solidFill>
                  <a:schemeClr val="dk1"/>
                </a:solidFill>
                <a:latin typeface="Arial"/>
                <a:ea typeface="Arial"/>
                <a:cs typeface="Arial"/>
                <a:sym typeface="Arial"/>
              </a:rPr>
              <a:t> a PPH </a:t>
            </a:r>
            <a:r>
              <a:rPr lang="es-ES" sz="1200" dirty="0" err="1">
                <a:solidFill>
                  <a:schemeClr val="dk1"/>
                </a:solidFill>
                <a:latin typeface="Arial"/>
                <a:ea typeface="Arial"/>
                <a:cs typeface="Arial"/>
                <a:sym typeface="Arial"/>
              </a:rPr>
              <a:t>for</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Alianza del Pacífico </a:t>
            </a:r>
            <a:r>
              <a:rPr lang="es-ES" sz="1200" dirty="0" err="1">
                <a:solidFill>
                  <a:schemeClr val="dk1"/>
                </a:solidFill>
                <a:latin typeface="Arial"/>
                <a:ea typeface="Arial"/>
                <a:cs typeface="Arial"/>
                <a:sym typeface="Arial"/>
              </a:rPr>
              <a:t>between</a:t>
            </a:r>
            <a:r>
              <a:rPr lang="es-ES" sz="1200" dirty="0">
                <a:solidFill>
                  <a:schemeClr val="dk1"/>
                </a:solidFill>
                <a:latin typeface="Arial"/>
                <a:ea typeface="Arial"/>
                <a:cs typeface="Arial"/>
                <a:sym typeface="Arial"/>
              </a:rPr>
              <a:t> Chile, </a:t>
            </a:r>
            <a:r>
              <a:rPr lang="es-ES" sz="1200" dirty="0" err="1">
                <a:solidFill>
                  <a:schemeClr val="dk1"/>
                </a:solidFill>
                <a:latin typeface="Arial"/>
                <a:ea typeface="Arial"/>
                <a:cs typeface="Arial"/>
                <a:sym typeface="Arial"/>
              </a:rPr>
              <a:t>Mexico</a:t>
            </a:r>
            <a:r>
              <a:rPr lang="es-ES" sz="1200" dirty="0">
                <a:solidFill>
                  <a:schemeClr val="dk1"/>
                </a:solidFill>
                <a:latin typeface="Arial"/>
                <a:ea typeface="Arial"/>
                <a:cs typeface="Arial"/>
                <a:sym typeface="Arial"/>
              </a:rPr>
              <a:t>, Colombia and </a:t>
            </a:r>
            <a:r>
              <a:rPr lang="es-ES" sz="1200" dirty="0" err="1">
                <a:solidFill>
                  <a:schemeClr val="dk1"/>
                </a:solidFill>
                <a:latin typeface="Arial"/>
                <a:ea typeface="Arial"/>
                <a:cs typeface="Arial"/>
                <a:sym typeface="Arial"/>
              </a:rPr>
              <a:t>Peru</a:t>
            </a:r>
            <a:r>
              <a:rPr lang="es-ES" sz="1200" dirty="0">
                <a:solidFill>
                  <a:schemeClr val="dk1"/>
                </a:solidFill>
                <a:latin typeface="Arial"/>
                <a:ea typeface="Arial"/>
                <a:cs typeface="Arial"/>
                <a:sym typeface="Arial"/>
              </a:rPr>
              <a:t>. </a:t>
            </a:r>
            <a:endParaRPr lang="es-ES" dirty="0"/>
          </a:p>
          <a:p>
            <a:pPr marL="0" marR="0" lvl="0" indent="0" algn="l" rtl="0">
              <a:lnSpc>
                <a:spcPct val="100000"/>
              </a:lnSpc>
              <a:spcBef>
                <a:spcPts val="0"/>
              </a:spcBef>
              <a:spcAft>
                <a:spcPts val="0"/>
              </a:spcAft>
              <a:buClr>
                <a:schemeClr val="dk1"/>
              </a:buClr>
              <a:buSzPts val="1200"/>
              <a:buFont typeface="Arial"/>
              <a:buNone/>
            </a:pPr>
            <a:endParaRPr lang="es-ES" sz="1200" dirty="0">
              <a:solidFill>
                <a:schemeClr val="dk1"/>
              </a:solidFill>
              <a:latin typeface="Arial"/>
              <a:ea typeface="Arial"/>
              <a:cs typeface="Arial"/>
              <a:sym typeface="Arial"/>
            </a:endParaRPr>
          </a:p>
          <a:p>
            <a:pPr marL="109537" lvl="0" indent="0" algn="l" rtl="0">
              <a:lnSpc>
                <a:spcPct val="170000"/>
              </a:lnSpc>
              <a:spcBef>
                <a:spcPts val="360"/>
              </a:spcBef>
              <a:spcAft>
                <a:spcPts val="0"/>
              </a:spcAft>
              <a:buClr>
                <a:schemeClr val="dk1"/>
              </a:buClr>
              <a:buSzPts val="1200"/>
              <a:buFont typeface="Arial"/>
              <a:buNone/>
            </a:pPr>
            <a:r>
              <a:rPr lang="es-ES" sz="1200" dirty="0">
                <a:solidFill>
                  <a:schemeClr val="dk1"/>
                </a:solidFill>
                <a:latin typeface="Arial"/>
                <a:ea typeface="Arial"/>
                <a:cs typeface="Arial"/>
                <a:sym typeface="Arial"/>
              </a:rPr>
              <a:t>In </a:t>
            </a:r>
            <a:r>
              <a:rPr lang="es-ES" sz="1200" dirty="0" err="1">
                <a:solidFill>
                  <a:schemeClr val="dk1"/>
                </a:solidFill>
                <a:latin typeface="Arial"/>
                <a:ea typeface="Arial"/>
                <a:cs typeface="Arial"/>
                <a:sym typeface="Arial"/>
              </a:rPr>
              <a:t>Brazil</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there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is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also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Green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Programme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which</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aims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contribute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environmental</a:t>
            </a:r>
            <a:r>
              <a:rPr lang="es-ES" sz="1200" dirty="0">
                <a:solidFill>
                  <a:schemeClr val="dk1"/>
                </a:solidFill>
                <a:latin typeface="Arial"/>
                <a:ea typeface="Arial"/>
                <a:cs typeface="Arial"/>
                <a:sym typeface="Arial"/>
              </a:rPr>
              <a:t> care and </a:t>
            </a:r>
            <a:r>
              <a:rPr lang="es-ES" sz="1200" dirty="0" err="1">
                <a:solidFill>
                  <a:schemeClr val="dk1"/>
                </a:solidFill>
                <a:latin typeface="Arial"/>
                <a:ea typeface="Arial"/>
                <a:cs typeface="Arial"/>
                <a:sym typeface="Arial"/>
              </a:rPr>
              <a:t>aims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accelerate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the</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examination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of</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patent</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applications</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related</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to</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clean</a:t>
            </a:r>
            <a:r>
              <a:rPr lang="es-ES" sz="1200" dirty="0">
                <a:solidFill>
                  <a:schemeClr val="dk1"/>
                </a:solidFill>
                <a:latin typeface="Arial"/>
                <a:ea typeface="Arial"/>
                <a:cs typeface="Arial"/>
                <a:sym typeface="Arial"/>
              </a:rPr>
              <a:t> </a:t>
            </a:r>
            <a:r>
              <a:rPr lang="es-ES" sz="1200" dirty="0" err="1">
                <a:solidFill>
                  <a:schemeClr val="dk1"/>
                </a:solidFill>
                <a:latin typeface="Arial"/>
                <a:ea typeface="Arial"/>
                <a:cs typeface="Arial"/>
                <a:sym typeface="Arial"/>
              </a:rPr>
              <a:t>technologies</a:t>
            </a:r>
            <a:r>
              <a:rPr lang="es-ES" sz="1200" dirty="0">
                <a:solidFill>
                  <a:schemeClr val="dk1"/>
                </a:solidFill>
                <a:latin typeface="Arial"/>
                <a:ea typeface="Arial"/>
                <a:cs typeface="Arial"/>
                <a:sym typeface="Arial"/>
              </a:rPr>
              <a:t>. </a:t>
            </a:r>
            <a:r>
              <a:rPr lang="es-ES" sz="1200" b="1" dirty="0" err="1">
                <a:latin typeface="Verdana"/>
                <a:ea typeface="Verdana"/>
                <a:cs typeface="Verdana"/>
                <a:sym typeface="Verdana"/>
              </a:rPr>
              <a:t>What</a:t>
            </a:r>
            <a:r>
              <a:rPr lang="es-ES" sz="1200" b="1" dirty="0">
                <a:latin typeface="Verdana"/>
                <a:ea typeface="Verdana"/>
                <a:cs typeface="Verdana"/>
                <a:sym typeface="Verdana"/>
              </a:rPr>
              <a:t> </a:t>
            </a:r>
            <a:r>
              <a:rPr lang="es-ES" sz="1200" b="1" dirty="0" err="1">
                <a:latin typeface="Verdana"/>
                <a:ea typeface="Verdana"/>
                <a:cs typeface="Verdana"/>
                <a:sym typeface="Verdana"/>
              </a:rPr>
              <a:t>is</a:t>
            </a:r>
            <a:r>
              <a:rPr lang="es-ES" sz="1200" b="1" dirty="0">
                <a:latin typeface="Verdana"/>
                <a:ea typeface="Verdana"/>
                <a:cs typeface="Verdana"/>
                <a:sym typeface="Verdana"/>
              </a:rPr>
              <a:t> </a:t>
            </a:r>
            <a:r>
              <a:rPr lang="es-ES" sz="1200" b="1" dirty="0" err="1">
                <a:latin typeface="Verdana"/>
                <a:ea typeface="Verdana"/>
                <a:cs typeface="Verdana"/>
                <a:sym typeface="Verdana"/>
              </a:rPr>
              <a:t>the</a:t>
            </a:r>
            <a:r>
              <a:rPr lang="es-ES" sz="1200" b="1" dirty="0">
                <a:latin typeface="Verdana"/>
                <a:ea typeface="Verdana"/>
                <a:cs typeface="Verdana"/>
                <a:sym typeface="Verdana"/>
              </a:rPr>
              <a:t> </a:t>
            </a:r>
            <a:r>
              <a:rPr lang="es-ES" sz="1200" b="1" dirty="0" err="1">
                <a:latin typeface="Verdana"/>
                <a:ea typeface="Verdana"/>
                <a:cs typeface="Verdana"/>
                <a:sym typeface="Verdana"/>
              </a:rPr>
              <a:t>average</a:t>
            </a:r>
            <a:r>
              <a:rPr lang="es-ES" sz="1200" b="1" dirty="0">
                <a:latin typeface="Verdana"/>
                <a:ea typeface="Verdana"/>
                <a:cs typeface="Verdana"/>
                <a:sym typeface="Verdana"/>
              </a:rPr>
              <a:t> </a:t>
            </a:r>
            <a:r>
              <a:rPr lang="es-ES" sz="1200" b="1" dirty="0" err="1">
                <a:latin typeface="Verdana"/>
                <a:ea typeface="Verdana"/>
                <a:cs typeface="Verdana"/>
                <a:sym typeface="Verdana"/>
              </a:rPr>
              <a:t>granting</a:t>
            </a:r>
            <a:r>
              <a:rPr lang="es-ES" sz="1200" b="1" dirty="0">
                <a:latin typeface="Verdana"/>
                <a:ea typeface="Verdana"/>
                <a:cs typeface="Verdana"/>
                <a:sym typeface="Verdana"/>
              </a:rPr>
              <a:t> time? </a:t>
            </a:r>
            <a:r>
              <a:rPr lang="es-ES" sz="1200" dirty="0">
                <a:latin typeface="Verdana"/>
                <a:ea typeface="Verdana"/>
                <a:cs typeface="Verdana"/>
                <a:sym typeface="Verdana"/>
              </a:rPr>
              <a:t>6 </a:t>
            </a:r>
            <a:r>
              <a:rPr lang="es-ES" sz="1200" dirty="0" err="1">
                <a:latin typeface="Verdana"/>
                <a:ea typeface="Verdana"/>
                <a:cs typeface="Verdana"/>
                <a:sym typeface="Verdana"/>
              </a:rPr>
              <a:t>to</a:t>
            </a:r>
            <a:r>
              <a:rPr lang="es-ES" sz="1200" dirty="0">
                <a:latin typeface="Verdana"/>
                <a:ea typeface="Verdana"/>
                <a:cs typeface="Verdana"/>
                <a:sym typeface="Verdana"/>
              </a:rPr>
              <a:t> 12 </a:t>
            </a:r>
            <a:r>
              <a:rPr lang="es-ES" sz="1200" dirty="0" err="1">
                <a:latin typeface="Verdana"/>
                <a:ea typeface="Verdana"/>
                <a:cs typeface="Verdana"/>
                <a:sym typeface="Verdana"/>
              </a:rPr>
              <a:t>months</a:t>
            </a:r>
            <a:r>
              <a:rPr lang="es-ES" sz="1200" dirty="0">
                <a:latin typeface="Verdana"/>
                <a:ea typeface="Verdana"/>
                <a:cs typeface="Verdana"/>
                <a:sym typeface="Verdana"/>
              </a:rPr>
              <a:t> (</a:t>
            </a:r>
            <a:r>
              <a:rPr lang="es-ES" sz="1200" dirty="0" err="1">
                <a:latin typeface="Verdana"/>
                <a:ea typeface="Verdana"/>
                <a:cs typeface="Verdana"/>
                <a:sym typeface="Verdana"/>
              </a:rPr>
              <a:t>compared</a:t>
            </a:r>
            <a:r>
              <a:rPr lang="es-ES" sz="1200" dirty="0">
                <a:latin typeface="Verdana"/>
                <a:ea typeface="Verdana"/>
                <a:cs typeface="Verdana"/>
                <a:sym typeface="Verdana"/>
              </a:rPr>
              <a:t> </a:t>
            </a:r>
            <a:r>
              <a:rPr lang="es-ES" sz="1200" dirty="0" err="1">
                <a:latin typeface="Verdana"/>
                <a:ea typeface="Verdana"/>
                <a:cs typeface="Verdana"/>
                <a:sym typeface="Verdana"/>
              </a:rPr>
              <a:t>to</a:t>
            </a:r>
            <a:r>
              <a:rPr lang="es-ES" sz="1200" dirty="0">
                <a:latin typeface="Verdana"/>
                <a:ea typeface="Verdana"/>
                <a:cs typeface="Verdana"/>
                <a:sym typeface="Verdana"/>
              </a:rPr>
              <a:t> 7 </a:t>
            </a:r>
            <a:r>
              <a:rPr lang="es-ES" sz="1200" dirty="0" err="1">
                <a:latin typeface="Verdana"/>
                <a:ea typeface="Verdana"/>
                <a:cs typeface="Verdana"/>
                <a:sym typeface="Verdana"/>
              </a:rPr>
              <a:t>to</a:t>
            </a:r>
            <a:r>
              <a:rPr lang="es-ES" sz="1200" dirty="0">
                <a:latin typeface="Verdana"/>
                <a:ea typeface="Verdana"/>
                <a:cs typeface="Verdana"/>
                <a:sym typeface="Verdana"/>
              </a:rPr>
              <a:t> 10 </a:t>
            </a:r>
            <a:r>
              <a:rPr lang="es-ES" sz="1200" dirty="0" err="1">
                <a:latin typeface="Verdana"/>
                <a:ea typeface="Verdana"/>
                <a:cs typeface="Verdana"/>
                <a:sym typeface="Verdana"/>
              </a:rPr>
              <a:t>years</a:t>
            </a:r>
            <a:r>
              <a:rPr lang="es-ES" sz="1200" dirty="0">
                <a:latin typeface="Verdana"/>
                <a:ea typeface="Verdana"/>
                <a:cs typeface="Verdana"/>
                <a:sym typeface="Verdana"/>
              </a:rPr>
              <a:t> </a:t>
            </a:r>
            <a:r>
              <a:rPr lang="es-ES" sz="1200" dirty="0" err="1">
                <a:latin typeface="Verdana"/>
                <a:ea typeface="Verdana"/>
                <a:cs typeface="Verdana"/>
                <a:sym typeface="Verdana"/>
              </a:rPr>
              <a:t>through</a:t>
            </a:r>
            <a:r>
              <a:rPr lang="es-ES" sz="1200" dirty="0">
                <a:latin typeface="Verdana"/>
                <a:ea typeface="Verdana"/>
                <a:cs typeface="Verdana"/>
                <a:sym typeface="Verdana"/>
              </a:rPr>
              <a:t> </a:t>
            </a:r>
            <a:r>
              <a:rPr lang="es-ES" sz="1200" dirty="0" err="1">
                <a:latin typeface="Verdana"/>
                <a:ea typeface="Verdana"/>
                <a:cs typeface="Verdana"/>
                <a:sym typeface="Verdana"/>
              </a:rPr>
              <a:t>the</a:t>
            </a:r>
            <a:r>
              <a:rPr lang="es-ES" sz="1200" dirty="0">
                <a:latin typeface="Verdana"/>
                <a:ea typeface="Verdana"/>
                <a:cs typeface="Verdana"/>
                <a:sym typeface="Verdana"/>
              </a:rPr>
              <a:t> </a:t>
            </a:r>
            <a:r>
              <a:rPr lang="es-ES" sz="1200" dirty="0" err="1">
                <a:latin typeface="Verdana"/>
                <a:ea typeface="Verdana"/>
                <a:cs typeface="Verdana"/>
                <a:sym typeface="Verdana"/>
              </a:rPr>
              <a:t>ordinary</a:t>
            </a:r>
            <a:r>
              <a:rPr lang="es-ES" sz="1200" dirty="0">
                <a:latin typeface="Verdana"/>
                <a:ea typeface="Verdana"/>
                <a:cs typeface="Verdana"/>
                <a:sym typeface="Verdana"/>
              </a:rPr>
              <a:t> </a:t>
            </a:r>
            <a:r>
              <a:rPr lang="es-ES" sz="1200" dirty="0" err="1">
                <a:latin typeface="Verdana"/>
                <a:ea typeface="Verdana"/>
                <a:cs typeface="Verdana"/>
                <a:sym typeface="Verdana"/>
              </a:rPr>
              <a:t>process</a:t>
            </a:r>
            <a:r>
              <a:rPr lang="es-ES" sz="1200" dirty="0">
                <a:latin typeface="Verdana"/>
                <a:ea typeface="Verdana"/>
                <a:cs typeface="Verdana"/>
                <a:sym typeface="Verdana"/>
              </a:rPr>
              <a:t>). </a:t>
            </a:r>
            <a:r>
              <a:rPr lang="es-ES" sz="1200" dirty="0" err="1">
                <a:latin typeface="Verdana"/>
                <a:ea typeface="Verdana"/>
                <a:cs typeface="Verdana"/>
                <a:sym typeface="Verdana"/>
              </a:rPr>
              <a:t>The</a:t>
            </a:r>
            <a:r>
              <a:rPr lang="es-ES" sz="1200" dirty="0">
                <a:latin typeface="Verdana"/>
                <a:ea typeface="Verdana"/>
                <a:cs typeface="Verdana"/>
                <a:sym typeface="Verdana"/>
              </a:rPr>
              <a:t> substantive </a:t>
            </a:r>
            <a:r>
              <a:rPr lang="es-ES" sz="1200" dirty="0" err="1">
                <a:latin typeface="Verdana"/>
                <a:ea typeface="Verdana"/>
                <a:cs typeface="Verdana"/>
                <a:sym typeface="Verdana"/>
              </a:rPr>
              <a:t>examination</a:t>
            </a:r>
            <a:r>
              <a:rPr lang="es-ES" sz="1200" dirty="0">
                <a:latin typeface="Verdana"/>
                <a:ea typeface="Verdana"/>
                <a:cs typeface="Verdana"/>
                <a:sym typeface="Verdana"/>
              </a:rPr>
              <a:t> </a:t>
            </a:r>
            <a:r>
              <a:rPr lang="es-ES" sz="1200" dirty="0" err="1">
                <a:latin typeface="Verdana"/>
                <a:ea typeface="Verdana"/>
                <a:cs typeface="Verdana"/>
                <a:sym typeface="Verdana"/>
              </a:rPr>
              <a:t>phase</a:t>
            </a:r>
            <a:r>
              <a:rPr lang="es-ES" sz="1200" dirty="0">
                <a:latin typeface="Verdana"/>
                <a:ea typeface="Verdana"/>
                <a:cs typeface="Verdana"/>
                <a:sym typeface="Verdana"/>
              </a:rPr>
              <a:t> </a:t>
            </a:r>
            <a:r>
              <a:rPr lang="es-ES" sz="1200" dirty="0" err="1">
                <a:latin typeface="Verdana"/>
                <a:ea typeface="Verdana"/>
                <a:cs typeface="Verdana"/>
                <a:sym typeface="Verdana"/>
              </a:rPr>
              <a:t>takes</a:t>
            </a:r>
            <a:r>
              <a:rPr lang="es-ES" sz="1200" dirty="0">
                <a:latin typeface="Verdana"/>
                <a:ea typeface="Verdana"/>
                <a:cs typeface="Verdana"/>
                <a:sym typeface="Verdana"/>
              </a:rPr>
              <a:t> in </a:t>
            </a:r>
            <a:r>
              <a:rPr lang="es-ES" sz="1200" dirty="0" err="1">
                <a:latin typeface="Verdana"/>
                <a:ea typeface="Verdana"/>
                <a:cs typeface="Verdana"/>
                <a:sym typeface="Verdana"/>
              </a:rPr>
              <a:t>average</a:t>
            </a:r>
            <a:r>
              <a:rPr lang="es-ES" sz="1200" dirty="0">
                <a:latin typeface="Verdana"/>
                <a:ea typeface="Verdana"/>
                <a:cs typeface="Verdana"/>
                <a:sym typeface="Verdana"/>
              </a:rPr>
              <a:t> 6 </a:t>
            </a:r>
            <a:r>
              <a:rPr lang="es-ES" sz="1200" dirty="0" err="1">
                <a:latin typeface="Verdana"/>
                <a:ea typeface="Verdana"/>
                <a:cs typeface="Verdana"/>
                <a:sym typeface="Verdana"/>
              </a:rPr>
              <a:t>to</a:t>
            </a:r>
            <a:r>
              <a:rPr lang="es-ES" sz="1200" dirty="0">
                <a:latin typeface="Verdana"/>
                <a:ea typeface="Verdana"/>
                <a:cs typeface="Verdana"/>
                <a:sym typeface="Verdana"/>
              </a:rPr>
              <a:t> 18 </a:t>
            </a:r>
            <a:r>
              <a:rPr lang="es-ES" sz="1200" dirty="0" err="1">
                <a:latin typeface="Verdana"/>
                <a:ea typeface="Verdana"/>
                <a:cs typeface="Verdana"/>
                <a:sym typeface="Verdana"/>
              </a:rPr>
              <a:t>months</a:t>
            </a:r>
            <a:r>
              <a:rPr lang="es-ES" sz="1200" dirty="0">
                <a:latin typeface="Verdana"/>
                <a:ea typeface="Verdana"/>
                <a:cs typeface="Verdana"/>
                <a:sym typeface="Verdana"/>
              </a:rPr>
              <a:t>, </a:t>
            </a:r>
            <a:r>
              <a:rPr lang="es-ES" sz="1200" dirty="0" err="1">
                <a:latin typeface="Verdana"/>
                <a:ea typeface="Verdana"/>
                <a:cs typeface="Verdana"/>
                <a:sym typeface="Verdana"/>
              </a:rPr>
              <a:t>similarly</a:t>
            </a:r>
            <a:r>
              <a:rPr lang="es-ES" sz="1200" dirty="0">
                <a:latin typeface="Verdana"/>
                <a:ea typeface="Verdana"/>
                <a:cs typeface="Verdana"/>
                <a:sym typeface="Verdana"/>
              </a:rPr>
              <a:t> </a:t>
            </a:r>
            <a:r>
              <a:rPr lang="es-ES" sz="1200" dirty="0" err="1">
                <a:latin typeface="Verdana"/>
                <a:ea typeface="Verdana"/>
                <a:cs typeface="Verdana"/>
                <a:sym typeface="Verdana"/>
              </a:rPr>
              <a:t>to</a:t>
            </a:r>
            <a:r>
              <a:rPr lang="es-ES" sz="1200" dirty="0">
                <a:latin typeface="Verdana"/>
                <a:ea typeface="Verdana"/>
                <a:cs typeface="Verdana"/>
                <a:sym typeface="Verdana"/>
              </a:rPr>
              <a:t> </a:t>
            </a:r>
            <a:r>
              <a:rPr lang="es-ES" sz="1200" dirty="0" err="1">
                <a:latin typeface="Verdana"/>
                <a:ea typeface="Verdana"/>
                <a:cs typeface="Verdana"/>
                <a:sym typeface="Verdana"/>
              </a:rPr>
              <a:t>what</a:t>
            </a:r>
            <a:r>
              <a:rPr lang="es-ES" sz="1200" dirty="0">
                <a:latin typeface="Verdana"/>
                <a:ea typeface="Verdana"/>
                <a:cs typeface="Verdana"/>
                <a:sym typeface="Verdana"/>
              </a:rPr>
              <a:t> </a:t>
            </a:r>
            <a:r>
              <a:rPr lang="es-ES" sz="1200" dirty="0" err="1">
                <a:latin typeface="Verdana"/>
                <a:ea typeface="Verdana"/>
                <a:cs typeface="Verdana"/>
                <a:sym typeface="Verdana"/>
              </a:rPr>
              <a:t>happens</a:t>
            </a:r>
            <a:r>
              <a:rPr lang="es-ES" sz="1200" dirty="0">
                <a:latin typeface="Verdana"/>
                <a:ea typeface="Verdana"/>
                <a:cs typeface="Verdana"/>
                <a:sym typeface="Verdana"/>
              </a:rPr>
              <a:t> in </a:t>
            </a:r>
            <a:r>
              <a:rPr lang="es-ES" sz="1200" dirty="0" err="1">
                <a:latin typeface="Verdana"/>
                <a:ea typeface="Verdana"/>
                <a:cs typeface="Verdana"/>
                <a:sym typeface="Verdana"/>
              </a:rPr>
              <a:t>the</a:t>
            </a:r>
            <a:r>
              <a:rPr lang="es-ES" sz="1200" dirty="0">
                <a:latin typeface="Verdana"/>
                <a:ea typeface="Verdana"/>
                <a:cs typeface="Verdana"/>
                <a:sym typeface="Verdana"/>
              </a:rPr>
              <a:t> </a:t>
            </a:r>
            <a:r>
              <a:rPr lang="es-ES" sz="1200" dirty="0" err="1">
                <a:latin typeface="Verdana"/>
                <a:ea typeface="Verdana"/>
                <a:cs typeface="Verdana"/>
                <a:sym typeface="Verdana"/>
              </a:rPr>
              <a:t>ordinary</a:t>
            </a:r>
            <a:r>
              <a:rPr lang="es-ES" sz="1200" dirty="0">
                <a:latin typeface="Verdana"/>
                <a:ea typeface="Verdana"/>
                <a:cs typeface="Verdana"/>
                <a:sym typeface="Verdana"/>
              </a:rPr>
              <a:t> </a:t>
            </a:r>
            <a:r>
              <a:rPr lang="es-ES" sz="1200" dirty="0" err="1">
                <a:latin typeface="Verdana"/>
                <a:ea typeface="Verdana"/>
                <a:cs typeface="Verdana"/>
                <a:sym typeface="Verdana"/>
              </a:rPr>
              <a:t>process</a:t>
            </a:r>
            <a:r>
              <a:rPr lang="es-ES" sz="1200" dirty="0">
                <a:latin typeface="Verdana"/>
                <a:ea typeface="Verdana"/>
                <a:cs typeface="Verdana"/>
                <a:sym typeface="Verdana"/>
              </a:rPr>
              <a:t>.</a:t>
            </a:r>
          </a:p>
          <a:p>
            <a:pPr marL="109537" lvl="0" indent="0" algn="l" rtl="0">
              <a:lnSpc>
                <a:spcPct val="170000"/>
              </a:lnSpc>
              <a:spcBef>
                <a:spcPts val="360"/>
              </a:spcBef>
              <a:spcAft>
                <a:spcPts val="0"/>
              </a:spcAft>
              <a:buClr>
                <a:schemeClr val="dk1"/>
              </a:buClr>
              <a:buSzPts val="1200"/>
              <a:buFont typeface="Arial"/>
              <a:buNone/>
            </a:pPr>
            <a:endParaRPr lang="es-ES" dirty="0"/>
          </a:p>
          <a:p>
            <a:pPr marL="0" marR="0" lvl="0" indent="0" algn="l" rtl="0">
              <a:lnSpc>
                <a:spcPct val="100000"/>
              </a:lnSpc>
              <a:spcBef>
                <a:spcPts val="0"/>
              </a:spcBef>
              <a:spcAft>
                <a:spcPts val="0"/>
              </a:spcAft>
              <a:buClr>
                <a:schemeClr val="dk1"/>
              </a:buClr>
              <a:buSzPts val="1200"/>
              <a:buFont typeface="Arial"/>
              <a:buNone/>
            </a:pPr>
            <a:endParaRPr lang="es-ES" sz="1200"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ES" b="1" dirty="0" err="1">
                <a:latin typeface="Verdana"/>
                <a:ea typeface="Verdana"/>
                <a:cs typeface="Verdana"/>
                <a:sym typeface="Verdana"/>
              </a:rPr>
              <a:t>Second</a:t>
            </a:r>
            <a:r>
              <a:rPr lang="es-ES" b="1" dirty="0">
                <a:latin typeface="Verdana"/>
                <a:ea typeface="Verdana"/>
                <a:cs typeface="Verdana"/>
                <a:sym typeface="Verdana"/>
              </a:rPr>
              <a:t> use: </a:t>
            </a:r>
          </a:p>
          <a:p>
            <a:pPr marL="0" marR="0" lvl="0" indent="0" algn="l" rtl="0">
              <a:lnSpc>
                <a:spcPct val="100000"/>
              </a:lnSpc>
              <a:spcBef>
                <a:spcPts val="0"/>
              </a:spcBef>
              <a:spcAft>
                <a:spcPts val="0"/>
              </a:spcAft>
              <a:buClr>
                <a:schemeClr val="dk1"/>
              </a:buClr>
              <a:buSzPts val="1200"/>
              <a:buFont typeface="Arial"/>
              <a:buNone/>
            </a:pPr>
            <a:r>
              <a:rPr lang="es-ES" dirty="0">
                <a:latin typeface="Verdana"/>
                <a:ea typeface="Verdana"/>
                <a:cs typeface="Verdana"/>
                <a:sym typeface="Verdana"/>
              </a:rPr>
              <a:t>Colombia: NO</a:t>
            </a:r>
          </a:p>
          <a:p>
            <a:pPr marL="0" marR="0" lvl="0" indent="0" algn="l" rtl="0">
              <a:lnSpc>
                <a:spcPct val="100000"/>
              </a:lnSpc>
              <a:spcBef>
                <a:spcPts val="0"/>
              </a:spcBef>
              <a:spcAft>
                <a:spcPts val="0"/>
              </a:spcAft>
              <a:buClr>
                <a:schemeClr val="dk1"/>
              </a:buClr>
              <a:buSzPts val="1200"/>
              <a:buFont typeface="Arial"/>
              <a:buNone/>
            </a:pPr>
            <a:r>
              <a:rPr lang="es-ES" dirty="0" err="1">
                <a:latin typeface="Verdana"/>
                <a:ea typeface="Verdana"/>
                <a:cs typeface="Verdana"/>
                <a:sym typeface="Verdana"/>
              </a:rPr>
              <a:t>Many</a:t>
            </a:r>
            <a:r>
              <a:rPr lang="es-ES" dirty="0">
                <a:latin typeface="Verdana"/>
                <a:ea typeface="Verdana"/>
                <a:cs typeface="Verdana"/>
                <a:sym typeface="Verdana"/>
              </a:rPr>
              <a:t> </a:t>
            </a:r>
            <a:r>
              <a:rPr lang="es-ES" dirty="0" err="1">
                <a:latin typeface="Verdana"/>
                <a:ea typeface="Verdana"/>
                <a:cs typeface="Verdana"/>
                <a:sym typeface="Verdana"/>
              </a:rPr>
              <a:t>other</a:t>
            </a:r>
            <a:r>
              <a:rPr lang="es-ES" dirty="0">
                <a:latin typeface="Verdana"/>
                <a:ea typeface="Verdana"/>
                <a:cs typeface="Verdana"/>
                <a:sym typeface="Verdana"/>
              </a:rPr>
              <a:t>: YES</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15</a:t>
            </a:fld>
            <a:endParaRPr lang="en-GB"/>
          </a:p>
        </p:txBody>
      </p:sp>
    </p:spTree>
    <p:extLst>
      <p:ext uri="{BB962C8B-B14F-4D97-AF65-F5344CB8AC3E}">
        <p14:creationId xmlns:p14="http://schemas.microsoft.com/office/powerpoint/2010/main" val="368264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 name="Google Shape;434;p22: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And </a:t>
            </a:r>
            <a:r>
              <a:rPr lang="es-ES" dirty="0" err="1">
                <a:latin typeface="Verdana"/>
                <a:ea typeface="Verdana"/>
                <a:cs typeface="Verdana"/>
                <a:sym typeface="Verdana"/>
              </a:rPr>
              <a:t>now</a:t>
            </a:r>
            <a:r>
              <a:rPr lang="es-ES" dirty="0">
                <a:latin typeface="Verdana"/>
                <a:ea typeface="Verdana"/>
                <a:cs typeface="Verdana"/>
                <a:sym typeface="Verdana"/>
              </a:rPr>
              <a:t> </a:t>
            </a:r>
            <a:r>
              <a:rPr lang="es-ES" dirty="0" err="1">
                <a:latin typeface="Verdana"/>
                <a:ea typeface="Verdana"/>
                <a:cs typeface="Verdana"/>
                <a:sym typeface="Verdana"/>
              </a:rPr>
              <a:t>it’s</a:t>
            </a:r>
            <a:r>
              <a:rPr lang="es-ES" dirty="0">
                <a:latin typeface="Verdana"/>
                <a:ea typeface="Verdana"/>
                <a:cs typeface="Verdana"/>
                <a:sym typeface="Verdana"/>
              </a:rPr>
              <a:t> copyright time.</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I </a:t>
            </a:r>
            <a:r>
              <a:rPr lang="es-ES" dirty="0" err="1">
                <a:latin typeface="Verdana"/>
                <a:ea typeface="Verdana"/>
                <a:cs typeface="Verdana"/>
                <a:sym typeface="Verdana"/>
              </a:rPr>
              <a:t>bet</a:t>
            </a:r>
            <a:r>
              <a:rPr lang="es-ES" dirty="0">
                <a:latin typeface="Verdana"/>
                <a:ea typeface="Verdana"/>
                <a:cs typeface="Verdana"/>
                <a:sym typeface="Verdana"/>
              </a:rPr>
              <a:t> </a:t>
            </a:r>
            <a:r>
              <a:rPr lang="es-ES" dirty="0" err="1">
                <a:latin typeface="Verdana"/>
                <a:ea typeface="Verdana"/>
                <a:cs typeface="Verdana"/>
                <a:sym typeface="Verdana"/>
              </a:rPr>
              <a:t>you</a:t>
            </a:r>
            <a:r>
              <a:rPr lang="es-ES" dirty="0">
                <a:latin typeface="Verdana"/>
                <a:ea typeface="Verdana"/>
                <a:cs typeface="Verdana"/>
                <a:sym typeface="Verdana"/>
              </a:rPr>
              <a:t> </a:t>
            </a:r>
            <a:r>
              <a:rPr lang="es-ES" dirty="0" err="1">
                <a:latin typeface="Verdana"/>
                <a:ea typeface="Verdana"/>
                <a:cs typeface="Verdana"/>
                <a:sym typeface="Verdana"/>
              </a:rPr>
              <a:t>all</a:t>
            </a:r>
            <a:r>
              <a:rPr lang="es-ES" dirty="0">
                <a:latin typeface="Verdana"/>
                <a:ea typeface="Verdana"/>
                <a:cs typeface="Verdana"/>
                <a:sym typeface="Verdana"/>
              </a:rPr>
              <a:t> </a:t>
            </a:r>
            <a:r>
              <a:rPr lang="es-ES" dirty="0" err="1">
                <a:latin typeface="Verdana"/>
                <a:ea typeface="Verdana"/>
                <a:cs typeface="Verdana"/>
                <a:sym typeface="Verdana"/>
              </a:rPr>
              <a:t>know</a:t>
            </a:r>
            <a:r>
              <a:rPr lang="es-ES" dirty="0">
                <a:latin typeface="Verdana"/>
                <a:ea typeface="Verdana"/>
                <a:cs typeface="Verdana"/>
                <a:sym typeface="Verdana"/>
              </a:rPr>
              <a:t> </a:t>
            </a:r>
            <a:r>
              <a:rPr lang="es-ES" dirty="0" err="1">
                <a:latin typeface="Verdana"/>
                <a:ea typeface="Verdana"/>
                <a:cs typeface="Verdana"/>
                <a:sym typeface="Verdana"/>
              </a:rPr>
              <a:t>something</a:t>
            </a:r>
            <a:r>
              <a:rPr lang="es-ES" dirty="0">
                <a:latin typeface="Verdana"/>
                <a:ea typeface="Verdana"/>
                <a:cs typeface="Verdana"/>
                <a:sym typeface="Verdana"/>
              </a:rPr>
              <a:t> </a:t>
            </a:r>
            <a:r>
              <a:rPr lang="es-ES" dirty="0" err="1">
                <a:latin typeface="Verdana"/>
                <a:ea typeface="Verdana"/>
                <a:cs typeface="Verdana"/>
                <a:sym typeface="Verdana"/>
              </a:rPr>
              <a:t>about</a:t>
            </a:r>
            <a:r>
              <a:rPr lang="es-ES" dirty="0">
                <a:latin typeface="Verdana"/>
                <a:ea typeface="Verdana"/>
                <a:cs typeface="Verdana"/>
                <a:sym typeface="Verdana"/>
              </a:rPr>
              <a:t> </a:t>
            </a:r>
            <a:r>
              <a:rPr lang="es-ES" dirty="0" err="1">
                <a:latin typeface="Verdana"/>
                <a:ea typeface="Verdana"/>
                <a:cs typeface="Verdana"/>
                <a:sym typeface="Verdana"/>
              </a:rPr>
              <a:t>it</a:t>
            </a:r>
            <a:r>
              <a:rPr lang="es-ES" dirty="0">
                <a:latin typeface="Verdana"/>
                <a:ea typeface="Verdana"/>
                <a:cs typeface="Verdana"/>
                <a:sym typeface="Verdana"/>
              </a:rPr>
              <a:t>, </a:t>
            </a:r>
            <a:r>
              <a:rPr lang="es-ES" dirty="0" err="1">
                <a:latin typeface="Verdana"/>
                <a:ea typeface="Verdana"/>
                <a:cs typeface="Verdana"/>
                <a:sym typeface="Verdana"/>
              </a:rPr>
              <a:t>but</a:t>
            </a:r>
            <a:r>
              <a:rPr lang="es-ES" dirty="0">
                <a:latin typeface="Verdana"/>
                <a:ea typeface="Verdana"/>
                <a:cs typeface="Verdana"/>
                <a:sym typeface="Verdana"/>
              </a:rPr>
              <a:t> </a:t>
            </a:r>
            <a:r>
              <a:rPr lang="es-ES" dirty="0" err="1">
                <a:latin typeface="Verdana"/>
                <a:ea typeface="Verdana"/>
                <a:cs typeface="Verdana"/>
                <a:sym typeface="Verdana"/>
              </a:rPr>
              <a:t>let</a:t>
            </a:r>
            <a:r>
              <a:rPr lang="es-ES" dirty="0">
                <a:latin typeface="Verdana"/>
                <a:ea typeface="Verdana"/>
                <a:cs typeface="Verdana"/>
                <a:sym typeface="Verdana"/>
              </a:rPr>
              <a:t> me </a:t>
            </a:r>
            <a:r>
              <a:rPr lang="es-ES" dirty="0" err="1">
                <a:latin typeface="Verdana"/>
                <a:ea typeface="Verdana"/>
                <a:cs typeface="Verdana"/>
                <a:sym typeface="Verdana"/>
              </a:rPr>
              <a:t>remind</a:t>
            </a:r>
            <a:r>
              <a:rPr lang="es-ES" dirty="0">
                <a:latin typeface="Verdana"/>
                <a:ea typeface="Verdana"/>
                <a:cs typeface="Verdana"/>
                <a:sym typeface="Verdana"/>
              </a:rPr>
              <a:t> </a:t>
            </a:r>
            <a:r>
              <a:rPr lang="es-ES" dirty="0" err="1">
                <a:latin typeface="Verdana"/>
                <a:ea typeface="Verdana"/>
                <a:cs typeface="Verdana"/>
                <a:sym typeface="Verdana"/>
              </a:rPr>
              <a:t>you</a:t>
            </a:r>
            <a:r>
              <a:rPr lang="es-ES" dirty="0">
                <a:latin typeface="Verdana"/>
                <a:ea typeface="Verdana"/>
                <a:cs typeface="Verdana"/>
                <a:sym typeface="Verdana"/>
              </a:rPr>
              <a:t> </a:t>
            </a:r>
            <a:r>
              <a:rPr lang="es-ES" dirty="0" err="1">
                <a:latin typeface="Verdana"/>
                <a:ea typeface="Verdana"/>
                <a:cs typeface="Verdana"/>
                <a:sym typeface="Verdana"/>
              </a:rPr>
              <a:t>that</a:t>
            </a:r>
            <a:r>
              <a:rPr lang="es-ES" dirty="0">
                <a:latin typeface="Verdana"/>
                <a:ea typeface="Verdana"/>
                <a:cs typeface="Verdana"/>
                <a:sym typeface="Verdana"/>
              </a:rPr>
              <a:t> </a:t>
            </a:r>
            <a:r>
              <a:rPr lang="es-ES" dirty="0"/>
              <a:t>Copyright </a:t>
            </a:r>
            <a:r>
              <a:rPr lang="es-ES" dirty="0" err="1"/>
              <a:t>refers</a:t>
            </a:r>
            <a:r>
              <a:rPr lang="es-ES" dirty="0"/>
              <a:t> </a:t>
            </a:r>
            <a:r>
              <a:rPr lang="es-ES" dirty="0" err="1"/>
              <a:t>to</a:t>
            </a:r>
            <a:r>
              <a:rPr lang="es-ES" dirty="0"/>
              <a:t> </a:t>
            </a:r>
            <a:r>
              <a:rPr lang="es-ES" dirty="0" err="1"/>
              <a:t>the</a:t>
            </a:r>
            <a:r>
              <a:rPr lang="es-ES" dirty="0"/>
              <a:t> </a:t>
            </a:r>
            <a:r>
              <a:rPr lang="es-ES" dirty="0" err="1"/>
              <a:t>rights</a:t>
            </a:r>
            <a:r>
              <a:rPr lang="es-ES" dirty="0"/>
              <a:t> </a:t>
            </a:r>
            <a:r>
              <a:rPr lang="es-ES" dirty="0" err="1"/>
              <a:t>of</a:t>
            </a:r>
            <a:r>
              <a:rPr lang="es-ES" dirty="0"/>
              <a:t> </a:t>
            </a:r>
            <a:r>
              <a:rPr lang="es-ES" dirty="0" err="1"/>
              <a:t>creators</a:t>
            </a:r>
            <a:r>
              <a:rPr lang="es-ES" dirty="0"/>
              <a:t> </a:t>
            </a:r>
            <a:r>
              <a:rPr lang="es-ES" dirty="0" err="1"/>
              <a:t>over</a:t>
            </a:r>
            <a:r>
              <a:rPr lang="es-ES" dirty="0"/>
              <a:t> </a:t>
            </a:r>
            <a:r>
              <a:rPr lang="es-ES" dirty="0" err="1"/>
              <a:t>their</a:t>
            </a:r>
            <a:r>
              <a:rPr lang="es-ES" dirty="0"/>
              <a:t> </a:t>
            </a:r>
            <a:r>
              <a:rPr lang="es-ES" dirty="0" err="1"/>
              <a:t>literary</a:t>
            </a:r>
            <a:r>
              <a:rPr lang="es-ES" dirty="0"/>
              <a:t>, </a:t>
            </a:r>
            <a:r>
              <a:rPr lang="es-ES" dirty="0" err="1"/>
              <a:t>artistic</a:t>
            </a:r>
            <a:r>
              <a:rPr lang="es-ES" dirty="0"/>
              <a:t> </a:t>
            </a:r>
            <a:r>
              <a:rPr lang="es-ES" dirty="0" err="1"/>
              <a:t>or</a:t>
            </a:r>
            <a:r>
              <a:rPr lang="es-ES" dirty="0"/>
              <a:t> </a:t>
            </a:r>
            <a:r>
              <a:rPr lang="es-ES" dirty="0" err="1"/>
              <a:t>scientific</a:t>
            </a:r>
            <a:r>
              <a:rPr lang="es-ES" dirty="0"/>
              <a:t> </a:t>
            </a:r>
            <a:r>
              <a:rPr lang="es-ES" dirty="0" err="1"/>
              <a:t>works</a:t>
            </a:r>
            <a:r>
              <a:rPr lang="es-ES" dirty="0"/>
              <a:t>. In </a:t>
            </a:r>
            <a:r>
              <a:rPr lang="es-ES" dirty="0" err="1"/>
              <a:t>other</a:t>
            </a:r>
            <a:r>
              <a:rPr lang="es-ES" dirty="0"/>
              <a:t> </a:t>
            </a:r>
            <a:r>
              <a:rPr lang="es-ES" dirty="0" err="1"/>
              <a:t>words</a:t>
            </a:r>
            <a:r>
              <a:rPr lang="es-ES" dirty="0"/>
              <a:t>, </a:t>
            </a:r>
            <a:r>
              <a:rPr lang="es-ES" dirty="0" err="1"/>
              <a:t>catalogs</a:t>
            </a:r>
            <a:r>
              <a:rPr lang="es-ES" dirty="0"/>
              <a:t>, </a:t>
            </a:r>
            <a:r>
              <a:rPr lang="es-ES" dirty="0" err="1"/>
              <a:t>pictures</a:t>
            </a:r>
            <a:r>
              <a:rPr lang="es-ES" dirty="0"/>
              <a:t>, videos, </a:t>
            </a:r>
            <a:r>
              <a:rPr lang="es-ES" dirty="0" err="1"/>
              <a:t>books</a:t>
            </a:r>
            <a:r>
              <a:rPr lang="es-ES" dirty="0"/>
              <a:t>, </a:t>
            </a:r>
            <a:r>
              <a:rPr lang="es-ES" dirty="0" err="1"/>
              <a:t>illustrations</a:t>
            </a:r>
            <a:r>
              <a:rPr lang="es-ES" dirty="0"/>
              <a:t>, music </a:t>
            </a:r>
            <a:r>
              <a:rPr lang="es-ES" dirty="0" err="1"/>
              <a:t>or</a:t>
            </a:r>
            <a:r>
              <a:rPr lang="es-ES" dirty="0"/>
              <a:t> ad </a:t>
            </a:r>
            <a:r>
              <a:rPr lang="es-ES" dirty="0" err="1"/>
              <a:t>campaigns</a:t>
            </a:r>
            <a:r>
              <a:rPr lang="es-ES" dirty="0"/>
              <a:t>… and SOFTWARE.</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err="1">
                <a:latin typeface="Verdana"/>
                <a:ea typeface="Verdana"/>
                <a:cs typeface="Verdana"/>
                <a:sym typeface="Verdana"/>
              </a:rPr>
              <a:t>The</a:t>
            </a:r>
            <a:r>
              <a:rPr lang="es-ES" dirty="0">
                <a:latin typeface="Verdana"/>
                <a:ea typeface="Verdana"/>
                <a:cs typeface="Verdana"/>
                <a:sym typeface="Verdana"/>
              </a:rPr>
              <a:t> </a:t>
            </a:r>
            <a:r>
              <a:rPr lang="es-ES" dirty="0" err="1">
                <a:latin typeface="Verdana"/>
                <a:ea typeface="Verdana"/>
                <a:cs typeface="Verdana"/>
                <a:sym typeface="Verdana"/>
              </a:rPr>
              <a:t>requirements</a:t>
            </a:r>
            <a:r>
              <a:rPr lang="es-ES" dirty="0">
                <a:latin typeface="Verdana"/>
                <a:ea typeface="Verdana"/>
                <a:cs typeface="Verdana"/>
                <a:sym typeface="Verdana"/>
              </a:rPr>
              <a:t> </a:t>
            </a:r>
            <a:r>
              <a:rPr lang="es-ES" dirty="0" err="1">
                <a:latin typeface="Verdana"/>
                <a:ea typeface="Verdana"/>
                <a:cs typeface="Verdana"/>
                <a:sym typeface="Verdana"/>
              </a:rPr>
              <a:t>for</a:t>
            </a:r>
            <a:r>
              <a:rPr lang="es-ES" dirty="0">
                <a:latin typeface="Verdana"/>
                <a:ea typeface="Verdana"/>
                <a:cs typeface="Verdana"/>
                <a:sym typeface="Verdana"/>
              </a:rPr>
              <a:t> </a:t>
            </a:r>
            <a:r>
              <a:rPr lang="es-ES" dirty="0" err="1">
                <a:latin typeface="Verdana"/>
                <a:ea typeface="Verdana"/>
                <a:cs typeface="Verdana"/>
                <a:sym typeface="Verdana"/>
              </a:rPr>
              <a:t>protection</a:t>
            </a:r>
            <a:r>
              <a:rPr lang="es-ES" dirty="0">
                <a:latin typeface="Verdana"/>
                <a:ea typeface="Verdana"/>
                <a:cs typeface="Verdana"/>
                <a:sym typeface="Verdana"/>
              </a:rPr>
              <a:t> are </a:t>
            </a:r>
            <a:r>
              <a:rPr lang="es-ES" dirty="0" err="1">
                <a:latin typeface="Verdana"/>
                <a:ea typeface="Verdana"/>
                <a:cs typeface="Verdana"/>
                <a:sym typeface="Verdana"/>
              </a:rPr>
              <a:t>just</a:t>
            </a:r>
            <a:r>
              <a:rPr lang="es-ES" dirty="0">
                <a:latin typeface="Verdana"/>
                <a:ea typeface="Verdana"/>
                <a:cs typeface="Verdana"/>
                <a:sym typeface="Verdana"/>
              </a:rPr>
              <a:t> </a:t>
            </a:r>
            <a:r>
              <a:rPr lang="es-ES" dirty="0" err="1">
                <a:latin typeface="Verdana"/>
                <a:ea typeface="Verdana"/>
                <a:cs typeface="Verdana"/>
                <a:sym typeface="Verdana"/>
              </a:rPr>
              <a:t>two</a:t>
            </a:r>
            <a:r>
              <a:rPr lang="es-ES" dirty="0">
                <a:latin typeface="Verdana"/>
                <a:ea typeface="Verdana"/>
                <a:cs typeface="Verdana"/>
                <a:sym typeface="Verdana"/>
              </a:rPr>
              <a:t>: </a:t>
            </a:r>
            <a:r>
              <a:rPr lang="es-ES" dirty="0" err="1">
                <a:latin typeface="Verdana"/>
                <a:ea typeface="Verdana"/>
                <a:cs typeface="Verdana"/>
                <a:sym typeface="Verdana"/>
              </a:rPr>
              <a:t>originality</a:t>
            </a:r>
            <a:r>
              <a:rPr lang="es-ES" dirty="0">
                <a:latin typeface="Verdana"/>
                <a:ea typeface="Verdana"/>
                <a:cs typeface="Verdana"/>
                <a:sym typeface="Verdana"/>
              </a:rPr>
              <a:t> and </a:t>
            </a:r>
            <a:r>
              <a:rPr lang="es-ES" dirty="0" err="1"/>
              <a:t>fixed</a:t>
            </a:r>
            <a:r>
              <a:rPr lang="es-ES" dirty="0"/>
              <a:t> </a:t>
            </a:r>
            <a:r>
              <a:rPr lang="es-ES" b="1" dirty="0"/>
              <a:t>intangible</a:t>
            </a:r>
            <a:r>
              <a:rPr lang="es-ES" dirty="0"/>
              <a:t> </a:t>
            </a:r>
            <a:r>
              <a:rPr lang="es-ES" dirty="0" err="1"/>
              <a:t>means</a:t>
            </a:r>
            <a:r>
              <a:rPr lang="es-ES" dirty="0"/>
              <a:t> </a:t>
            </a:r>
            <a:r>
              <a:rPr lang="es-ES" dirty="0" err="1"/>
              <a:t>of</a:t>
            </a:r>
            <a:r>
              <a:rPr lang="es-ES" dirty="0"/>
              <a:t> </a:t>
            </a:r>
            <a:r>
              <a:rPr lang="es-ES" dirty="0" err="1"/>
              <a:t>expression</a:t>
            </a:r>
            <a:r>
              <a:rPr lang="es-ES" dirty="0"/>
              <a:t> (</a:t>
            </a:r>
            <a:r>
              <a:rPr lang="es-ES" dirty="0" err="1"/>
              <a:t>for</a:t>
            </a:r>
            <a:r>
              <a:rPr lang="es-ES" dirty="0"/>
              <a:t> </a:t>
            </a:r>
            <a:r>
              <a:rPr lang="es-ES" dirty="0" err="1"/>
              <a:t>instance</a:t>
            </a:r>
            <a:r>
              <a:rPr lang="es-ES" dirty="0"/>
              <a:t>, a sketch, a </a:t>
            </a:r>
            <a:r>
              <a:rPr lang="es-ES" dirty="0" err="1"/>
              <a:t>voice</a:t>
            </a:r>
            <a:r>
              <a:rPr lang="es-ES" dirty="0"/>
              <a:t> </a:t>
            </a:r>
            <a:r>
              <a:rPr lang="es-ES" dirty="0" err="1"/>
              <a:t>recording</a:t>
            </a:r>
            <a:r>
              <a:rPr lang="es-ES" dirty="0"/>
              <a:t>… </a:t>
            </a:r>
            <a:r>
              <a:rPr lang="es-ES" dirty="0" err="1"/>
              <a:t>you</a:t>
            </a:r>
            <a:r>
              <a:rPr lang="es-ES" dirty="0"/>
              <a:t> </a:t>
            </a:r>
            <a:r>
              <a:rPr lang="es-ES" dirty="0" err="1"/>
              <a:t>got</a:t>
            </a:r>
            <a:r>
              <a:rPr lang="es-ES" dirty="0"/>
              <a:t> </a:t>
            </a:r>
            <a:r>
              <a:rPr lang="es-ES" dirty="0" err="1"/>
              <a:t>the</a:t>
            </a:r>
            <a:r>
              <a:rPr lang="es-ES" dirty="0"/>
              <a:t> </a:t>
            </a:r>
            <a:r>
              <a:rPr lang="es-ES" dirty="0" err="1"/>
              <a:t>picture</a:t>
            </a:r>
            <a:r>
              <a:rPr lang="es-ES" dirty="0"/>
              <a:t>).</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And, yes, I </a:t>
            </a:r>
            <a:r>
              <a:rPr lang="es-ES" dirty="0" err="1">
                <a:latin typeface="Verdana"/>
                <a:ea typeface="Verdana"/>
                <a:cs typeface="Verdana"/>
                <a:sym typeface="Verdana"/>
              </a:rPr>
              <a:t>said</a:t>
            </a:r>
            <a:r>
              <a:rPr lang="es-ES" dirty="0">
                <a:latin typeface="Verdana"/>
                <a:ea typeface="Verdana"/>
                <a:cs typeface="Verdana"/>
                <a:sym typeface="Verdana"/>
              </a:rPr>
              <a:t> </a:t>
            </a:r>
            <a:r>
              <a:rPr lang="es-ES" dirty="0" err="1">
                <a:latin typeface="Verdana"/>
                <a:ea typeface="Verdana"/>
                <a:cs typeface="Verdana"/>
                <a:sym typeface="Verdana"/>
              </a:rPr>
              <a:t>protection</a:t>
            </a:r>
            <a:r>
              <a:rPr lang="es-ES" dirty="0">
                <a:latin typeface="Verdana"/>
                <a:ea typeface="Verdana"/>
                <a:cs typeface="Verdana"/>
                <a:sym typeface="Verdana"/>
              </a:rPr>
              <a:t>, </a:t>
            </a:r>
            <a:r>
              <a:rPr lang="es-ES" dirty="0" err="1">
                <a:latin typeface="Verdana"/>
                <a:ea typeface="Verdana"/>
                <a:cs typeface="Verdana"/>
                <a:sym typeface="Verdana"/>
              </a:rPr>
              <a:t>not</a:t>
            </a:r>
            <a:r>
              <a:rPr lang="es-ES" dirty="0">
                <a:latin typeface="Verdana"/>
                <a:ea typeface="Verdana"/>
                <a:cs typeface="Verdana"/>
                <a:sym typeface="Verdana"/>
              </a:rPr>
              <a:t> </a:t>
            </a:r>
            <a:r>
              <a:rPr lang="es-ES" dirty="0" err="1">
                <a:latin typeface="Verdana"/>
                <a:ea typeface="Verdana"/>
                <a:cs typeface="Verdana"/>
                <a:sym typeface="Verdana"/>
              </a:rPr>
              <a:t>registration</a:t>
            </a:r>
            <a:r>
              <a:rPr lang="es-ES" dirty="0">
                <a:latin typeface="Verdana"/>
                <a:ea typeface="Verdana"/>
                <a:cs typeface="Verdana"/>
                <a:sym typeface="Verdana"/>
              </a:rPr>
              <a:t>, as </a:t>
            </a:r>
            <a:r>
              <a:rPr lang="es-ES" dirty="0" err="1">
                <a:latin typeface="Verdana"/>
                <a:ea typeface="Verdana"/>
                <a:cs typeface="Verdana"/>
                <a:sym typeface="Verdana"/>
              </a:rPr>
              <a:t>this</a:t>
            </a:r>
            <a:r>
              <a:rPr lang="es-ES" dirty="0">
                <a:latin typeface="Verdana"/>
                <a:ea typeface="Verdana"/>
                <a:cs typeface="Verdana"/>
                <a:sym typeface="Verdana"/>
              </a:rPr>
              <a:t> </a:t>
            </a:r>
            <a:r>
              <a:rPr lang="es-ES" dirty="0" err="1">
                <a:latin typeface="Verdana"/>
                <a:ea typeface="Verdana"/>
                <a:cs typeface="Verdana"/>
                <a:sym typeface="Verdana"/>
              </a:rPr>
              <a:t>artistic</a:t>
            </a:r>
            <a:r>
              <a:rPr lang="es-ES" dirty="0">
                <a:latin typeface="Verdana"/>
                <a:ea typeface="Verdana"/>
                <a:cs typeface="Verdana"/>
                <a:sym typeface="Verdana"/>
              </a:rPr>
              <a:t> </a:t>
            </a:r>
            <a:r>
              <a:rPr lang="es-ES" dirty="0" err="1">
                <a:latin typeface="Verdana"/>
                <a:ea typeface="Verdana"/>
                <a:cs typeface="Verdana"/>
                <a:sym typeface="Verdana"/>
              </a:rPr>
              <a:t>works</a:t>
            </a:r>
            <a:r>
              <a:rPr lang="es-ES" dirty="0">
                <a:latin typeface="Verdana"/>
                <a:ea typeface="Verdana"/>
                <a:cs typeface="Verdana"/>
                <a:sym typeface="Verdana"/>
              </a:rPr>
              <a:t> do </a:t>
            </a:r>
            <a:r>
              <a:rPr lang="es-ES" dirty="0" err="1">
                <a:latin typeface="Verdana"/>
                <a:ea typeface="Verdana"/>
                <a:cs typeface="Verdana"/>
                <a:sym typeface="Verdana"/>
              </a:rPr>
              <a:t>not</a:t>
            </a:r>
            <a:r>
              <a:rPr lang="es-ES" dirty="0">
                <a:latin typeface="Verdana"/>
                <a:ea typeface="Verdana"/>
                <a:cs typeface="Verdana"/>
                <a:sym typeface="Verdana"/>
              </a:rPr>
              <a:t> </a:t>
            </a:r>
            <a:r>
              <a:rPr lang="es-ES" dirty="0" err="1">
                <a:latin typeface="Verdana"/>
                <a:ea typeface="Verdana"/>
                <a:cs typeface="Verdana"/>
                <a:sym typeface="Verdana"/>
              </a:rPr>
              <a:t>need</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be </a:t>
            </a:r>
            <a:r>
              <a:rPr lang="es-ES" dirty="0" err="1">
                <a:latin typeface="Verdana"/>
                <a:ea typeface="Verdana"/>
                <a:cs typeface="Verdana"/>
                <a:sym typeface="Verdana"/>
              </a:rPr>
              <a:t>registered</a:t>
            </a:r>
            <a:r>
              <a:rPr lang="es-ES" dirty="0">
                <a:latin typeface="Verdana"/>
                <a:ea typeface="Verdana"/>
                <a:cs typeface="Verdana"/>
                <a:sym typeface="Verdana"/>
              </a:rPr>
              <a:t> in </a:t>
            </a:r>
            <a:r>
              <a:rPr lang="es-ES" dirty="0" err="1">
                <a:latin typeface="Verdana"/>
                <a:ea typeface="Verdana"/>
                <a:cs typeface="Verdana"/>
                <a:sym typeface="Verdana"/>
              </a:rPr>
              <a:t>order</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be </a:t>
            </a:r>
            <a:r>
              <a:rPr lang="es-ES" dirty="0" err="1">
                <a:latin typeface="Verdana"/>
                <a:ea typeface="Verdana"/>
                <a:cs typeface="Verdana"/>
                <a:sym typeface="Verdana"/>
              </a:rPr>
              <a:t>protected</a:t>
            </a:r>
            <a:r>
              <a:rPr lang="es-ES" dirty="0">
                <a:latin typeface="Verdana"/>
                <a:ea typeface="Verdana"/>
                <a:cs typeface="Verdana"/>
                <a:sym typeface="Verdana"/>
              </a:rPr>
              <a:t>, </a:t>
            </a:r>
            <a:r>
              <a:rPr lang="es-ES" dirty="0" err="1">
                <a:latin typeface="Verdana"/>
                <a:ea typeface="Verdana"/>
                <a:cs typeface="Verdana"/>
                <a:sym typeface="Verdana"/>
              </a:rPr>
              <a:t>but</a:t>
            </a:r>
            <a:r>
              <a:rPr lang="es-ES" dirty="0">
                <a:latin typeface="Verdana"/>
                <a:ea typeface="Verdana"/>
                <a:cs typeface="Verdana"/>
                <a:sym typeface="Verdana"/>
              </a:rPr>
              <a:t> </a:t>
            </a:r>
            <a:r>
              <a:rPr lang="es-ES" dirty="0" err="1">
                <a:latin typeface="Verdana"/>
                <a:ea typeface="Verdana"/>
                <a:cs typeface="Verdana"/>
                <a:sym typeface="Verdana"/>
              </a:rPr>
              <a:t>it</a:t>
            </a:r>
            <a:r>
              <a:rPr lang="es-ES" dirty="0">
                <a:latin typeface="Verdana"/>
                <a:ea typeface="Verdana"/>
                <a:cs typeface="Verdana"/>
                <a:sym typeface="Verdana"/>
              </a:rPr>
              <a:t> </a:t>
            </a:r>
            <a:r>
              <a:rPr lang="es-ES" dirty="0" err="1">
                <a:latin typeface="Verdana"/>
                <a:ea typeface="Verdana"/>
                <a:cs typeface="Verdana"/>
                <a:sym typeface="Verdana"/>
              </a:rPr>
              <a:t>is</a:t>
            </a:r>
            <a:r>
              <a:rPr lang="es-ES" dirty="0">
                <a:latin typeface="Verdana"/>
                <a:ea typeface="Verdana"/>
                <a:cs typeface="Verdana"/>
                <a:sym typeface="Verdana"/>
              </a:rPr>
              <a:t> </a:t>
            </a:r>
            <a:r>
              <a:rPr lang="es-ES" dirty="0" err="1">
                <a:latin typeface="Verdana"/>
                <a:ea typeface="Verdana"/>
                <a:cs typeface="Verdana"/>
                <a:sym typeface="Verdana"/>
              </a:rPr>
              <a:t>very</a:t>
            </a:r>
            <a:r>
              <a:rPr lang="es-ES" dirty="0">
                <a:latin typeface="Verdana"/>
                <a:ea typeface="Verdana"/>
                <a:cs typeface="Verdana"/>
                <a:sym typeface="Verdana"/>
              </a:rPr>
              <a:t> </a:t>
            </a:r>
            <a:r>
              <a:rPr lang="es-ES" dirty="0" err="1">
                <a:latin typeface="Verdana"/>
                <a:ea typeface="Verdana"/>
                <a:cs typeface="Verdana"/>
                <a:sym typeface="Verdana"/>
              </a:rPr>
              <a:t>useful</a:t>
            </a:r>
            <a:r>
              <a:rPr lang="es-ES" dirty="0">
                <a:latin typeface="Verdana"/>
                <a:ea typeface="Verdana"/>
                <a:cs typeface="Verdana"/>
                <a:sym typeface="Verdana"/>
              </a:rPr>
              <a:t> in </a:t>
            </a:r>
            <a:r>
              <a:rPr lang="es-ES" dirty="0" err="1">
                <a:latin typeface="Verdana"/>
                <a:ea typeface="Verdana"/>
                <a:cs typeface="Verdana"/>
                <a:sym typeface="Verdana"/>
              </a:rPr>
              <a:t>terms</a:t>
            </a:r>
            <a:r>
              <a:rPr lang="es-ES" dirty="0">
                <a:latin typeface="Verdana"/>
                <a:ea typeface="Verdana"/>
                <a:cs typeface="Verdana"/>
                <a:sym typeface="Verdana"/>
              </a:rPr>
              <a:t> </a:t>
            </a:r>
            <a:r>
              <a:rPr lang="es-ES" dirty="0" err="1">
                <a:latin typeface="Verdana"/>
                <a:ea typeface="Verdana"/>
                <a:cs typeface="Verdana"/>
                <a:sym typeface="Verdana"/>
              </a:rPr>
              <a:t>of</a:t>
            </a:r>
            <a:r>
              <a:rPr lang="es-ES" dirty="0">
                <a:latin typeface="Verdana"/>
                <a:ea typeface="Verdana"/>
                <a:cs typeface="Verdana"/>
                <a:sym typeface="Verdana"/>
              </a:rPr>
              <a:t> </a:t>
            </a:r>
            <a:r>
              <a:rPr lang="es-ES" dirty="0" err="1">
                <a:latin typeface="Verdana"/>
                <a:ea typeface="Verdana"/>
                <a:cs typeface="Verdana"/>
                <a:sym typeface="Verdana"/>
              </a:rPr>
              <a:t>proof</a:t>
            </a:r>
            <a:r>
              <a:rPr lang="es-ES" dirty="0">
                <a:latin typeface="Verdana"/>
                <a:ea typeface="Verdana"/>
                <a:cs typeface="Verdana"/>
                <a:sym typeface="Verdana"/>
              </a:rPr>
              <a:t> </a:t>
            </a:r>
            <a:r>
              <a:rPr lang="es-ES" dirty="0" err="1">
                <a:latin typeface="Verdana"/>
                <a:ea typeface="Verdana"/>
                <a:cs typeface="Verdana"/>
                <a:sym typeface="Verdana"/>
              </a:rPr>
              <a:t>of</a:t>
            </a:r>
            <a:r>
              <a:rPr lang="es-ES" dirty="0">
                <a:latin typeface="Verdana"/>
                <a:ea typeface="Verdana"/>
                <a:cs typeface="Verdana"/>
                <a:sym typeface="Verdana"/>
              </a:rPr>
              <a:t> </a:t>
            </a:r>
            <a:r>
              <a:rPr lang="es-ES" dirty="0" err="1">
                <a:latin typeface="Verdana"/>
                <a:ea typeface="Verdana"/>
                <a:cs typeface="Verdana"/>
                <a:sym typeface="Verdana"/>
              </a:rPr>
              <a:t>authorship</a:t>
            </a:r>
            <a:r>
              <a:rPr lang="es-ES" dirty="0">
                <a:latin typeface="Verdana"/>
                <a:ea typeface="Verdana"/>
                <a:cs typeface="Verdana"/>
                <a:sym typeface="Verdana"/>
              </a:rPr>
              <a:t> and </a:t>
            </a:r>
            <a:r>
              <a:rPr lang="es-ES" dirty="0" err="1">
                <a:latin typeface="Verdana"/>
                <a:ea typeface="Verdana"/>
                <a:cs typeface="Verdana"/>
                <a:sym typeface="Verdana"/>
              </a:rPr>
              <a:t>mandatory</a:t>
            </a:r>
            <a:r>
              <a:rPr lang="es-ES" dirty="0">
                <a:latin typeface="Verdana"/>
                <a:ea typeface="Verdana"/>
                <a:cs typeface="Verdana"/>
                <a:sym typeface="Verdana"/>
              </a:rPr>
              <a:t> in case </a:t>
            </a:r>
            <a:r>
              <a:rPr lang="es-ES" dirty="0" err="1">
                <a:latin typeface="Verdana"/>
                <a:ea typeface="Verdana"/>
                <a:cs typeface="Verdana"/>
                <a:sym typeface="Verdana"/>
              </a:rPr>
              <a:t>of</a:t>
            </a:r>
            <a:r>
              <a:rPr lang="es-ES" dirty="0">
                <a:latin typeface="Verdana"/>
                <a:ea typeface="Verdana"/>
                <a:cs typeface="Verdana"/>
                <a:sym typeface="Verdana"/>
              </a:rPr>
              <a:t> </a:t>
            </a:r>
            <a:r>
              <a:rPr lang="es-ES" dirty="0" err="1">
                <a:latin typeface="Verdana"/>
                <a:ea typeface="Verdana"/>
                <a:cs typeface="Verdana"/>
                <a:sym typeface="Verdana"/>
              </a:rPr>
              <a:t>certain</a:t>
            </a:r>
            <a:r>
              <a:rPr lang="es-ES" dirty="0">
                <a:latin typeface="Verdana"/>
                <a:ea typeface="Verdana"/>
                <a:cs typeface="Verdana"/>
                <a:sym typeface="Verdana"/>
              </a:rPr>
              <a:t> legal </a:t>
            </a:r>
            <a:r>
              <a:rPr lang="es-ES" dirty="0" err="1">
                <a:latin typeface="Verdana"/>
                <a:ea typeface="Verdana"/>
                <a:cs typeface="Verdana"/>
                <a:sym typeface="Verdana"/>
              </a:rPr>
              <a:t>actions</a:t>
            </a:r>
            <a:r>
              <a:rPr lang="es-ES" dirty="0">
                <a:latin typeface="Verdana"/>
                <a:ea typeface="Verdana"/>
                <a:cs typeface="Verdana"/>
                <a:sym typeface="Verdana"/>
              </a:rPr>
              <a:t>. And </a:t>
            </a:r>
            <a:r>
              <a:rPr lang="es-ES" dirty="0" err="1">
                <a:latin typeface="Verdana"/>
                <a:ea typeface="Verdana"/>
                <a:cs typeface="Verdana"/>
                <a:sym typeface="Verdana"/>
              </a:rPr>
              <a:t>this</a:t>
            </a:r>
            <a:r>
              <a:rPr lang="es-ES" dirty="0">
                <a:latin typeface="Verdana"/>
                <a:ea typeface="Verdana"/>
                <a:cs typeface="Verdana"/>
                <a:sym typeface="Verdana"/>
              </a:rPr>
              <a:t> </a:t>
            </a:r>
            <a:r>
              <a:rPr lang="es-ES" dirty="0" err="1">
                <a:latin typeface="Verdana"/>
                <a:ea typeface="Verdana"/>
                <a:cs typeface="Verdana"/>
                <a:sym typeface="Verdana"/>
              </a:rPr>
              <a:t>is</a:t>
            </a:r>
            <a:r>
              <a:rPr lang="es-ES" dirty="0">
                <a:latin typeface="Verdana"/>
                <a:ea typeface="Verdana"/>
                <a:cs typeface="Verdana"/>
                <a:sym typeface="Verdana"/>
              </a:rPr>
              <a:t> </a:t>
            </a:r>
            <a:r>
              <a:rPr lang="es-ES" dirty="0" err="1">
                <a:latin typeface="Verdana"/>
                <a:ea typeface="Verdana"/>
                <a:cs typeface="Verdana"/>
                <a:sym typeface="Verdana"/>
              </a:rPr>
              <a:t>possible</a:t>
            </a:r>
            <a:r>
              <a:rPr lang="es-ES" dirty="0">
                <a:latin typeface="Verdana"/>
                <a:ea typeface="Verdana"/>
                <a:cs typeface="Verdana"/>
                <a:sym typeface="Verdana"/>
              </a:rPr>
              <a:t> </a:t>
            </a:r>
            <a:r>
              <a:rPr lang="es-ES" dirty="0" err="1">
                <a:latin typeface="Verdana"/>
                <a:ea typeface="Verdana"/>
                <a:cs typeface="Verdana"/>
                <a:sym typeface="Verdana"/>
              </a:rPr>
              <a:t>thanks</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Berne </a:t>
            </a:r>
            <a:r>
              <a:rPr lang="es-ES" dirty="0" err="1">
                <a:latin typeface="Verdana"/>
                <a:ea typeface="Verdana"/>
                <a:cs typeface="Verdana"/>
                <a:sym typeface="Verdana"/>
              </a:rPr>
              <a:t>Convention</a:t>
            </a:r>
            <a:r>
              <a:rPr lang="es-ES" dirty="0">
                <a:latin typeface="Verdana"/>
                <a:ea typeface="Verdana"/>
                <a:cs typeface="Verdana"/>
                <a:sym typeface="Verdana"/>
              </a:rPr>
              <a:t>, </a:t>
            </a:r>
            <a:r>
              <a:rPr lang="es-ES" dirty="0" err="1">
                <a:latin typeface="Verdana"/>
                <a:ea typeface="Verdana"/>
                <a:cs typeface="Verdana"/>
                <a:sym typeface="Verdana"/>
              </a:rPr>
              <a:t>an</a:t>
            </a:r>
            <a:r>
              <a:rPr lang="es-ES" dirty="0">
                <a:latin typeface="Verdana"/>
                <a:ea typeface="Verdana"/>
                <a:cs typeface="Verdana"/>
                <a:sym typeface="Verdana"/>
              </a:rPr>
              <a:t> International </a:t>
            </a:r>
            <a:r>
              <a:rPr lang="es-ES" dirty="0" err="1">
                <a:latin typeface="Verdana"/>
                <a:ea typeface="Verdana"/>
                <a:cs typeface="Verdana"/>
                <a:sym typeface="Verdana"/>
              </a:rPr>
              <a:t>agreement</a:t>
            </a:r>
            <a:r>
              <a:rPr lang="es-ES" dirty="0">
                <a:latin typeface="Verdana"/>
                <a:ea typeface="Verdana"/>
                <a:cs typeface="Verdana"/>
                <a:sym typeface="Verdana"/>
              </a:rPr>
              <a:t> </a:t>
            </a:r>
            <a:r>
              <a:rPr lang="es-ES" dirty="0" err="1">
                <a:latin typeface="Verdana"/>
                <a:ea typeface="Verdana"/>
                <a:cs typeface="Verdana"/>
                <a:sym typeface="Verdana"/>
              </a:rPr>
              <a:t>all</a:t>
            </a:r>
            <a:r>
              <a:rPr lang="es-ES" dirty="0">
                <a:latin typeface="Verdana"/>
                <a:ea typeface="Verdana"/>
                <a:cs typeface="Verdana"/>
                <a:sym typeface="Verdana"/>
              </a:rPr>
              <a:t> </a:t>
            </a:r>
            <a:r>
              <a:rPr lang="es-ES" dirty="0" err="1">
                <a:latin typeface="Verdana"/>
                <a:ea typeface="Verdana"/>
                <a:cs typeface="Verdana"/>
                <a:sym typeface="Verdana"/>
              </a:rPr>
              <a:t>Latin</a:t>
            </a:r>
            <a:r>
              <a:rPr lang="es-ES" dirty="0">
                <a:latin typeface="Verdana"/>
                <a:ea typeface="Verdana"/>
                <a:cs typeface="Verdana"/>
                <a:sym typeface="Verdana"/>
              </a:rPr>
              <a:t> American </a:t>
            </a:r>
            <a:r>
              <a:rPr lang="es-ES" dirty="0" err="1">
                <a:latin typeface="Verdana"/>
                <a:ea typeface="Verdana"/>
                <a:cs typeface="Verdana"/>
                <a:sym typeface="Verdana"/>
              </a:rPr>
              <a:t>countries</a:t>
            </a:r>
            <a:r>
              <a:rPr lang="es-ES" dirty="0">
                <a:latin typeface="Verdana"/>
                <a:ea typeface="Verdana"/>
                <a:cs typeface="Verdana"/>
                <a:sym typeface="Verdana"/>
              </a:rPr>
              <a:t> are </a:t>
            </a:r>
            <a:r>
              <a:rPr lang="es-ES" dirty="0" err="1">
                <a:latin typeface="Verdana"/>
                <a:ea typeface="Verdana"/>
                <a:cs typeface="Verdana"/>
                <a:sym typeface="Verdana"/>
              </a:rPr>
              <a:t>members</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a:t>
            </a:r>
            <a:r>
              <a:rPr lang="es-ES" dirty="0" err="1">
                <a:latin typeface="Verdana"/>
                <a:ea typeface="Verdana"/>
                <a:cs typeface="Verdana"/>
                <a:sym typeface="Verdana"/>
              </a:rPr>
              <a:t>that</a:t>
            </a:r>
            <a:r>
              <a:rPr lang="es-ES" dirty="0">
                <a:latin typeface="Verdana"/>
                <a:ea typeface="Verdana"/>
                <a:cs typeface="Verdana"/>
                <a:sym typeface="Verdana"/>
              </a:rPr>
              <a:t> </a:t>
            </a:r>
            <a:r>
              <a:rPr lang="es-ES" dirty="0" err="1">
                <a:latin typeface="Verdana"/>
                <a:ea typeface="Verdana"/>
                <a:cs typeface="Verdana"/>
                <a:sym typeface="Verdana"/>
              </a:rPr>
              <a:t>provide</a:t>
            </a:r>
            <a:r>
              <a:rPr lang="es-ES" dirty="0">
                <a:latin typeface="Verdana"/>
                <a:ea typeface="Verdana"/>
                <a:cs typeface="Verdana"/>
                <a:sym typeface="Verdana"/>
              </a:rPr>
              <a:t> </a:t>
            </a:r>
            <a:r>
              <a:rPr lang="es-ES" dirty="0" err="1">
                <a:latin typeface="Verdana"/>
                <a:ea typeface="Verdana"/>
                <a:cs typeface="Verdana"/>
                <a:sym typeface="Verdana"/>
              </a:rPr>
              <a:t>reciprocal</a:t>
            </a:r>
            <a:r>
              <a:rPr lang="es-ES" dirty="0">
                <a:latin typeface="Verdana"/>
                <a:ea typeface="Verdana"/>
                <a:cs typeface="Verdana"/>
                <a:sym typeface="Verdana"/>
              </a:rPr>
              <a:t> </a:t>
            </a:r>
            <a:r>
              <a:rPr lang="es-ES" dirty="0" err="1">
                <a:latin typeface="Verdana"/>
                <a:ea typeface="Verdana"/>
                <a:cs typeface="Verdana"/>
                <a:sym typeface="Verdana"/>
              </a:rPr>
              <a:t>recognition</a:t>
            </a:r>
            <a:r>
              <a:rPr lang="es-ES" dirty="0">
                <a:latin typeface="Verdana"/>
                <a:ea typeface="Verdana"/>
                <a:cs typeface="Verdana"/>
                <a:sym typeface="Verdana"/>
              </a:rPr>
              <a:t> </a:t>
            </a:r>
            <a:r>
              <a:rPr lang="es-ES" dirty="0" err="1">
                <a:latin typeface="Verdana"/>
                <a:ea typeface="Verdana"/>
                <a:cs typeface="Verdana"/>
                <a:sym typeface="Verdana"/>
              </a:rPr>
              <a:t>of</a:t>
            </a:r>
            <a:r>
              <a:rPr lang="es-ES" dirty="0">
                <a:latin typeface="Verdana"/>
                <a:ea typeface="Verdana"/>
                <a:cs typeface="Verdana"/>
                <a:sym typeface="Verdana"/>
              </a:rPr>
              <a:t> </a:t>
            </a:r>
            <a:r>
              <a:rPr lang="es-ES" dirty="0" err="1">
                <a:latin typeface="Verdana"/>
                <a:ea typeface="Verdana"/>
                <a:cs typeface="Verdana"/>
                <a:sym typeface="Verdana"/>
              </a:rPr>
              <a:t>automatic</a:t>
            </a:r>
            <a:r>
              <a:rPr lang="es-ES" dirty="0">
                <a:latin typeface="Verdana"/>
                <a:ea typeface="Verdana"/>
                <a:cs typeface="Verdana"/>
                <a:sym typeface="Verdana"/>
              </a:rPr>
              <a:t> </a:t>
            </a:r>
            <a:r>
              <a:rPr lang="es-ES" dirty="0" err="1">
                <a:latin typeface="Verdana"/>
                <a:ea typeface="Verdana"/>
                <a:cs typeface="Verdana"/>
                <a:sym typeface="Verdana"/>
              </a:rPr>
              <a:t>protection</a:t>
            </a:r>
            <a:r>
              <a:rPr lang="es-ES" dirty="0">
                <a:latin typeface="Verdana"/>
                <a:ea typeface="Verdana"/>
                <a:cs typeface="Verdana"/>
                <a:sym typeface="Verdana"/>
              </a:rPr>
              <a:t> in </a:t>
            </a:r>
            <a:r>
              <a:rPr lang="es-ES" dirty="0" err="1">
                <a:latin typeface="Verdana"/>
                <a:ea typeface="Verdana"/>
                <a:cs typeface="Verdana"/>
                <a:sym typeface="Verdana"/>
              </a:rPr>
              <a:t>any</a:t>
            </a:r>
            <a:r>
              <a:rPr lang="es-ES" dirty="0">
                <a:latin typeface="Verdana"/>
                <a:ea typeface="Verdana"/>
                <a:cs typeface="Verdana"/>
                <a:sym typeface="Verdana"/>
              </a:rPr>
              <a:t> </a:t>
            </a:r>
            <a:r>
              <a:rPr lang="es-ES" dirty="0" err="1">
                <a:latin typeface="Verdana"/>
                <a:ea typeface="Verdana"/>
                <a:cs typeface="Verdana"/>
                <a:sym typeface="Verdana"/>
              </a:rPr>
              <a:t>other</a:t>
            </a:r>
            <a:r>
              <a:rPr lang="es-ES" dirty="0">
                <a:latin typeface="Verdana"/>
                <a:ea typeface="Verdana"/>
                <a:cs typeface="Verdana"/>
                <a:sym typeface="Verdana"/>
              </a:rPr>
              <a:t> </a:t>
            </a:r>
            <a:r>
              <a:rPr lang="es-ES" dirty="0" err="1">
                <a:latin typeface="Verdana"/>
                <a:ea typeface="Verdana"/>
                <a:cs typeface="Verdana"/>
                <a:sym typeface="Verdana"/>
              </a:rPr>
              <a:t>member</a:t>
            </a:r>
            <a:r>
              <a:rPr lang="es-ES" dirty="0">
                <a:latin typeface="Verdana"/>
                <a:ea typeface="Verdana"/>
                <a:cs typeface="Verdana"/>
                <a:sym typeface="Verdana"/>
              </a:rPr>
              <a:t> country. </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err="1">
                <a:latin typeface="Verdana"/>
                <a:ea typeface="Verdana"/>
                <a:cs typeface="Verdana"/>
                <a:sym typeface="Verdana"/>
              </a:rPr>
              <a:t>For</a:t>
            </a:r>
            <a:r>
              <a:rPr lang="es-ES" dirty="0">
                <a:latin typeface="Verdana"/>
                <a:ea typeface="Verdana"/>
                <a:cs typeface="Verdana"/>
                <a:sym typeface="Verdana"/>
              </a:rPr>
              <a:t> </a:t>
            </a:r>
            <a:r>
              <a:rPr lang="es-ES" dirty="0" err="1">
                <a:latin typeface="Verdana"/>
                <a:ea typeface="Verdana"/>
                <a:cs typeface="Verdana"/>
                <a:sym typeface="Verdana"/>
              </a:rPr>
              <a:t>how</a:t>
            </a:r>
            <a:r>
              <a:rPr lang="es-ES" dirty="0">
                <a:latin typeface="Verdana"/>
                <a:ea typeface="Verdana"/>
                <a:cs typeface="Verdana"/>
                <a:sym typeface="Verdana"/>
              </a:rPr>
              <a:t> </a:t>
            </a:r>
            <a:r>
              <a:rPr lang="es-ES" dirty="0" err="1">
                <a:latin typeface="Verdana"/>
                <a:ea typeface="Verdana"/>
                <a:cs typeface="Verdana"/>
                <a:sym typeface="Verdana"/>
              </a:rPr>
              <a:t>much</a:t>
            </a:r>
            <a:r>
              <a:rPr lang="es-ES" dirty="0">
                <a:latin typeface="Verdana"/>
                <a:ea typeface="Verdana"/>
                <a:cs typeface="Verdana"/>
                <a:sym typeface="Verdana"/>
              </a:rPr>
              <a:t>? </a:t>
            </a:r>
            <a:r>
              <a:rPr lang="es-ES" dirty="0" err="1">
                <a:latin typeface="Verdana"/>
                <a:ea typeface="Verdana"/>
                <a:cs typeface="Verdana"/>
                <a:sym typeface="Verdana"/>
              </a:rPr>
              <a:t>It</a:t>
            </a:r>
            <a:r>
              <a:rPr lang="es-ES" dirty="0">
                <a:latin typeface="Verdana"/>
                <a:ea typeface="Verdana"/>
                <a:cs typeface="Verdana"/>
                <a:sym typeface="Verdana"/>
              </a:rPr>
              <a:t> </a:t>
            </a:r>
            <a:r>
              <a:rPr lang="es-ES" dirty="0" err="1">
                <a:latin typeface="Verdana"/>
                <a:ea typeface="Verdana"/>
                <a:cs typeface="Verdana"/>
                <a:sym typeface="Verdana"/>
              </a:rPr>
              <a:t>depends</a:t>
            </a:r>
            <a:r>
              <a:rPr lang="es-ES" dirty="0">
                <a:latin typeface="Verdana"/>
                <a:ea typeface="Verdana"/>
                <a:cs typeface="Verdana"/>
                <a:sym typeface="Verdana"/>
              </a:rPr>
              <a:t>… </a:t>
            </a:r>
            <a:r>
              <a:rPr lang="es-ES" dirty="0" err="1">
                <a:latin typeface="Verdana"/>
                <a:ea typeface="Verdana"/>
                <a:cs typeface="Verdana"/>
                <a:sym typeface="Verdana"/>
              </a:rPr>
              <a:t>It</a:t>
            </a:r>
            <a:r>
              <a:rPr lang="es-ES" dirty="0">
                <a:latin typeface="Verdana"/>
                <a:ea typeface="Verdana"/>
                <a:cs typeface="Verdana"/>
                <a:sym typeface="Verdana"/>
              </a:rPr>
              <a:t> </a:t>
            </a:r>
            <a:r>
              <a:rPr lang="es-ES" dirty="0" err="1">
                <a:latin typeface="Verdana"/>
                <a:ea typeface="Verdana"/>
                <a:cs typeface="Verdana"/>
                <a:sym typeface="Verdana"/>
              </a:rPr>
              <a:t>goes</a:t>
            </a:r>
            <a:r>
              <a:rPr lang="es-ES" dirty="0">
                <a:latin typeface="Verdana"/>
                <a:ea typeface="Verdana"/>
                <a:cs typeface="Verdana"/>
                <a:sym typeface="Verdana"/>
              </a:rPr>
              <a:t> </a:t>
            </a:r>
            <a:r>
              <a:rPr lang="es-ES" dirty="0" err="1">
                <a:latin typeface="Verdana"/>
                <a:ea typeface="Verdana"/>
                <a:cs typeface="Verdana"/>
                <a:sym typeface="Verdana"/>
              </a:rPr>
              <a:t>from</a:t>
            </a:r>
            <a:r>
              <a:rPr lang="es-ES" dirty="0">
                <a:latin typeface="Verdana"/>
                <a:ea typeface="Verdana"/>
                <a:cs typeface="Verdana"/>
                <a:sym typeface="Verdana"/>
              </a:rPr>
              <a:t> 50 </a:t>
            </a:r>
            <a:r>
              <a:rPr lang="es-ES" dirty="0" err="1">
                <a:latin typeface="Verdana"/>
                <a:ea typeface="Verdana"/>
                <a:cs typeface="Verdana"/>
                <a:sym typeface="Verdana"/>
              </a:rPr>
              <a:t>years</a:t>
            </a:r>
            <a:r>
              <a:rPr lang="es-ES" dirty="0">
                <a:latin typeface="Verdana"/>
                <a:ea typeface="Verdana"/>
                <a:cs typeface="Verdana"/>
                <a:sym typeface="Verdana"/>
              </a:rPr>
              <a:t> </a:t>
            </a:r>
            <a:r>
              <a:rPr lang="es-ES" dirty="0" err="1">
                <a:latin typeface="Verdana"/>
                <a:ea typeface="Verdana"/>
                <a:cs typeface="Verdana"/>
                <a:sym typeface="Verdana"/>
              </a:rPr>
              <a:t>from</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a:t>
            </a:r>
            <a:r>
              <a:rPr lang="es-ES" dirty="0" err="1">
                <a:latin typeface="Verdana"/>
                <a:ea typeface="Verdana"/>
                <a:cs typeface="Verdana"/>
                <a:sym typeface="Verdana"/>
              </a:rPr>
              <a:t>publication</a:t>
            </a:r>
            <a:r>
              <a:rPr lang="es-ES" dirty="0">
                <a:latin typeface="Verdana"/>
                <a:ea typeface="Verdana"/>
                <a:cs typeface="Verdana"/>
                <a:sym typeface="Verdana"/>
              </a:rPr>
              <a:t> </a:t>
            </a:r>
            <a:r>
              <a:rPr lang="es-ES" dirty="0" err="1">
                <a:latin typeface="Verdana"/>
                <a:ea typeface="Verdana"/>
                <a:cs typeface="Verdana"/>
                <a:sym typeface="Verdana"/>
              </a:rPr>
              <a:t>to</a:t>
            </a:r>
            <a:r>
              <a:rPr lang="es-ES" dirty="0">
                <a:latin typeface="Verdana"/>
                <a:ea typeface="Verdana"/>
                <a:cs typeface="Verdana"/>
                <a:sym typeface="Verdana"/>
              </a:rPr>
              <a:t> 70 </a:t>
            </a:r>
            <a:r>
              <a:rPr lang="es-ES" dirty="0" err="1">
                <a:latin typeface="Verdana"/>
                <a:ea typeface="Verdana"/>
                <a:cs typeface="Verdana"/>
                <a:sym typeface="Verdana"/>
              </a:rPr>
              <a:t>years</a:t>
            </a:r>
            <a:r>
              <a:rPr lang="es-ES" dirty="0">
                <a:latin typeface="Verdana"/>
                <a:ea typeface="Verdana"/>
                <a:cs typeface="Verdana"/>
                <a:sym typeface="Verdana"/>
              </a:rPr>
              <a:t> </a:t>
            </a:r>
            <a:r>
              <a:rPr lang="es-ES" dirty="0" err="1">
                <a:latin typeface="Verdana"/>
                <a:ea typeface="Verdana"/>
                <a:cs typeface="Verdana"/>
                <a:sym typeface="Verdana"/>
              </a:rPr>
              <a:t>from</a:t>
            </a:r>
            <a:r>
              <a:rPr lang="es-ES" dirty="0">
                <a:latin typeface="Verdana"/>
                <a:ea typeface="Verdana"/>
                <a:cs typeface="Verdana"/>
                <a:sym typeface="Verdana"/>
              </a:rPr>
              <a:t> </a:t>
            </a:r>
            <a:r>
              <a:rPr lang="es-ES" dirty="0" err="1">
                <a:latin typeface="Verdana"/>
                <a:ea typeface="Verdana"/>
                <a:cs typeface="Verdana"/>
                <a:sym typeface="Verdana"/>
              </a:rPr>
              <a:t>the</a:t>
            </a:r>
            <a:r>
              <a:rPr lang="es-ES" dirty="0">
                <a:latin typeface="Verdana"/>
                <a:ea typeface="Verdana"/>
                <a:cs typeface="Verdana"/>
                <a:sym typeface="Verdana"/>
              </a:rPr>
              <a:t> </a:t>
            </a:r>
            <a:r>
              <a:rPr lang="es-ES" dirty="0" err="1">
                <a:latin typeface="Verdana"/>
                <a:ea typeface="Verdana"/>
                <a:cs typeface="Verdana"/>
                <a:sym typeface="Verdana"/>
              </a:rPr>
              <a:t>autor’s</a:t>
            </a:r>
            <a:r>
              <a:rPr lang="es-ES" dirty="0">
                <a:latin typeface="Verdana"/>
                <a:ea typeface="Verdana"/>
                <a:cs typeface="Verdana"/>
                <a:sym typeface="Verdana"/>
              </a:rPr>
              <a:t> </a:t>
            </a:r>
            <a:r>
              <a:rPr lang="es-ES" dirty="0" err="1">
                <a:latin typeface="Verdana"/>
                <a:ea typeface="Verdana"/>
                <a:cs typeface="Verdana"/>
                <a:sym typeface="Verdana"/>
              </a:rPr>
              <a:t>death</a:t>
            </a:r>
            <a:r>
              <a:rPr lang="es-ES" dirty="0">
                <a:latin typeface="Verdana"/>
                <a:ea typeface="Verdana"/>
                <a:cs typeface="Verdana"/>
                <a:sym typeface="Verdana"/>
              </a:rPr>
              <a:t>.</a:t>
            </a:r>
            <a:endParaRPr dirty="0"/>
          </a:p>
          <a:p>
            <a:pPr marL="171450" marR="0" lvl="0" indent="-9525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200"/>
              <a:buFont typeface="Arial"/>
              <a:buChar char="•"/>
            </a:pPr>
            <a:r>
              <a:rPr lang="es-ES" dirty="0">
                <a:latin typeface="Verdana"/>
                <a:ea typeface="Verdana"/>
                <a:cs typeface="Verdana"/>
                <a:sym typeface="Verdana"/>
              </a:rPr>
              <a:t>Uruguay: 50 </a:t>
            </a:r>
            <a:r>
              <a:rPr lang="es-ES" dirty="0" err="1">
                <a:latin typeface="Verdana"/>
                <a:ea typeface="Verdana"/>
                <a:cs typeface="Verdana"/>
                <a:sym typeface="Verdana"/>
              </a:rPr>
              <a:t>years</a:t>
            </a:r>
            <a:endParaRPr dirty="0"/>
          </a:p>
          <a:p>
            <a:pPr marL="171450" marR="0" lvl="0" indent="-171450" algn="l" rtl="0">
              <a:lnSpc>
                <a:spcPct val="100000"/>
              </a:lnSpc>
              <a:spcBef>
                <a:spcPts val="0"/>
              </a:spcBef>
              <a:spcAft>
                <a:spcPts val="0"/>
              </a:spcAft>
              <a:buClr>
                <a:schemeClr val="dk1"/>
              </a:buClr>
              <a:buSzPts val="1200"/>
              <a:buFont typeface="Arial"/>
              <a:buChar char="•"/>
            </a:pPr>
            <a:r>
              <a:rPr lang="es-ES" dirty="0">
                <a:latin typeface="Verdana"/>
                <a:ea typeface="Verdana"/>
                <a:cs typeface="Verdana"/>
                <a:sym typeface="Verdana"/>
              </a:rPr>
              <a:t>Chile: 70 </a:t>
            </a:r>
            <a:r>
              <a:rPr lang="es-ES" dirty="0" err="1">
                <a:latin typeface="Verdana"/>
                <a:ea typeface="Verdana"/>
                <a:cs typeface="Verdana"/>
                <a:sym typeface="Verdana"/>
              </a:rPr>
              <a:t>years</a:t>
            </a:r>
            <a:endParaRPr dirty="0"/>
          </a:p>
          <a:p>
            <a:pPr marL="171450" marR="0" lvl="0" indent="-171450" algn="l" rtl="0">
              <a:lnSpc>
                <a:spcPct val="100000"/>
              </a:lnSpc>
              <a:spcBef>
                <a:spcPts val="0"/>
              </a:spcBef>
              <a:spcAft>
                <a:spcPts val="0"/>
              </a:spcAft>
              <a:buClr>
                <a:schemeClr val="dk1"/>
              </a:buClr>
              <a:buSzPts val="1200"/>
              <a:buFont typeface="Arial"/>
              <a:buChar char="•"/>
            </a:pPr>
            <a:r>
              <a:rPr lang="es-ES" dirty="0">
                <a:latin typeface="Verdana"/>
                <a:ea typeface="Verdana"/>
                <a:cs typeface="Verdana"/>
                <a:sym typeface="Verdana"/>
              </a:rPr>
              <a:t>Argentina: 70 </a:t>
            </a:r>
            <a:r>
              <a:rPr lang="es-ES" dirty="0" err="1">
                <a:latin typeface="Verdana"/>
                <a:ea typeface="Verdana"/>
                <a:cs typeface="Verdana"/>
                <a:sym typeface="Verdana"/>
              </a:rPr>
              <a:t>years</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b="1" dirty="0">
                <a:latin typeface="Verdana"/>
                <a:ea typeface="Verdana"/>
                <a:cs typeface="Verdana"/>
                <a:sym typeface="Verdana"/>
              </a:rPr>
              <a:t>Who </a:t>
            </a:r>
            <a:r>
              <a:rPr lang="es-ES" b="1" dirty="0" err="1">
                <a:latin typeface="Verdana"/>
                <a:ea typeface="Verdana"/>
                <a:cs typeface="Verdana"/>
                <a:sym typeface="Verdana"/>
              </a:rPr>
              <a:t>is</a:t>
            </a:r>
            <a:r>
              <a:rPr lang="es-ES" b="1" dirty="0">
                <a:latin typeface="Verdana"/>
                <a:ea typeface="Verdana"/>
                <a:cs typeface="Verdana"/>
                <a:sym typeface="Verdana"/>
              </a:rPr>
              <a:t> </a:t>
            </a:r>
            <a:r>
              <a:rPr lang="es-ES" b="1" dirty="0" err="1">
                <a:latin typeface="Verdana"/>
                <a:ea typeface="Verdana"/>
                <a:cs typeface="Verdana"/>
                <a:sym typeface="Verdana"/>
              </a:rPr>
              <a:t>the</a:t>
            </a:r>
            <a:r>
              <a:rPr lang="es-ES" b="1" dirty="0">
                <a:latin typeface="Verdana"/>
                <a:ea typeface="Verdana"/>
                <a:cs typeface="Verdana"/>
                <a:sym typeface="Verdana"/>
              </a:rPr>
              <a:t> </a:t>
            </a:r>
            <a:r>
              <a:rPr lang="es-ES" b="1" dirty="0" err="1">
                <a:latin typeface="Verdana"/>
                <a:ea typeface="Verdana"/>
                <a:cs typeface="Verdana"/>
                <a:sym typeface="Verdana"/>
              </a:rPr>
              <a:t>owner</a:t>
            </a:r>
            <a:r>
              <a:rPr lang="es-ES" b="1" dirty="0">
                <a:latin typeface="Verdana"/>
                <a:ea typeface="Verdana"/>
                <a:cs typeface="Verdana"/>
                <a:sym typeface="Verdana"/>
              </a:rPr>
              <a:t>?</a:t>
            </a:r>
            <a:endParaRPr dirty="0"/>
          </a:p>
          <a:p>
            <a:pPr marL="0" lvl="0" indent="0" algn="l" rtl="0">
              <a:spcBef>
                <a:spcPts val="0"/>
              </a:spcBef>
              <a:spcAft>
                <a:spcPts val="0"/>
              </a:spcAft>
              <a:buNone/>
            </a:pPr>
            <a:r>
              <a:rPr lang="es-ES" dirty="0" err="1"/>
              <a:t>By</a:t>
            </a:r>
            <a:r>
              <a:rPr lang="es-ES" dirty="0"/>
              <a:t> default, </a:t>
            </a:r>
            <a:r>
              <a:rPr lang="es-ES" dirty="0" err="1"/>
              <a:t>all</a:t>
            </a:r>
            <a:r>
              <a:rPr lang="es-ES" dirty="0"/>
              <a:t> </a:t>
            </a:r>
            <a:r>
              <a:rPr lang="es-ES" dirty="0" err="1"/>
              <a:t>rights</a:t>
            </a:r>
            <a:r>
              <a:rPr lang="es-ES" dirty="0"/>
              <a:t> are </a:t>
            </a:r>
            <a:r>
              <a:rPr lang="es-ES" dirty="0" err="1"/>
              <a:t>reserved</a:t>
            </a:r>
            <a:r>
              <a:rPr lang="es-ES" dirty="0"/>
              <a:t>, </a:t>
            </a:r>
            <a:r>
              <a:rPr lang="es-ES" dirty="0" err="1"/>
              <a:t>unless</a:t>
            </a:r>
            <a:r>
              <a:rPr lang="es-ES" dirty="0"/>
              <a:t> </a:t>
            </a:r>
            <a:r>
              <a:rPr lang="es-ES" dirty="0" err="1"/>
              <a:t>indicated</a:t>
            </a:r>
            <a:r>
              <a:rPr lang="es-ES" dirty="0"/>
              <a:t> </a:t>
            </a:r>
            <a:r>
              <a:rPr lang="es-ES" dirty="0" err="1"/>
              <a:t>otherwise</a:t>
            </a:r>
            <a:r>
              <a:rPr lang="es-ES" dirty="0"/>
              <a:t> (copyleft: Creative </a:t>
            </a:r>
            <a:r>
              <a:rPr lang="es-ES" dirty="0" err="1"/>
              <a:t>Commons</a:t>
            </a:r>
            <a:r>
              <a:rPr lang="es-ES" dirty="0"/>
              <a:t>). </a:t>
            </a:r>
            <a:r>
              <a:rPr lang="es-ES" dirty="0" err="1"/>
              <a:t>It</a:t>
            </a:r>
            <a:r>
              <a:rPr lang="es-ES" dirty="0"/>
              <a:t> </a:t>
            </a:r>
            <a:r>
              <a:rPr lang="es-ES" dirty="0" err="1"/>
              <a:t>must</a:t>
            </a:r>
            <a:r>
              <a:rPr lang="es-ES" dirty="0"/>
              <a:t> </a:t>
            </a:r>
            <a:r>
              <a:rPr lang="es-ES" dirty="0" err="1"/>
              <a:t>pay</a:t>
            </a:r>
            <a:r>
              <a:rPr lang="es-ES" dirty="0"/>
              <a:t> </a:t>
            </a:r>
            <a:r>
              <a:rPr lang="es-ES" dirty="0" err="1"/>
              <a:t>attention</a:t>
            </a:r>
            <a:r>
              <a:rPr lang="es-ES" dirty="0"/>
              <a:t> </a:t>
            </a:r>
            <a:r>
              <a:rPr lang="es-ES" dirty="0" err="1"/>
              <a:t>to</a:t>
            </a:r>
            <a:r>
              <a:rPr lang="es-ES" dirty="0"/>
              <a:t> </a:t>
            </a:r>
            <a:r>
              <a:rPr lang="es-ES" dirty="0" err="1"/>
              <a:t>the</a:t>
            </a:r>
            <a:r>
              <a:rPr lang="es-ES" dirty="0"/>
              <a:t> </a:t>
            </a:r>
            <a:r>
              <a:rPr lang="es-ES" dirty="0" err="1"/>
              <a:t>source</a:t>
            </a:r>
            <a:r>
              <a:rPr lang="es-ES" dirty="0"/>
              <a:t> and use </a:t>
            </a:r>
            <a:r>
              <a:rPr lang="es-ES" dirty="0" err="1"/>
              <a:t>of</a:t>
            </a:r>
            <a:r>
              <a:rPr lang="es-ES" dirty="0"/>
              <a:t> </a:t>
            </a:r>
            <a:r>
              <a:rPr lang="es-ES" dirty="0" err="1"/>
              <a:t>the</a:t>
            </a:r>
            <a:r>
              <a:rPr lang="es-ES" dirty="0"/>
              <a:t> </a:t>
            </a:r>
            <a:r>
              <a:rPr lang="es-ES" dirty="0" err="1"/>
              <a:t>protected</a:t>
            </a:r>
            <a:r>
              <a:rPr lang="es-ES" dirty="0"/>
              <a:t> </a:t>
            </a:r>
            <a:r>
              <a:rPr lang="es-ES" dirty="0" err="1"/>
              <a:t>work</a:t>
            </a:r>
            <a:r>
              <a:rPr lang="es-ES" dirty="0"/>
              <a:t> (</a:t>
            </a:r>
            <a:r>
              <a:rPr lang="es-ES" dirty="0" err="1"/>
              <a:t>Not</a:t>
            </a:r>
            <a:r>
              <a:rPr lang="es-ES" dirty="0"/>
              <a:t> </a:t>
            </a:r>
            <a:r>
              <a:rPr lang="es-ES" dirty="0" err="1"/>
              <a:t>every</a:t>
            </a:r>
            <a:r>
              <a:rPr lang="es-ES" dirty="0"/>
              <a:t> </a:t>
            </a:r>
            <a:r>
              <a:rPr lang="es-ES" dirty="0" err="1"/>
              <a:t>disclaimer</a:t>
            </a:r>
            <a:r>
              <a:rPr lang="es-ES" dirty="0"/>
              <a:t> </a:t>
            </a:r>
            <a:r>
              <a:rPr lang="es-ES" dirty="0" err="1"/>
              <a:t>realy</a:t>
            </a:r>
            <a:r>
              <a:rPr lang="es-ES" dirty="0"/>
              <a:t> </a:t>
            </a:r>
            <a:r>
              <a:rPr lang="es-ES" dirty="0" err="1"/>
              <a:t>reflects</a:t>
            </a:r>
            <a:r>
              <a:rPr lang="es-ES" dirty="0"/>
              <a:t> </a:t>
            </a:r>
            <a:r>
              <a:rPr lang="es-ES" dirty="0" err="1"/>
              <a:t>the</a:t>
            </a:r>
            <a:r>
              <a:rPr lang="es-ES" dirty="0"/>
              <a:t> </a:t>
            </a:r>
            <a:r>
              <a:rPr lang="es-ES" dirty="0" err="1"/>
              <a:t>protection</a:t>
            </a:r>
            <a:r>
              <a:rPr lang="es-ES" dirty="0"/>
              <a:t> status </a:t>
            </a:r>
            <a:r>
              <a:rPr lang="es-ES" dirty="0" err="1"/>
              <a:t>of</a:t>
            </a:r>
            <a:r>
              <a:rPr lang="es-ES" dirty="0"/>
              <a:t> </a:t>
            </a:r>
            <a:r>
              <a:rPr lang="es-ES" dirty="0" err="1"/>
              <a:t>the</a:t>
            </a:r>
            <a:r>
              <a:rPr lang="es-ES" dirty="0"/>
              <a:t> </a:t>
            </a:r>
            <a:r>
              <a:rPr lang="es-ES" dirty="0" err="1"/>
              <a:t>work</a:t>
            </a:r>
            <a:r>
              <a:rPr lang="es-ES" dirty="0"/>
              <a:t>, </a:t>
            </a:r>
            <a:r>
              <a:rPr lang="es-ES" dirty="0" err="1"/>
              <a:t>some</a:t>
            </a:r>
            <a:r>
              <a:rPr lang="es-ES" dirty="0"/>
              <a:t> </a:t>
            </a:r>
            <a:r>
              <a:rPr lang="es-ES" dirty="0" err="1"/>
              <a:t>may</a:t>
            </a:r>
            <a:r>
              <a:rPr lang="es-ES" dirty="0"/>
              <a:t> be </a:t>
            </a:r>
            <a:r>
              <a:rPr lang="es-ES" dirty="0" err="1"/>
              <a:t>subject</a:t>
            </a:r>
            <a:r>
              <a:rPr lang="es-ES" dirty="0"/>
              <a:t> </a:t>
            </a:r>
            <a:r>
              <a:rPr lang="es-ES" dirty="0" err="1"/>
              <a:t>to</a:t>
            </a:r>
            <a:r>
              <a:rPr lang="es-ES" dirty="0"/>
              <a:t> copyright </a:t>
            </a:r>
            <a:r>
              <a:rPr lang="es-ES" dirty="0" err="1"/>
              <a:t>protection</a:t>
            </a:r>
            <a:r>
              <a:rPr lang="es-ES" dirty="0"/>
              <a:t> </a:t>
            </a:r>
            <a:r>
              <a:rPr lang="es-ES" dirty="0" err="1"/>
              <a:t>althought</a:t>
            </a:r>
            <a:r>
              <a:rPr lang="es-ES" dirty="0"/>
              <a:t> </a:t>
            </a:r>
            <a:r>
              <a:rPr lang="es-ES" dirty="0" err="1"/>
              <a:t>it</a:t>
            </a:r>
            <a:r>
              <a:rPr lang="es-ES" dirty="0"/>
              <a:t> </a:t>
            </a:r>
            <a:r>
              <a:rPr lang="es-ES" dirty="0" err="1"/>
              <a:t>states</a:t>
            </a:r>
            <a:r>
              <a:rPr lang="es-ES" dirty="0"/>
              <a:t> “copyright-free”).</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Verdana"/>
              <a:buNone/>
            </a:pPr>
            <a:r>
              <a:rPr lang="es-ES" dirty="0">
                <a:latin typeface="Verdana"/>
                <a:ea typeface="Verdana"/>
                <a:cs typeface="Verdana"/>
                <a:sym typeface="Verdana"/>
              </a:rPr>
              <a:t>And </a:t>
            </a:r>
            <a:r>
              <a:rPr lang="es-ES" dirty="0" err="1">
                <a:latin typeface="Verdana"/>
                <a:ea typeface="Verdana"/>
                <a:cs typeface="Verdana"/>
                <a:sym typeface="Verdana"/>
              </a:rPr>
              <a:t>here</a:t>
            </a:r>
            <a:r>
              <a:rPr lang="es-ES" dirty="0">
                <a:latin typeface="Verdana"/>
                <a:ea typeface="Verdana"/>
                <a:cs typeface="Verdana"/>
                <a:sym typeface="Verdana"/>
              </a:rPr>
              <a:t> </a:t>
            </a:r>
            <a:r>
              <a:rPr lang="es-ES" dirty="0" err="1">
                <a:latin typeface="Verdana"/>
                <a:ea typeface="Verdana"/>
                <a:cs typeface="Verdana"/>
                <a:sym typeface="Verdana"/>
              </a:rPr>
              <a:t>also</a:t>
            </a:r>
            <a:r>
              <a:rPr lang="es-ES" dirty="0">
                <a:latin typeface="Verdana"/>
                <a:ea typeface="Verdana"/>
                <a:cs typeface="Verdana"/>
                <a:sym typeface="Verdana"/>
              </a:rPr>
              <a:t> comes open </a:t>
            </a:r>
            <a:r>
              <a:rPr lang="es-ES" dirty="0" err="1">
                <a:latin typeface="Verdana"/>
                <a:ea typeface="Verdana"/>
                <a:cs typeface="Verdana"/>
                <a:sym typeface="Verdana"/>
              </a:rPr>
              <a:t>source</a:t>
            </a:r>
            <a:r>
              <a:rPr lang="es-ES" dirty="0">
                <a:latin typeface="Verdana"/>
                <a:ea typeface="Verdana"/>
                <a:cs typeface="Verdana"/>
                <a:sym typeface="Verdana"/>
              </a:rPr>
              <a:t>.</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s-ES" dirty="0"/>
              <a:t>Just </a:t>
            </a:r>
            <a:r>
              <a:rPr lang="es-ES" dirty="0" err="1"/>
              <a:t>bear</a:t>
            </a:r>
            <a:r>
              <a:rPr lang="es-ES" dirty="0"/>
              <a:t> </a:t>
            </a:r>
            <a:r>
              <a:rPr lang="es-ES" dirty="0" err="1"/>
              <a:t>that</a:t>
            </a:r>
            <a:r>
              <a:rPr lang="es-ES" dirty="0"/>
              <a:t> in </a:t>
            </a:r>
            <a:r>
              <a:rPr lang="es-ES" dirty="0" err="1"/>
              <a:t>mind</a:t>
            </a:r>
            <a:r>
              <a:rPr lang="es-ES" dirty="0"/>
              <a:t>.</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s-ES" dirty="0"/>
              <a:t>---</a:t>
            </a:r>
            <a:endParaRPr dirty="0"/>
          </a:p>
          <a:p>
            <a:pPr marL="0" lvl="0" indent="0" algn="l" rtl="0">
              <a:spcBef>
                <a:spcPts val="360"/>
              </a:spcBef>
              <a:spcAft>
                <a:spcPts val="0"/>
              </a:spcAft>
              <a:buNone/>
            </a:pP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1" i="0" dirty="0" err="1">
                <a:solidFill>
                  <a:schemeClr val="dk1"/>
                </a:solidFill>
                <a:latin typeface="Calibri"/>
                <a:ea typeface="Calibri"/>
                <a:cs typeface="Calibri"/>
                <a:sym typeface="Calibri"/>
              </a:rPr>
              <a:t>applied</a:t>
            </a:r>
            <a:r>
              <a:rPr lang="es-ES" sz="1200" b="1" i="0" dirty="0">
                <a:solidFill>
                  <a:schemeClr val="dk1"/>
                </a:solidFill>
                <a:latin typeface="Calibri"/>
                <a:ea typeface="Calibri"/>
                <a:cs typeface="Calibri"/>
                <a:sym typeface="Calibri"/>
              </a:rPr>
              <a:t> </a:t>
            </a:r>
            <a:r>
              <a:rPr lang="es-ES" sz="1200" b="1" i="0" dirty="0" err="1">
                <a:solidFill>
                  <a:schemeClr val="dk1"/>
                </a:solidFill>
                <a:latin typeface="Calibri"/>
                <a:ea typeface="Calibri"/>
                <a:cs typeface="Calibri"/>
                <a:sym typeface="Calibri"/>
              </a:rPr>
              <a:t>arts</a:t>
            </a:r>
            <a:r>
              <a:rPr lang="es-ES" sz="1200" b="0" i="0" dirty="0">
                <a:solidFill>
                  <a:schemeClr val="dk1"/>
                </a:solidFill>
                <a:latin typeface="Calibri"/>
                <a:ea typeface="Calibri"/>
                <a:cs typeface="Calibri"/>
                <a:sym typeface="Calibri"/>
              </a:rPr>
              <a:t> are </a:t>
            </a:r>
            <a:r>
              <a:rPr lang="es-ES" sz="1200" b="0" i="0" dirty="0" err="1">
                <a:solidFill>
                  <a:schemeClr val="dk1"/>
                </a:solidFill>
                <a:latin typeface="Calibri"/>
                <a:ea typeface="Calibri"/>
                <a:cs typeface="Calibri"/>
                <a:sym typeface="Calibri"/>
              </a:rPr>
              <a:t>all</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arts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that</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apply</a:t>
            </a:r>
            <a:r>
              <a:rPr lang="es-ES" sz="1200" b="0" i="0" dirty="0">
                <a:solidFill>
                  <a:schemeClr val="dk1"/>
                </a:solidFill>
                <a:latin typeface="Calibri"/>
                <a:ea typeface="Calibri"/>
                <a:cs typeface="Calibri"/>
                <a:sym typeface="Calibri"/>
              </a:rPr>
              <a:t> </a:t>
            </a:r>
            <a:r>
              <a:rPr lang="es-E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design</a:t>
            </a:r>
            <a:r>
              <a:rPr lang="es-ES" sz="1200" b="0" i="0" dirty="0">
                <a:solidFill>
                  <a:schemeClr val="dk1"/>
                </a:solidFill>
                <a:latin typeface="Calibri"/>
                <a:ea typeface="Calibri"/>
                <a:cs typeface="Calibri"/>
                <a:sym typeface="Calibri"/>
              </a:rPr>
              <a:t> and </a:t>
            </a:r>
            <a:r>
              <a:rPr lang="es-ES" sz="1200" b="0" i="0"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decoration</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to</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everyday</a:t>
            </a:r>
            <a:r>
              <a:rPr lang="es-ES" sz="1200" b="0" i="0" dirty="0">
                <a:solidFill>
                  <a:schemeClr val="dk1"/>
                </a:solidFill>
                <a:latin typeface="Calibri"/>
                <a:ea typeface="Calibri"/>
                <a:cs typeface="Calibri"/>
                <a:sym typeface="Calibri"/>
              </a:rPr>
              <a:t> and </a:t>
            </a:r>
            <a:r>
              <a:rPr lang="es-ES" sz="1200" b="0" i="0" dirty="0" err="1">
                <a:solidFill>
                  <a:schemeClr val="dk1"/>
                </a:solidFill>
                <a:latin typeface="Calibri"/>
                <a:ea typeface="Calibri"/>
                <a:cs typeface="Calibri"/>
                <a:sym typeface="Calibri"/>
              </a:rPr>
              <a:t>essentially</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practical</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objects</a:t>
            </a:r>
            <a:r>
              <a:rPr lang="es-ES" sz="1200" b="0" i="0" dirty="0">
                <a:solidFill>
                  <a:schemeClr val="dk1"/>
                </a:solidFill>
                <a:latin typeface="Calibri"/>
                <a:ea typeface="Calibri"/>
                <a:cs typeface="Calibri"/>
                <a:sym typeface="Calibri"/>
              </a:rPr>
              <a:t> in </a:t>
            </a:r>
            <a:r>
              <a:rPr lang="es-ES" sz="1200" b="0" i="0" dirty="0" err="1">
                <a:solidFill>
                  <a:schemeClr val="dk1"/>
                </a:solidFill>
                <a:latin typeface="Calibri"/>
                <a:ea typeface="Calibri"/>
                <a:cs typeface="Calibri"/>
                <a:sym typeface="Calibri"/>
              </a:rPr>
              <a:t>order</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to</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make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them</a:t>
            </a:r>
            <a:r>
              <a:rPr lang="es-ES" sz="1200" b="0" i="0" dirty="0">
                <a:solidFill>
                  <a:schemeClr val="dk1"/>
                </a:solidFill>
                <a:latin typeface="Calibri"/>
                <a:ea typeface="Calibri"/>
                <a:cs typeface="Calibri"/>
                <a:sym typeface="Calibri"/>
              </a:rPr>
              <a:t> </a:t>
            </a:r>
            <a:r>
              <a:rPr lang="es-ES" sz="1200" b="0" i="0" u="sng" strike="noStrik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aesthetically</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pleasing</a:t>
            </a:r>
            <a:r>
              <a:rPr lang="es-ES" sz="1200" b="0" i="0" dirty="0">
                <a:solidFill>
                  <a:schemeClr val="dk1"/>
                </a:solidFill>
                <a:latin typeface="Calibri"/>
                <a:ea typeface="Calibri"/>
                <a:cs typeface="Calibri"/>
                <a:sym typeface="Calibri"/>
              </a:rPr>
              <a:t>.</a:t>
            </a:r>
            <a:r>
              <a:rPr lang="es-ES" sz="1200" b="0" i="0" u="sng" strike="noStrike" baseline="30000"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[1]</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term</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is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used</a:t>
            </a:r>
            <a:r>
              <a:rPr lang="es-ES" sz="1200" b="0" i="0" dirty="0">
                <a:solidFill>
                  <a:schemeClr val="dk1"/>
                </a:solidFill>
                <a:latin typeface="Calibri"/>
                <a:ea typeface="Calibri"/>
                <a:cs typeface="Calibri"/>
                <a:sym typeface="Calibri"/>
              </a:rPr>
              <a:t> in </a:t>
            </a:r>
            <a:r>
              <a:rPr lang="es-ES" sz="1200" b="0" i="0" dirty="0" err="1">
                <a:solidFill>
                  <a:schemeClr val="dk1"/>
                </a:solidFill>
                <a:latin typeface="Calibri"/>
                <a:ea typeface="Calibri"/>
                <a:cs typeface="Calibri"/>
                <a:sym typeface="Calibri"/>
              </a:rPr>
              <a:t>distinction</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to</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u="sng" strike="noStrik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fine arts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which</a:t>
            </a:r>
            <a:r>
              <a:rPr lang="es-ES" sz="1200" b="0" i="0" dirty="0">
                <a:solidFill>
                  <a:schemeClr val="dk1"/>
                </a:solidFill>
                <a:latin typeface="Calibri"/>
                <a:ea typeface="Calibri"/>
                <a:cs typeface="Calibri"/>
                <a:sym typeface="Calibri"/>
              </a:rPr>
              <a:t> are </a:t>
            </a:r>
            <a:r>
              <a:rPr lang="es-ES" sz="1200" b="0" i="0" dirty="0" err="1">
                <a:solidFill>
                  <a:schemeClr val="dk1"/>
                </a:solidFill>
                <a:latin typeface="Calibri"/>
                <a:ea typeface="Calibri"/>
                <a:cs typeface="Calibri"/>
                <a:sym typeface="Calibri"/>
              </a:rPr>
              <a:t>those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that</a:t>
            </a:r>
            <a:r>
              <a:rPr lang="es-ES" sz="1200" b="0" i="0" dirty="0">
                <a:solidFill>
                  <a:schemeClr val="dk1"/>
                </a:solidFill>
                <a:latin typeface="Calibri"/>
                <a:ea typeface="Calibri"/>
                <a:cs typeface="Calibri"/>
                <a:sym typeface="Calibri"/>
              </a:rPr>
              <a:t> produce </a:t>
            </a:r>
            <a:r>
              <a:rPr lang="es-ES" sz="1200" b="0" i="0" dirty="0" err="1">
                <a:solidFill>
                  <a:schemeClr val="dk1"/>
                </a:solidFill>
                <a:latin typeface="Calibri"/>
                <a:ea typeface="Calibri"/>
                <a:cs typeface="Calibri"/>
                <a:sym typeface="Calibri"/>
              </a:rPr>
              <a:t>objects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with</a:t>
            </a:r>
            <a:r>
              <a:rPr lang="es-ES" sz="1200" b="0" i="0" dirty="0">
                <a:solidFill>
                  <a:schemeClr val="dk1"/>
                </a:solidFill>
                <a:latin typeface="Calibri"/>
                <a:ea typeface="Calibri"/>
                <a:cs typeface="Calibri"/>
                <a:sym typeface="Calibri"/>
              </a:rPr>
              <a:t> no </a:t>
            </a:r>
            <a:r>
              <a:rPr lang="es-ES" sz="1200" b="0" i="0" dirty="0" err="1">
                <a:solidFill>
                  <a:schemeClr val="dk1"/>
                </a:solidFill>
                <a:latin typeface="Calibri"/>
                <a:ea typeface="Calibri"/>
                <a:cs typeface="Calibri"/>
                <a:sym typeface="Calibri"/>
              </a:rPr>
              <a:t>practical</a:t>
            </a:r>
            <a:r>
              <a:rPr lang="es-ES" sz="1200" b="0" i="0" dirty="0">
                <a:solidFill>
                  <a:schemeClr val="dk1"/>
                </a:solidFill>
                <a:latin typeface="Calibri"/>
                <a:ea typeface="Calibri"/>
                <a:cs typeface="Calibri"/>
                <a:sym typeface="Calibri"/>
              </a:rPr>
              <a:t> use, </a:t>
            </a:r>
            <a:r>
              <a:rPr lang="es-ES" sz="1200" b="0" i="0" dirty="0" err="1">
                <a:solidFill>
                  <a:schemeClr val="dk1"/>
                </a:solidFill>
                <a:latin typeface="Calibri"/>
                <a:ea typeface="Calibri"/>
                <a:cs typeface="Calibri"/>
                <a:sym typeface="Calibri"/>
              </a:rPr>
              <a:t>whose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only</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purpose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is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to</a:t>
            </a:r>
            <a:r>
              <a:rPr lang="es-ES" sz="1200" b="0" i="0" dirty="0">
                <a:solidFill>
                  <a:schemeClr val="dk1"/>
                </a:solidFill>
                <a:latin typeface="Calibri"/>
                <a:ea typeface="Calibri"/>
                <a:cs typeface="Calibri"/>
                <a:sym typeface="Calibri"/>
              </a:rPr>
              <a:t> be </a:t>
            </a:r>
            <a:r>
              <a:rPr lang="es-ES" sz="1200" b="0" i="0" dirty="0" err="1">
                <a:solidFill>
                  <a:schemeClr val="dk1"/>
                </a:solidFill>
                <a:latin typeface="Calibri"/>
                <a:ea typeface="Calibri"/>
                <a:cs typeface="Calibri"/>
                <a:sym typeface="Calibri"/>
              </a:rPr>
              <a:t>beautiful</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or</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stimulate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intellect</a:t>
            </a:r>
            <a:r>
              <a:rPr lang="es-ES" sz="1200" b="0" i="0" dirty="0">
                <a:solidFill>
                  <a:schemeClr val="dk1"/>
                </a:solidFill>
                <a:latin typeface="Calibri"/>
                <a:ea typeface="Calibri"/>
                <a:cs typeface="Calibri"/>
                <a:sym typeface="Calibri"/>
              </a:rPr>
              <a:t> in </a:t>
            </a:r>
            <a:r>
              <a:rPr lang="es-ES" sz="1200" b="0" i="0" dirty="0" err="1">
                <a:solidFill>
                  <a:schemeClr val="dk1"/>
                </a:solidFill>
                <a:latin typeface="Calibri"/>
                <a:ea typeface="Calibri"/>
                <a:cs typeface="Calibri"/>
                <a:sym typeface="Calibri"/>
              </a:rPr>
              <a:t>some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way</a:t>
            </a:r>
            <a:r>
              <a:rPr lang="es-ES" sz="1200" b="0" i="0" dirty="0">
                <a:solidFill>
                  <a:schemeClr val="dk1"/>
                </a:solidFill>
                <a:latin typeface="Calibri"/>
                <a:ea typeface="Calibri"/>
                <a:cs typeface="Calibri"/>
                <a:sym typeface="Calibri"/>
              </a:rPr>
              <a:t>. In </a:t>
            </a:r>
            <a:r>
              <a:rPr lang="es-ES" sz="1200" b="0" i="0" dirty="0" err="1">
                <a:solidFill>
                  <a:schemeClr val="dk1"/>
                </a:solidFill>
                <a:latin typeface="Calibri"/>
                <a:ea typeface="Calibri"/>
                <a:cs typeface="Calibri"/>
                <a:sym typeface="Calibri"/>
              </a:rPr>
              <a:t>practice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two</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often</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overlap</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Applied</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arts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largely</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overlaps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with</a:t>
            </a:r>
            <a:r>
              <a:rPr lang="es-ES" sz="1200" b="0" i="0" dirty="0">
                <a:solidFill>
                  <a:schemeClr val="dk1"/>
                </a:solidFill>
                <a:latin typeface="Calibri"/>
                <a:ea typeface="Calibri"/>
                <a:cs typeface="Calibri"/>
                <a:sym typeface="Calibri"/>
              </a:rPr>
              <a:t> </a:t>
            </a:r>
            <a:r>
              <a:rPr lang="es-ES" sz="1200" b="0" i="0"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decorative arts</a:t>
            </a:r>
            <a:r>
              <a:rPr lang="es-ES" sz="1200" b="0" i="0" dirty="0">
                <a:solidFill>
                  <a:schemeClr val="dk1"/>
                </a:solidFill>
                <a:latin typeface="Calibri"/>
                <a:ea typeface="Calibri"/>
                <a:cs typeface="Calibri"/>
                <a:sym typeface="Calibri"/>
              </a:rPr>
              <a:t>, and </a:t>
            </a:r>
            <a:r>
              <a:rPr lang="es-ES" sz="1200" b="0" i="0" dirty="0" err="1">
                <a:solidFill>
                  <a:schemeClr val="dk1"/>
                </a:solidFill>
                <a:latin typeface="Calibri"/>
                <a:ea typeface="Calibri"/>
                <a:cs typeface="Calibri"/>
                <a:sym typeface="Calibri"/>
              </a:rPr>
              <a:t>the</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modern</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making</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of</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applied</a:t>
            </a:r>
            <a:r>
              <a:rPr lang="es-ES" sz="1200" b="0" i="0" dirty="0">
                <a:solidFill>
                  <a:schemeClr val="dk1"/>
                </a:solidFill>
                <a:latin typeface="Calibri"/>
                <a:ea typeface="Calibri"/>
                <a:cs typeface="Calibri"/>
                <a:sym typeface="Calibri"/>
              </a:rPr>
              <a:t> art </a:t>
            </a:r>
            <a:r>
              <a:rPr lang="es-ES" sz="1200" b="0" i="0" dirty="0" err="1">
                <a:solidFill>
                  <a:schemeClr val="dk1"/>
                </a:solidFill>
                <a:latin typeface="Calibri"/>
                <a:ea typeface="Calibri"/>
                <a:cs typeface="Calibri"/>
                <a:sym typeface="Calibri"/>
              </a:rPr>
              <a:t>is</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usually</a:t>
            </a:r>
            <a:r>
              <a:rPr lang="es-ES" sz="1200" b="0" i="0" dirty="0">
                <a:solidFill>
                  <a:schemeClr val="dk1"/>
                </a:solidFill>
                <a:latin typeface="Calibri"/>
                <a:ea typeface="Calibri"/>
                <a:cs typeface="Calibri"/>
                <a:sym typeface="Calibri"/>
              </a:rPr>
              <a:t> </a:t>
            </a:r>
            <a:r>
              <a:rPr lang="es-ES" sz="1200" b="0" i="0" dirty="0" err="1">
                <a:solidFill>
                  <a:schemeClr val="dk1"/>
                </a:solidFill>
                <a:latin typeface="Calibri"/>
                <a:ea typeface="Calibri"/>
                <a:cs typeface="Calibri"/>
                <a:sym typeface="Calibri"/>
              </a:rPr>
              <a:t>called</a:t>
            </a:r>
            <a:r>
              <a:rPr lang="es-ES" sz="1200" b="0" i="0" dirty="0">
                <a:solidFill>
                  <a:schemeClr val="dk1"/>
                </a:solidFill>
                <a:latin typeface="Calibri"/>
                <a:ea typeface="Calibri"/>
                <a:cs typeface="Calibri"/>
                <a:sym typeface="Calibri"/>
              </a:rPr>
              <a:t> </a:t>
            </a:r>
            <a:r>
              <a:rPr lang="es-E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design</a:t>
            </a:r>
            <a:r>
              <a:rPr lang="es-ES" sz="1200" b="0" i="0" dirty="0">
                <a:solidFill>
                  <a:schemeClr val="dk1"/>
                </a:solidFill>
                <a:latin typeface="Calibri"/>
                <a:ea typeface="Calibri"/>
                <a:cs typeface="Calibri"/>
                <a:sym typeface="Calibri"/>
              </a:rPr>
              <a:t>.</a:t>
            </a:r>
            <a:endParaRPr dirty="0"/>
          </a:p>
          <a:p>
            <a:pPr marL="0" lvl="0" indent="0" algn="l" rtl="0">
              <a:spcBef>
                <a:spcPts val="360"/>
              </a:spcBef>
              <a:spcAft>
                <a:spcPts val="0"/>
              </a:spcAft>
              <a:buNone/>
            </a:pPr>
            <a:br>
              <a:rPr lang="es-ES" dirty="0"/>
            </a:br>
            <a:r>
              <a:rPr lang="es-ES" dirty="0" err="1"/>
              <a:t>Source</a:t>
            </a:r>
            <a:r>
              <a:rPr lang="es-ES" dirty="0"/>
              <a:t>: </a:t>
            </a:r>
            <a:r>
              <a:rPr lang="es-ES" dirty="0" err="1"/>
              <a:t>wikipedia</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p:txBody>
      </p:sp>
      <p:sp>
        <p:nvSpPr>
          <p:cNvPr id="435" name="Google Shape;435;p2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rgbClr val="000000"/>
                </a:solidFill>
                <a:latin typeface="Arial"/>
                <a:ea typeface="Arial"/>
                <a:cs typeface="Arial"/>
                <a:sym typeface="Arial"/>
              </a:rPr>
              <a:t>16</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noProof="0" dirty="0">
                <a:latin typeface="Verdana" panose="020B0604030504040204" pitchFamily="34" charset="0"/>
                <a:ea typeface="Verdana" panose="020B0604030504040204" pitchFamily="34" charset="0"/>
                <a:cs typeface="Verdana" panose="020B0604030504040204" pitchFamily="34" charset="0"/>
              </a:rPr>
              <a:t>Beside the said IP Rights, which are the most relevant ones, there are some other realities that must be considered.</a:t>
            </a:r>
          </a:p>
          <a:p>
            <a:pPr marL="0" marR="0" indent="0" algn="l" defTabSz="457200" rtl="0" eaLnBrk="1" fontAlgn="auto" latinLnBrk="0" hangingPunct="1">
              <a:lnSpc>
                <a:spcPct val="100000"/>
              </a:lnSpc>
              <a:spcBef>
                <a:spcPts val="0"/>
              </a:spcBef>
              <a:spcAft>
                <a:spcPts val="0"/>
              </a:spcAft>
              <a:buClrTx/>
              <a:buSzTx/>
              <a:buFontTx/>
              <a:buNone/>
              <a:tabLst/>
              <a:defRPr/>
            </a:pPr>
            <a:endParaRPr lang="en-GB" b="1"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From the point of view of the purchase, in this sector, how you display your products is, sometimes, as relevant as the products themselves. In fact, the combination of colours, smells, commercial stands, packaging or furniture in shops can lead to a singular commercial display that consumers link to a given commercial origin. And when this is original, it deserves some protection. I’m talking about Trade Dress, which, as the other ones that you can see there, is not an IP Right, but a mean to protect a product or service image or experience.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Depending on the country, your Trade Dress protection strategy may differ. For example, in countries that provide for three-dimensional Trademarks registration, such as Cuba or Colombia, it is feasible to register your shops’ Trade Dress as a Trademark, as far as it is distinctive.</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a:t>Other countries, such as Uruguay, protect Trade Dress without the need for registration and entitles you to license it by means of franchising contracts. Brazilian protection, on the other hand, is based on Unfair competition, whereas in Mexico it is advisable to combine Trademarks, Designs and Unfair Competition.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1" noProof="0" dirty="0">
                <a:latin typeface="Verdana" panose="020B0604030504040204" pitchFamily="34" charset="0"/>
                <a:ea typeface="Verdana" panose="020B0604030504040204" pitchFamily="34" charset="0"/>
                <a:cs typeface="Verdana" panose="020B0604030504040204" pitchFamily="34" charset="0"/>
              </a:rPr>
              <a:t>We also have Traditional knowledge, which applies to </a:t>
            </a:r>
            <a:r>
              <a:rPr lang="en-GB" noProof="0" dirty="0"/>
              <a:t>traditional handcrafted textile products. This became very popular due to the “cultural appropriation phenomenon”. And very sensitive too. And as it may affect your reputation, I strongly advise you to contact an IP expert prior to commercialising fashion products inspired by or containing such textiles in order to avoid any infringement, because these very inspirational products can be protected by cultural heritage or Appellations of Origin. </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GB" b="0" noProof="0" dirty="0">
                <a:latin typeface="Verdana" panose="020B0604030504040204" pitchFamily="34" charset="0"/>
                <a:ea typeface="Verdana" panose="020B0604030504040204" pitchFamily="34" charset="0"/>
                <a:cs typeface="Verdana" panose="020B0604030504040204" pitchFamily="34" charset="0"/>
              </a:rPr>
              <a:t>And finally, we have Trade secrets, which is very useful to protect client’s lists or the know-how of product’s manufacturing (meaning the technique). The good thing about this, is that no registration is needed and it could last forever (as long as it is kept secret), but some requirements must be met in order to obtain legal protection over it.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noProof="0" dirty="0">
              <a:latin typeface="Verdana" panose="020B0604030504040204" pitchFamily="34" charset="0"/>
              <a:ea typeface="Verdana" panose="020B0604030504040204" pitchFamily="34" charset="0"/>
              <a:cs typeface="Verdana" panose="020B0604030504040204" pitchFamily="34" charset="0"/>
            </a:endParaRPr>
          </a:p>
          <a:p>
            <a:r>
              <a:rPr lang="en-GB" sz="1200" kern="1200" noProof="0" dirty="0">
                <a:solidFill>
                  <a:schemeClr val="tx1"/>
                </a:solidFill>
                <a:effectLst/>
                <a:latin typeface="+mn-lt"/>
                <a:ea typeface="+mn-ea"/>
                <a:cs typeface="+mn-cs"/>
              </a:rPr>
              <a:t>And what to say about Domain Names. Anyone could register them, but if you have some registered trade mark, you may claim it in case of unfair registration, under certain conditions. </a:t>
            </a:r>
          </a:p>
          <a:p>
            <a:endParaRPr lang="en-GB"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latin typeface="Verdana" panose="020B0604030504040204" pitchFamily="34" charset="0"/>
                <a:ea typeface="Verdana" panose="020B0604030504040204" pitchFamily="34" charset="0"/>
                <a:cs typeface="Verdana" panose="020B0604030504040204" pitchFamily="34" charset="0"/>
              </a:rPr>
              <a:t>If you want to know more about it, do not hesitate to ask during the Q&amp;A.</a:t>
            </a:r>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Now you have an idea about how you can deal with IP in Latin America, but my colleague Hana </a:t>
            </a:r>
            <a:r>
              <a:rPr lang="en-GB" sz="1200" kern="1200" noProof="0" dirty="0" err="1">
                <a:solidFill>
                  <a:schemeClr val="tx1"/>
                </a:solidFill>
                <a:effectLst/>
                <a:latin typeface="+mn-lt"/>
                <a:ea typeface="+mn-ea"/>
                <a:cs typeface="+mn-cs"/>
              </a:rPr>
              <a:t>Onderkova</a:t>
            </a:r>
            <a:r>
              <a:rPr lang="en-GB" sz="1200" kern="1200" noProof="0" dirty="0">
                <a:solidFill>
                  <a:schemeClr val="tx1"/>
                </a:solidFill>
                <a:effectLst/>
                <a:latin typeface="+mn-lt"/>
                <a:ea typeface="+mn-ea"/>
                <a:cs typeface="+mn-cs"/>
              </a:rPr>
              <a:t>, will let you know the </a:t>
            </a:r>
            <a:r>
              <a:rPr lang="en-GB" sz="1200" kern="1200" noProof="0" dirty="0" err="1">
                <a:solidFill>
                  <a:schemeClr val="tx1"/>
                </a:solidFill>
                <a:effectLst/>
                <a:latin typeface="+mn-lt"/>
                <a:ea typeface="+mn-ea"/>
                <a:cs typeface="+mn-cs"/>
              </a:rPr>
              <a:t>specifities</a:t>
            </a:r>
            <a:r>
              <a:rPr lang="en-GB" sz="1200" kern="1200" noProof="0" dirty="0">
                <a:solidFill>
                  <a:schemeClr val="tx1"/>
                </a:solidFill>
                <a:effectLst/>
                <a:latin typeface="+mn-lt"/>
                <a:ea typeface="+mn-ea"/>
                <a:cs typeface="+mn-cs"/>
              </a:rPr>
              <a:t> of India.</a:t>
            </a:r>
          </a:p>
          <a:p>
            <a:endParaRPr lang="en-GB" sz="1200" kern="1200" noProof="0" dirty="0">
              <a:solidFill>
                <a:schemeClr val="tx1"/>
              </a:solidFill>
              <a:effectLst/>
              <a:latin typeface="+mn-lt"/>
              <a:ea typeface="+mn-ea"/>
              <a:cs typeface="+mn-cs"/>
            </a:endParaRPr>
          </a:p>
          <a:p>
            <a:r>
              <a:rPr lang="en-GB" sz="1200" kern="1200" noProof="0" dirty="0">
                <a:solidFill>
                  <a:schemeClr val="tx1"/>
                </a:solidFill>
                <a:effectLst/>
                <a:latin typeface="+mn-lt"/>
                <a:ea typeface="+mn-ea"/>
                <a:cs typeface="+mn-cs"/>
              </a:rPr>
              <a:t>---</a:t>
            </a:r>
          </a:p>
          <a:p>
            <a:endParaRPr lang="en-GB" sz="1200" kern="1200" noProof="0" dirty="0">
              <a:solidFill>
                <a:schemeClr val="tx1"/>
              </a:solidFill>
              <a:effectLst/>
              <a:latin typeface="+mn-lt"/>
              <a:ea typeface="+mn-ea"/>
              <a:cs typeface="+mn-cs"/>
            </a:endParaRPr>
          </a:p>
          <a:p>
            <a:endParaRPr lang="en-GB" sz="1200" kern="1200" noProof="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Más </a:t>
            </a:r>
            <a:r>
              <a:rPr lang="en-GB" noProof="0" dirty="0" err="1">
                <a:latin typeface="Verdana" panose="020B0604030504040204" pitchFamily="34" charset="0"/>
                <a:ea typeface="Verdana" panose="020B0604030504040204" pitchFamily="34" charset="0"/>
                <a:cs typeface="Verdana" panose="020B0604030504040204" pitchFamily="34" charset="0"/>
              </a:rPr>
              <a:t>información</a:t>
            </a:r>
            <a:r>
              <a:rPr lang="en-GB" noProof="0" dirty="0">
                <a:latin typeface="Verdana" panose="020B0604030504040204" pitchFamily="34" charset="0"/>
                <a:ea typeface="Verdana" panose="020B0604030504040204" pitchFamily="34" charset="0"/>
                <a:cs typeface="Verdana" panose="020B0604030504040204" pitchFamily="34" charset="0"/>
              </a:rPr>
              <a:t> </a:t>
            </a:r>
            <a:r>
              <a:rPr lang="en-GB" noProof="0" dirty="0" err="1">
                <a:latin typeface="Verdana" panose="020B0604030504040204" pitchFamily="34" charset="0"/>
                <a:ea typeface="Verdana" panose="020B0604030504040204" pitchFamily="34" charset="0"/>
                <a:cs typeface="Verdana" panose="020B0604030504040204" pitchFamily="34" charset="0"/>
              </a:rPr>
              <a:t>aquí</a:t>
            </a:r>
            <a:r>
              <a:rPr lang="en-GB" noProof="0" dirty="0">
                <a:latin typeface="Verdana" panose="020B0604030504040204" pitchFamily="34" charset="0"/>
                <a:ea typeface="Verdana" panose="020B0604030504040204" pitchFamily="34" charset="0"/>
                <a:cs typeface="Verdana" panose="020B0604030504040204" pitchFamily="34" charset="0"/>
              </a:rPr>
              <a:t>: https://</a:t>
            </a:r>
            <a:r>
              <a:rPr lang="en-GB" noProof="0" dirty="0" err="1">
                <a:latin typeface="Verdana" panose="020B0604030504040204" pitchFamily="34" charset="0"/>
                <a:ea typeface="Verdana" panose="020B0604030504040204" pitchFamily="34" charset="0"/>
                <a:cs typeface="Verdana" panose="020B0604030504040204" pitchFamily="34" charset="0"/>
              </a:rPr>
              <a:t>masdemx.com</a:t>
            </a:r>
            <a:r>
              <a:rPr lang="en-GB" noProof="0" dirty="0">
                <a:latin typeface="Verdana" panose="020B0604030504040204" pitchFamily="34" charset="0"/>
                <a:ea typeface="Verdana" panose="020B0604030504040204" pitchFamily="34" charset="0"/>
                <a:cs typeface="Verdana" panose="020B0604030504040204" pitchFamily="34" charset="0"/>
              </a:rPr>
              <a:t>/2017/10/</a:t>
            </a:r>
            <a:r>
              <a:rPr lang="en-GB" noProof="0" dirty="0" err="1">
                <a:latin typeface="Verdana" panose="020B0604030504040204" pitchFamily="34" charset="0"/>
                <a:ea typeface="Verdana" panose="020B0604030504040204" pitchFamily="34" charset="0"/>
                <a:cs typeface="Verdana" panose="020B0604030504040204" pitchFamily="34" charset="0"/>
              </a:rPr>
              <a:t>iniciativas-moda-diseno-textil-tradicional</a:t>
            </a:r>
            <a:r>
              <a:rPr lang="en-GB" noProof="0" dirty="0">
                <a:latin typeface="Verdana" panose="020B0604030504040204" pitchFamily="34" charset="0"/>
                <a:ea typeface="Verdana" panose="020B0604030504040204" pitchFamily="34" charset="0"/>
                <a:cs typeface="Verdana" panose="020B060403050404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b="0"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r>
              <a:rPr lang="en-GB" sz="1200" kern="1200" noProof="0" dirty="0">
                <a:solidFill>
                  <a:schemeClr val="tx1"/>
                </a:solidFill>
                <a:effectLst/>
                <a:latin typeface="+mn-lt"/>
                <a:ea typeface="+mn-ea"/>
                <a:cs typeface="+mn-cs"/>
              </a:rPr>
              <a:t>1) The information should always be secret, which means that it should not be generally known or readily accessible to people outside the SMEs. </a:t>
            </a:r>
          </a:p>
          <a:p>
            <a:r>
              <a:rPr lang="en-GB" sz="1200" kern="1200" noProof="0" dirty="0">
                <a:solidFill>
                  <a:schemeClr val="tx1"/>
                </a:solidFill>
                <a:effectLst/>
                <a:latin typeface="+mn-lt"/>
                <a:ea typeface="+mn-ea"/>
                <a:cs typeface="+mn-cs"/>
              </a:rPr>
              <a:t> </a:t>
            </a:r>
          </a:p>
          <a:p>
            <a:r>
              <a:rPr lang="en-GB" sz="1200" kern="1200" noProof="0" dirty="0">
                <a:solidFill>
                  <a:schemeClr val="tx1"/>
                </a:solidFill>
                <a:effectLst/>
                <a:latin typeface="+mn-lt"/>
                <a:ea typeface="+mn-ea"/>
                <a:cs typeface="+mn-cs"/>
              </a:rPr>
              <a:t>2) The information must have commercial value –or at least potential commercial value- because of its secrecy. Brazil, however, does not require commercial value to protect the information by means of Trade Secret. </a:t>
            </a:r>
          </a:p>
          <a:p>
            <a:r>
              <a:rPr lang="en-GB" sz="1200" kern="1200" noProof="0" dirty="0">
                <a:solidFill>
                  <a:schemeClr val="tx1"/>
                </a:solidFill>
                <a:effectLst/>
                <a:latin typeface="+mn-lt"/>
                <a:ea typeface="+mn-ea"/>
                <a:cs typeface="+mn-cs"/>
              </a:rPr>
              <a:t> </a:t>
            </a:r>
          </a:p>
          <a:p>
            <a:r>
              <a:rPr lang="en-GB" sz="1200" kern="1200" noProof="0" dirty="0">
                <a:solidFill>
                  <a:schemeClr val="tx1"/>
                </a:solidFill>
                <a:effectLst/>
                <a:latin typeface="+mn-lt"/>
                <a:ea typeface="+mn-ea"/>
                <a:cs typeface="+mn-cs"/>
              </a:rPr>
              <a:t>3) And, The information must have been “reasonably protected”. For example, out of non-company personnel’s sight, signing a Non-Disclosure Agreements with any person to whom all or part of the secret information is given (including employees, potential business partners, etc.) or any other organizational and technical measures to restrict access to the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17</a:t>
            </a:fld>
            <a:endParaRPr lang="en-GB"/>
          </a:p>
        </p:txBody>
      </p:sp>
    </p:spTree>
    <p:extLst>
      <p:ext uri="{BB962C8B-B14F-4D97-AF65-F5344CB8AC3E}">
        <p14:creationId xmlns:p14="http://schemas.microsoft.com/office/powerpoint/2010/main" val="3930840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9" name="Google Shape;459;p2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Verdana"/>
              <a:buNone/>
            </a:pPr>
            <a:r>
              <a:rPr lang="es-ES" b="1" dirty="0">
                <a:latin typeface="Verdana"/>
                <a:ea typeface="Verdana"/>
                <a:cs typeface="Verdana"/>
                <a:sym typeface="Verdana"/>
              </a:rPr>
              <a:t>PCT</a:t>
            </a:r>
            <a:endParaRPr dirty="0"/>
          </a:p>
          <a:p>
            <a:pPr marL="0" marR="0" lvl="0" indent="0" algn="l" rtl="0">
              <a:lnSpc>
                <a:spcPct val="100000"/>
              </a:lnSpc>
              <a:spcBef>
                <a:spcPts val="0"/>
              </a:spcBef>
              <a:spcAft>
                <a:spcPts val="0"/>
              </a:spcAft>
              <a:buClr>
                <a:schemeClr val="dk1"/>
              </a:buClr>
              <a:buSzPts val="1200"/>
              <a:buFont typeface="Arial"/>
              <a:buNone/>
            </a:pPr>
            <a:r>
              <a:rPr lang="es-ES" dirty="0"/>
              <a:t>Argentina, Uruguay, Paraguay, Bolivia, Venezuela are </a:t>
            </a:r>
            <a:r>
              <a:rPr lang="es-ES" b="1" u="sng" dirty="0"/>
              <a:t>NOT</a:t>
            </a:r>
            <a:r>
              <a:rPr lang="es-ES" dirty="0"/>
              <a:t> </a:t>
            </a:r>
            <a:r>
              <a:rPr lang="es-ES" dirty="0" err="1"/>
              <a:t>members</a:t>
            </a:r>
            <a:r>
              <a:rPr lang="es-ES" dirty="0"/>
              <a:t> </a:t>
            </a:r>
            <a:r>
              <a:rPr lang="es-ES" dirty="0" err="1"/>
              <a:t>to</a:t>
            </a:r>
            <a:r>
              <a:rPr lang="es-ES" dirty="0"/>
              <a:t> </a:t>
            </a:r>
            <a:r>
              <a:rPr lang="es-ES" dirty="0" err="1"/>
              <a:t>the</a:t>
            </a:r>
            <a:r>
              <a:rPr lang="es-ES" dirty="0"/>
              <a:t> PCT</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s-ES" b="1" dirty="0"/>
              <a:t>Madrid </a:t>
            </a:r>
            <a:r>
              <a:rPr lang="es-ES" b="1" dirty="0" err="1"/>
              <a:t>System</a:t>
            </a:r>
            <a:endParaRPr b="1" dirty="0"/>
          </a:p>
          <a:p>
            <a:pPr marL="0" marR="0" lvl="0" indent="0" algn="l" rtl="0">
              <a:lnSpc>
                <a:spcPct val="100000"/>
              </a:lnSpc>
              <a:spcBef>
                <a:spcPts val="0"/>
              </a:spcBef>
              <a:spcAft>
                <a:spcPts val="0"/>
              </a:spcAft>
              <a:buClr>
                <a:srgbClr val="3B3B3B"/>
              </a:buClr>
              <a:buSzPts val="1200"/>
              <a:buFont typeface="Arial"/>
              <a:buNone/>
            </a:pPr>
            <a:r>
              <a:rPr lang="es-ES" b="0" i="0" dirty="0">
                <a:solidFill>
                  <a:srgbClr val="3B3B3B"/>
                </a:solidFill>
                <a:latin typeface="Arial"/>
                <a:ea typeface="Arial"/>
                <a:cs typeface="Arial"/>
                <a:sym typeface="Arial"/>
              </a:rPr>
              <a:t>India, Colombia, Cuba, </a:t>
            </a:r>
            <a:r>
              <a:rPr lang="es-ES" b="0" i="0" dirty="0" err="1">
                <a:solidFill>
                  <a:srgbClr val="3B3B3B"/>
                </a:solidFill>
                <a:latin typeface="Arial"/>
                <a:ea typeface="Arial"/>
                <a:cs typeface="Arial"/>
                <a:sym typeface="Arial"/>
              </a:rPr>
              <a:t>Mexico</a:t>
            </a:r>
            <a:r>
              <a:rPr lang="es-ES" b="0" i="0" dirty="0">
                <a:solidFill>
                  <a:srgbClr val="3B3B3B"/>
                </a:solidFill>
                <a:latin typeface="Arial"/>
                <a:ea typeface="Arial"/>
                <a:cs typeface="Arial"/>
                <a:sym typeface="Arial"/>
              </a:rPr>
              <a:t>, </a:t>
            </a:r>
            <a:r>
              <a:rPr lang="es-ES" b="0" i="0" dirty="0" err="1">
                <a:solidFill>
                  <a:srgbClr val="3B3B3B"/>
                </a:solidFill>
                <a:latin typeface="Arial"/>
                <a:ea typeface="Arial"/>
                <a:cs typeface="Arial"/>
                <a:sym typeface="Arial"/>
              </a:rPr>
              <a:t>Brazil</a:t>
            </a:r>
            <a:r>
              <a:rPr lang="es-ES" b="0" i="0" dirty="0">
                <a:solidFill>
                  <a:srgbClr val="3B3B3B"/>
                </a:solidFill>
                <a:latin typeface="Arial"/>
                <a:ea typeface="Arial"/>
                <a:cs typeface="Arial"/>
                <a:sym typeface="Arial"/>
              </a:rPr>
              <a:t> and Chile are </a:t>
            </a:r>
            <a:r>
              <a:rPr lang="es-ES" b="0" i="0" dirty="0" err="1">
                <a:solidFill>
                  <a:srgbClr val="3B3B3B"/>
                </a:solidFill>
                <a:latin typeface="Arial"/>
                <a:ea typeface="Arial"/>
                <a:cs typeface="Arial"/>
                <a:sym typeface="Arial"/>
              </a:rPr>
              <a:t>the</a:t>
            </a:r>
            <a:r>
              <a:rPr lang="es-ES" b="0" i="0" dirty="0">
                <a:solidFill>
                  <a:srgbClr val="3B3B3B"/>
                </a:solidFill>
                <a:latin typeface="Arial"/>
                <a:ea typeface="Arial"/>
                <a:cs typeface="Arial"/>
                <a:sym typeface="Arial"/>
              </a:rPr>
              <a:t> </a:t>
            </a:r>
            <a:r>
              <a:rPr lang="es-ES" b="1" i="0" dirty="0" err="1">
                <a:solidFill>
                  <a:srgbClr val="3B3B3B"/>
                </a:solidFill>
                <a:latin typeface="Arial"/>
                <a:ea typeface="Arial"/>
                <a:cs typeface="Arial"/>
                <a:sym typeface="Arial"/>
              </a:rPr>
              <a:t>only</a:t>
            </a:r>
            <a:r>
              <a:rPr lang="es-ES" b="0" i="0" dirty="0">
                <a:solidFill>
                  <a:srgbClr val="3B3B3B"/>
                </a:solidFill>
                <a:latin typeface="Arial"/>
                <a:ea typeface="Arial"/>
                <a:cs typeface="Arial"/>
                <a:sym typeface="Arial"/>
              </a:rPr>
              <a:t> </a:t>
            </a:r>
            <a:r>
              <a:rPr lang="es-ES" b="0" i="0" dirty="0" err="1">
                <a:solidFill>
                  <a:srgbClr val="3B3B3B"/>
                </a:solidFill>
                <a:latin typeface="Arial"/>
                <a:ea typeface="Arial"/>
                <a:cs typeface="Arial"/>
                <a:sym typeface="Arial"/>
              </a:rPr>
              <a:t>members</a:t>
            </a:r>
            <a:endParaRPr dirty="0"/>
          </a:p>
          <a:p>
            <a:pPr marL="0" marR="0" lvl="0" indent="0" algn="l" rtl="0">
              <a:lnSpc>
                <a:spcPct val="100000"/>
              </a:lnSpc>
              <a:spcBef>
                <a:spcPts val="0"/>
              </a:spcBef>
              <a:spcAft>
                <a:spcPts val="0"/>
              </a:spcAft>
              <a:buClr>
                <a:schemeClr val="dk1"/>
              </a:buClr>
              <a:buSzPts val="1200"/>
              <a:buFont typeface="Arial"/>
              <a:buNone/>
            </a:pPr>
            <a:endParaRPr b="0" i="0" dirty="0">
              <a:solidFill>
                <a:srgbClr val="3B3B3B"/>
              </a:solidFill>
              <a:latin typeface="Arial"/>
              <a:ea typeface="Arial"/>
              <a:cs typeface="Arial"/>
              <a:sym typeface="Arial"/>
            </a:endParaRPr>
          </a:p>
          <a:p>
            <a:pPr marL="0" marR="0" lvl="0" indent="0" algn="l" rtl="0">
              <a:lnSpc>
                <a:spcPct val="100000"/>
              </a:lnSpc>
              <a:spcBef>
                <a:spcPts val="0"/>
              </a:spcBef>
              <a:spcAft>
                <a:spcPts val="0"/>
              </a:spcAft>
              <a:buClr>
                <a:srgbClr val="3B3B3B"/>
              </a:buClr>
              <a:buSzPts val="1200"/>
              <a:buFont typeface="Arial"/>
              <a:buNone/>
            </a:pPr>
            <a:r>
              <a:rPr lang="es-ES" b="1" i="0" dirty="0" err="1">
                <a:solidFill>
                  <a:srgbClr val="3B3B3B"/>
                </a:solidFill>
                <a:latin typeface="Arial"/>
                <a:ea typeface="Arial"/>
                <a:cs typeface="Arial"/>
                <a:sym typeface="Arial"/>
              </a:rPr>
              <a:t>Hague</a:t>
            </a:r>
            <a:r>
              <a:rPr lang="es-ES" b="1" i="0" dirty="0">
                <a:solidFill>
                  <a:srgbClr val="3B3B3B"/>
                </a:solidFill>
                <a:latin typeface="Arial"/>
                <a:ea typeface="Arial"/>
                <a:cs typeface="Arial"/>
                <a:sym typeface="Arial"/>
              </a:rPr>
              <a:t> </a:t>
            </a:r>
            <a:r>
              <a:rPr lang="es-ES" b="1" i="0" dirty="0" err="1">
                <a:solidFill>
                  <a:srgbClr val="3B3B3B"/>
                </a:solidFill>
                <a:latin typeface="Arial"/>
                <a:ea typeface="Arial"/>
                <a:cs typeface="Arial"/>
                <a:sym typeface="Arial"/>
              </a:rPr>
              <a:t>Agreement</a:t>
            </a:r>
            <a:endParaRPr dirty="0"/>
          </a:p>
          <a:p>
            <a:pPr marL="0" marR="0" lvl="0" indent="0" algn="l" rtl="0">
              <a:lnSpc>
                <a:spcPct val="100000"/>
              </a:lnSpc>
              <a:spcBef>
                <a:spcPts val="0"/>
              </a:spcBef>
              <a:spcAft>
                <a:spcPts val="0"/>
              </a:spcAft>
              <a:buClr>
                <a:srgbClr val="3B3B3B"/>
              </a:buClr>
              <a:buSzPts val="1200"/>
              <a:buFont typeface="Arial"/>
              <a:buNone/>
            </a:pPr>
            <a:r>
              <a:rPr lang="es-ES" b="0" i="0" dirty="0" err="1">
                <a:solidFill>
                  <a:srgbClr val="3B3B3B"/>
                </a:solidFill>
                <a:latin typeface="Arial"/>
                <a:ea typeface="Arial"/>
                <a:cs typeface="Arial"/>
                <a:sym typeface="Arial"/>
              </a:rPr>
              <a:t>only</a:t>
            </a:r>
            <a:r>
              <a:rPr lang="es-ES" b="0" i="0" dirty="0">
                <a:solidFill>
                  <a:srgbClr val="3B3B3B"/>
                </a:solidFill>
                <a:latin typeface="Arial"/>
                <a:ea typeface="Arial"/>
                <a:cs typeface="Arial"/>
                <a:sym typeface="Arial"/>
              </a:rPr>
              <a:t> </a:t>
            </a:r>
            <a:r>
              <a:rPr lang="es-ES" b="0" i="0" dirty="0" err="1">
                <a:solidFill>
                  <a:srgbClr val="3B3B3B"/>
                </a:solidFill>
                <a:latin typeface="Arial"/>
                <a:ea typeface="Arial"/>
                <a:cs typeface="Arial"/>
                <a:sym typeface="Arial"/>
              </a:rPr>
              <a:t>Mexico</a:t>
            </a:r>
            <a:r>
              <a:rPr lang="es-ES" b="0" i="0" dirty="0">
                <a:solidFill>
                  <a:srgbClr val="3B3B3B"/>
                </a:solidFill>
                <a:latin typeface="Arial"/>
                <a:ea typeface="Arial"/>
                <a:cs typeface="Arial"/>
                <a:sym typeface="Arial"/>
              </a:rPr>
              <a:t> </a:t>
            </a:r>
            <a:r>
              <a:rPr lang="es-ES" b="0" i="0" dirty="0" err="1">
                <a:solidFill>
                  <a:srgbClr val="3B3B3B"/>
                </a:solidFill>
                <a:latin typeface="Arial"/>
                <a:ea typeface="Arial"/>
                <a:cs typeface="Arial"/>
                <a:sym typeface="Arial"/>
              </a:rPr>
              <a:t>joined</a:t>
            </a:r>
            <a:r>
              <a:rPr lang="es-ES" b="0" i="0" dirty="0">
                <a:solidFill>
                  <a:srgbClr val="3B3B3B"/>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endParaRPr dirty="0">
              <a:latin typeface="Verdana"/>
              <a:ea typeface="Verdana"/>
              <a:cs typeface="Verdana"/>
              <a:sym typeface="Verdana"/>
            </a:endParaRPr>
          </a:p>
        </p:txBody>
      </p:sp>
      <p:sp>
        <p:nvSpPr>
          <p:cNvPr id="460" name="Google Shape;460;p2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rgbClr val="000000"/>
                </a:solidFill>
                <a:latin typeface="Arial"/>
                <a:ea typeface="Arial"/>
                <a:cs typeface="Arial"/>
                <a:sym typeface="Arial"/>
              </a:rPr>
              <a:t>18</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1" name="Google Shape;491;p29: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a:latin typeface="Verdana"/>
              <a:ea typeface="Verdana"/>
              <a:cs typeface="Verdana"/>
              <a:sym typeface="Verdana"/>
            </a:endParaRPr>
          </a:p>
        </p:txBody>
      </p:sp>
      <p:sp>
        <p:nvSpPr>
          <p:cNvPr id="492" name="Google Shape;492;p29: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s-ES" sz="1800" b="0" i="0" u="none" strike="noStrike" cap="none">
                <a:solidFill>
                  <a:srgbClr val="000000"/>
                </a:solidFill>
                <a:latin typeface="Arial"/>
                <a:ea typeface="Arial"/>
                <a:cs typeface="Arial"/>
                <a:sym typeface="Arial"/>
              </a:rPr>
              <a:t>19</a:t>
            </a:fld>
            <a:endParaRPr sz="18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noProof="0" dirty="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20</a:t>
            </a:fld>
            <a:endParaRPr lang="en-US" altLang="es-ES">
              <a:ea typeface="宋体" panose="02010600030101010101" pitchFamily="2" charset="-122"/>
            </a:endParaRPr>
          </a:p>
        </p:txBody>
      </p:sp>
    </p:spTree>
    <p:extLst>
      <p:ext uri="{BB962C8B-B14F-4D97-AF65-F5344CB8AC3E}">
        <p14:creationId xmlns:p14="http://schemas.microsoft.com/office/powerpoint/2010/main" val="2527239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Legal &amp; commercial</a:t>
            </a:r>
          </a:p>
        </p:txBody>
      </p:sp>
      <p:sp>
        <p:nvSpPr>
          <p:cNvPr id="4" name="Slide Number Placeholder 3"/>
          <p:cNvSpPr>
            <a:spLocks noGrp="1"/>
          </p:cNvSpPr>
          <p:nvPr>
            <p:ph type="sldNum"/>
          </p:nvPr>
        </p:nvSpPr>
        <p:spPr/>
        <p:txBody>
          <a:bodyPr/>
          <a:lstStyle/>
          <a:p>
            <a:pPr algn="r"/>
            <a:fld id="{5038F941-CB10-43EE-8F70-F1CEE8C34EB3}" type="slidenum">
              <a:rPr lang="es-ES" sz="1400" b="0" strike="noStrike" spc="-1" smtClean="0">
                <a:latin typeface="Times New Roman"/>
              </a:rPr>
              <a:t>3</a:t>
            </a:fld>
            <a:endParaRPr lang="es-ES" sz="1400" b="0" strike="noStrike" spc="-1">
              <a:latin typeface="Times New Roman"/>
            </a:endParaRPr>
          </a:p>
        </p:txBody>
      </p:sp>
    </p:spTree>
    <p:extLst>
      <p:ext uri="{BB962C8B-B14F-4D97-AF65-F5344CB8AC3E}">
        <p14:creationId xmlns:p14="http://schemas.microsoft.com/office/powerpoint/2010/main" val="263179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Now, the second pilar of your internationalisation strategy is choosing the right business model, for which you must have a very clear idea of:</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How much control you </a:t>
            </a:r>
            <a:r>
              <a:rPr lang="en-GB" noProof="0" dirty="0" err="1"/>
              <a:t>wanna</a:t>
            </a:r>
            <a:r>
              <a:rPr lang="en-GB" noProof="0" dirty="0"/>
              <a:t> have over the final user’s experience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How much money would you need to implement it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How much money are you going to earn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What are the risks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noProof="0" dirty="0"/>
              <a:t>And the </a:t>
            </a:r>
            <a:r>
              <a:rPr lang="en-GB" noProof="0" dirty="0" err="1"/>
              <a:t>specifities</a:t>
            </a:r>
            <a:r>
              <a:rPr lang="en-GB" noProof="0" dirty="0"/>
              <a:t> of the business model at hand regarding the type of product, geographical area, objective target, etc.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21</a:t>
            </a:fld>
            <a:endParaRPr lang="en-GB"/>
          </a:p>
        </p:txBody>
      </p:sp>
    </p:spTree>
    <p:extLst>
      <p:ext uri="{BB962C8B-B14F-4D97-AF65-F5344CB8AC3E}">
        <p14:creationId xmlns:p14="http://schemas.microsoft.com/office/powerpoint/2010/main" val="329629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That said, and as a recommendation, prior to starting to exploit your IPRs in Latin America, you’d better take into account these key points and their coherence with your company’s strategy, because there are significant differences between business models: for instance, </a:t>
            </a:r>
            <a:r>
              <a:rPr lang="en-GB" b="1" noProof="0" dirty="0"/>
              <a:t>assigning</a:t>
            </a:r>
            <a:r>
              <a:rPr lang="en-GB" noProof="0" dirty="0"/>
              <a:t> your IP Rights entails a lower risk and requires little investment. However, you will have lower profitability potential; while creating subsidiaries will ensure control over the exploitation of your IPRs, but requires a high investment and will have little sense if you are not interested in establishing your company in the country in the short or medium term. And, as you can see, there are many business models (there you have the most popular ones).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latin typeface="Verdana" panose="020B0604030504040204" pitchFamily="34" charset="0"/>
                <a:ea typeface="Verdana" panose="020B0604030504040204" pitchFamily="34" charset="0"/>
                <a:cs typeface="Verdana" panose="020B0604030504040204" pitchFamily="34" charset="0"/>
              </a:rPr>
              <a:t>But beside them (which are more focused on the cash), there are many other ways to benefit from your IP portfolio. Like: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Using</a:t>
            </a:r>
            <a:r>
              <a:rPr lang="es-ES" dirty="0"/>
              <a:t> </a:t>
            </a:r>
            <a:r>
              <a:rPr lang="es-ES" dirty="0" err="1"/>
              <a:t>it</a:t>
            </a:r>
            <a:r>
              <a:rPr lang="es-ES" dirty="0"/>
              <a:t> as a </a:t>
            </a:r>
            <a:r>
              <a:rPr lang="es-ES" dirty="0" err="1"/>
              <a:t>negotiation</a:t>
            </a:r>
            <a:r>
              <a:rPr lang="es-ES" dirty="0"/>
              <a:t> </a:t>
            </a:r>
            <a:r>
              <a:rPr lang="es-ES" dirty="0" err="1"/>
              <a:t>tool</a:t>
            </a:r>
            <a:r>
              <a:rPr lang="es-ES" dirty="0"/>
              <a:t> (</a:t>
            </a:r>
            <a:r>
              <a:rPr lang="es-ES" dirty="0" err="1"/>
              <a:t>cross</a:t>
            </a:r>
            <a:r>
              <a:rPr lang="es-ES" dirty="0"/>
              <a:t> </a:t>
            </a:r>
            <a:r>
              <a:rPr lang="es-ES" dirty="0" err="1"/>
              <a:t>licensing</a:t>
            </a:r>
            <a:r>
              <a:rPr lang="es-ES" dirty="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Increasing</a:t>
            </a:r>
            <a:r>
              <a:rPr lang="es-ES" dirty="0"/>
              <a:t> </a:t>
            </a:r>
            <a:r>
              <a:rPr lang="es-ES" dirty="0" err="1"/>
              <a:t>their</a:t>
            </a:r>
            <a:r>
              <a:rPr lang="es-ES" dirty="0"/>
              <a:t> </a:t>
            </a:r>
            <a:r>
              <a:rPr lang="es-ES" dirty="0" err="1"/>
              <a:t>company</a:t>
            </a:r>
            <a:r>
              <a:rPr lang="es-ES" dirty="0"/>
              <a:t> </a:t>
            </a:r>
            <a:r>
              <a:rPr lang="es-ES" dirty="0" err="1"/>
              <a:t>valuation</a:t>
            </a:r>
            <a:r>
              <a:rPr lang="es-ES" dirty="0"/>
              <a:t> in </a:t>
            </a:r>
            <a:r>
              <a:rPr lang="es-ES" dirty="0" err="1"/>
              <a:t>the</a:t>
            </a:r>
            <a:r>
              <a:rPr lang="es-ES" dirty="0"/>
              <a:t> </a:t>
            </a:r>
            <a:r>
              <a:rPr lang="es-ES" dirty="0" err="1"/>
              <a:t>framework</a:t>
            </a:r>
            <a:r>
              <a:rPr lang="es-ES" dirty="0"/>
              <a:t> of </a:t>
            </a:r>
            <a:r>
              <a:rPr lang="es-ES" dirty="0" err="1"/>
              <a:t>merger</a:t>
            </a:r>
            <a:r>
              <a:rPr lang="es-ES" dirty="0"/>
              <a:t> and </a:t>
            </a:r>
            <a:r>
              <a:rPr lang="es-ES" dirty="0" err="1"/>
              <a:t>acquisition</a:t>
            </a:r>
            <a:r>
              <a:rPr lang="es-ES" dirty="0"/>
              <a:t> </a:t>
            </a:r>
            <a:r>
              <a:rPr lang="es-ES" dirty="0" err="1"/>
              <a:t>transactions</a:t>
            </a:r>
            <a:endParaRPr lang="es-E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Attracting</a:t>
            </a:r>
            <a:r>
              <a:rPr lang="es-ES" dirty="0"/>
              <a:t> </a:t>
            </a:r>
            <a:r>
              <a:rPr lang="es-ES" dirty="0" err="1"/>
              <a:t>investors</a:t>
            </a:r>
            <a:endParaRPr lang="es-E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Offering</a:t>
            </a:r>
            <a:r>
              <a:rPr lang="es-ES" dirty="0"/>
              <a:t> </a:t>
            </a:r>
            <a:r>
              <a:rPr lang="es-ES" dirty="0" err="1"/>
              <a:t>it</a:t>
            </a:r>
            <a:r>
              <a:rPr lang="es-ES" dirty="0"/>
              <a:t> as a </a:t>
            </a:r>
            <a:r>
              <a:rPr lang="es-ES" dirty="0" err="1"/>
              <a:t>collateral</a:t>
            </a:r>
            <a:r>
              <a:rPr lang="es-ES" dirty="0"/>
              <a:t> to </a:t>
            </a:r>
            <a:r>
              <a:rPr lang="es-ES" dirty="0" err="1"/>
              <a:t>obtain</a:t>
            </a:r>
            <a:r>
              <a:rPr lang="es-ES" dirty="0"/>
              <a:t> </a:t>
            </a:r>
            <a:r>
              <a:rPr lang="es-ES" dirty="0" err="1"/>
              <a:t>financing</a:t>
            </a:r>
            <a:r>
              <a:rPr lang="es-ES" dirty="0"/>
              <a:t> (David Bowie </a:t>
            </a:r>
            <a:r>
              <a:rPr lang="es-ES" dirty="0" err="1"/>
              <a:t>knew</a:t>
            </a:r>
            <a:r>
              <a:rPr lang="es-ES" dirty="0"/>
              <a:t> </a:t>
            </a:r>
            <a:r>
              <a:rPr lang="es-ES" dirty="0" err="1"/>
              <a:t>best</a:t>
            </a:r>
            <a:r>
              <a:rPr lang="es-ES" dirty="0"/>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Or</a:t>
            </a:r>
            <a:r>
              <a:rPr lang="es-ES" dirty="0"/>
              <a:t> </a:t>
            </a:r>
            <a:r>
              <a:rPr lang="es-ES" dirty="0" err="1"/>
              <a:t>Tax-deducting</a:t>
            </a:r>
            <a:r>
              <a:rPr lang="es-ES" dirty="0"/>
              <a:t> </a:t>
            </a:r>
            <a:r>
              <a:rPr lang="es-ES" dirty="0" err="1"/>
              <a:t>purposes</a:t>
            </a:r>
            <a:endParaRPr lang="es-ES_tradnl" dirty="0">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s-ES" b="1"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 b="1" dirty="0"/>
          </a:p>
          <a:p>
            <a:pPr marL="0" marR="0" indent="0" algn="l" defTabSz="457200" rtl="0" eaLnBrk="1" fontAlgn="auto" latinLnBrk="0" hangingPunct="1">
              <a:lnSpc>
                <a:spcPct val="100000"/>
              </a:lnSpc>
              <a:spcBef>
                <a:spcPts val="0"/>
              </a:spcBef>
              <a:spcAft>
                <a:spcPts val="0"/>
              </a:spcAft>
              <a:buClrTx/>
              <a:buSzTx/>
              <a:buFontTx/>
              <a:buNone/>
              <a:tabLst/>
              <a:defRPr/>
            </a:pPr>
            <a:r>
              <a:rPr lang="es-ES" b="1" dirty="0" err="1"/>
              <a:t>Beside</a:t>
            </a:r>
            <a:r>
              <a:rPr lang="es-ES" b="1" dirty="0"/>
              <a:t> </a:t>
            </a:r>
            <a:r>
              <a:rPr lang="es-ES" b="1" dirty="0" err="1"/>
              <a:t>them</a:t>
            </a:r>
            <a:r>
              <a:rPr lang="es-ES" b="1" dirty="0"/>
              <a:t>, </a:t>
            </a:r>
            <a:r>
              <a:rPr lang="es-ES" b="1" dirty="0" err="1"/>
              <a:t>you</a:t>
            </a:r>
            <a:r>
              <a:rPr lang="es-ES" b="1" dirty="0"/>
              <a:t> can </a:t>
            </a:r>
            <a:r>
              <a:rPr lang="es-ES" b="1" dirty="0" err="1"/>
              <a:t>also</a:t>
            </a:r>
            <a:r>
              <a:rPr lang="es-ES" b="1" dirty="0"/>
              <a:t> </a:t>
            </a:r>
            <a:r>
              <a:rPr lang="es-ES" b="1" dirty="0" err="1"/>
              <a:t>opt</a:t>
            </a:r>
            <a:r>
              <a:rPr lang="es-ES" b="1" dirty="0"/>
              <a:t> to </a:t>
            </a:r>
            <a:r>
              <a:rPr lang="es-ES" b="1" dirty="0" err="1"/>
              <a:t>sign</a:t>
            </a:r>
            <a:r>
              <a:rPr lang="es-ES" b="1" dirty="0"/>
              <a:t> a </a:t>
            </a:r>
            <a:r>
              <a:rPr lang="es-ES" b="1" dirty="0" err="1"/>
              <a:t>Distribution</a:t>
            </a:r>
            <a:r>
              <a:rPr lang="es-ES" b="1" dirty="0"/>
              <a:t> </a:t>
            </a:r>
            <a:r>
              <a:rPr lang="es-ES" b="1" dirty="0" err="1"/>
              <a:t>agreement</a:t>
            </a:r>
            <a:r>
              <a:rPr lang="es-ES" b="1" dirty="0"/>
              <a:t> </a:t>
            </a:r>
            <a:r>
              <a:rPr lang="es-ES" b="1" dirty="0" err="1"/>
              <a:t>or</a:t>
            </a:r>
            <a:r>
              <a:rPr lang="es-ES" b="1" dirty="0"/>
              <a:t> créate a  </a:t>
            </a:r>
            <a:r>
              <a:rPr lang="es-ES" b="1" dirty="0" err="1"/>
              <a:t>Franchise</a:t>
            </a:r>
            <a:r>
              <a:rPr lang="es-ES" b="1" dirty="0"/>
              <a:t> </a:t>
            </a:r>
            <a:r>
              <a:rPr lang="es-ES" b="1" dirty="0" err="1"/>
              <a:t>or</a:t>
            </a:r>
            <a:r>
              <a:rPr lang="es-ES" b="1" dirty="0"/>
              <a:t> </a:t>
            </a:r>
            <a:r>
              <a:rPr lang="es-ES" b="1" dirty="0" err="1"/>
              <a:t>Subsidiaries</a:t>
            </a:r>
            <a:r>
              <a:rPr lang="es-ES" b="1"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s-ES" b="1" dirty="0"/>
          </a:p>
          <a:p>
            <a:pPr marL="0" marR="0" indent="0" algn="l" defTabSz="457200" rtl="0" eaLnBrk="1" fontAlgn="auto" latinLnBrk="0" hangingPunct="1">
              <a:lnSpc>
                <a:spcPct val="100000"/>
              </a:lnSpc>
              <a:spcBef>
                <a:spcPts val="0"/>
              </a:spcBef>
              <a:spcAft>
                <a:spcPts val="0"/>
              </a:spcAft>
              <a:buClrTx/>
              <a:buSzTx/>
              <a:buFontTx/>
              <a:buNone/>
              <a:tabLst/>
              <a:defRPr/>
            </a:pPr>
            <a:r>
              <a:rPr lang="es-ES" b="1" dirty="0" err="1"/>
              <a:t>Distribution</a:t>
            </a:r>
            <a:r>
              <a:rPr lang="es-ES" b="1" dirty="0"/>
              <a:t> </a:t>
            </a:r>
            <a:r>
              <a:rPr lang="es-ES" b="1" dirty="0" err="1"/>
              <a:t>agreement</a:t>
            </a:r>
            <a:r>
              <a:rPr lang="es-ES" b="1" dirty="0"/>
              <a:t> </a:t>
            </a:r>
            <a:r>
              <a:rPr lang="es-ES" b="1" dirty="0" err="1"/>
              <a:t>with</a:t>
            </a:r>
            <a:r>
              <a:rPr lang="es-ES" b="1" dirty="0"/>
              <a:t> a local </a:t>
            </a:r>
            <a:r>
              <a:rPr lang="es-ES" b="1" dirty="0" err="1"/>
              <a:t>partner</a:t>
            </a:r>
            <a:r>
              <a:rPr lang="es-ES" b="1" dirty="0"/>
              <a:t>: </a:t>
            </a:r>
            <a:r>
              <a:rPr lang="es-ES" dirty="0" err="1"/>
              <a:t>Its</a:t>
            </a:r>
            <a:r>
              <a:rPr lang="es-ES" dirty="0"/>
              <a:t> </a:t>
            </a:r>
            <a:r>
              <a:rPr lang="es-ES" dirty="0" err="1"/>
              <a:t>main</a:t>
            </a:r>
            <a:r>
              <a:rPr lang="es-ES" dirty="0"/>
              <a:t> </a:t>
            </a:r>
            <a:r>
              <a:rPr lang="es-ES" dirty="0" err="1"/>
              <a:t>advantage</a:t>
            </a:r>
            <a:r>
              <a:rPr lang="es-ES" dirty="0"/>
              <a:t> </a:t>
            </a:r>
            <a:r>
              <a:rPr lang="es-ES" dirty="0" err="1"/>
              <a:t>is</a:t>
            </a:r>
            <a:r>
              <a:rPr lang="es-ES" dirty="0"/>
              <a:t> </a:t>
            </a:r>
            <a:r>
              <a:rPr lang="es-ES" dirty="0" err="1"/>
              <a:t>that</a:t>
            </a:r>
            <a:r>
              <a:rPr lang="es-ES" dirty="0"/>
              <a:t> </a:t>
            </a:r>
            <a:r>
              <a:rPr lang="es-ES" dirty="0" err="1"/>
              <a:t>it</a:t>
            </a:r>
            <a:r>
              <a:rPr lang="es-ES" dirty="0"/>
              <a:t> </a:t>
            </a:r>
            <a:r>
              <a:rPr lang="es-ES" dirty="0" err="1"/>
              <a:t>allows</a:t>
            </a:r>
            <a:r>
              <a:rPr lang="es-ES" dirty="0"/>
              <a:t> </a:t>
            </a:r>
            <a:r>
              <a:rPr lang="es-ES" dirty="0" err="1"/>
              <a:t>you</a:t>
            </a:r>
            <a:r>
              <a:rPr lang="es-ES" dirty="0"/>
              <a:t> to </a:t>
            </a:r>
            <a:r>
              <a:rPr lang="es-ES" dirty="0" err="1"/>
              <a:t>put</a:t>
            </a:r>
            <a:r>
              <a:rPr lang="es-ES" dirty="0"/>
              <a:t> a </a:t>
            </a:r>
            <a:r>
              <a:rPr lang="es-ES" dirty="0" err="1"/>
              <a:t>foot</a:t>
            </a:r>
            <a:r>
              <a:rPr lang="es-ES" dirty="0"/>
              <a:t> in </a:t>
            </a:r>
            <a:r>
              <a:rPr lang="es-ES" dirty="0" err="1"/>
              <a:t>the</a:t>
            </a:r>
            <a:r>
              <a:rPr lang="es-ES" dirty="0"/>
              <a:t> country </a:t>
            </a:r>
            <a:r>
              <a:rPr lang="es-ES" dirty="0" err="1"/>
              <a:t>with</a:t>
            </a:r>
            <a:r>
              <a:rPr lang="es-ES" dirty="0"/>
              <a:t> a </a:t>
            </a:r>
            <a:r>
              <a:rPr lang="es-ES" dirty="0" err="1"/>
              <a:t>relatively</a:t>
            </a:r>
            <a:r>
              <a:rPr lang="es-ES" dirty="0"/>
              <a:t> </a:t>
            </a:r>
            <a:r>
              <a:rPr lang="es-ES" dirty="0" err="1"/>
              <a:t>low</a:t>
            </a:r>
            <a:r>
              <a:rPr lang="es-ES" dirty="0"/>
              <a:t> </a:t>
            </a:r>
            <a:r>
              <a:rPr lang="es-ES" dirty="0" err="1"/>
              <a:t>investment</a:t>
            </a:r>
            <a:r>
              <a:rPr lang="es-ES" dirty="0"/>
              <a:t> </a:t>
            </a:r>
            <a:r>
              <a:rPr lang="es-ES" dirty="0" err="1"/>
              <a:t>level</a:t>
            </a:r>
            <a:r>
              <a:rPr lang="es-ES" dirty="0"/>
              <a:t>. </a:t>
            </a:r>
            <a:r>
              <a:rPr lang="es-ES" dirty="0" err="1"/>
              <a:t>However</a:t>
            </a:r>
            <a:r>
              <a:rPr lang="es-ES" dirty="0"/>
              <a:t>, </a:t>
            </a:r>
            <a:r>
              <a:rPr lang="es-ES" dirty="0" err="1"/>
              <a:t>the</a:t>
            </a:r>
            <a:r>
              <a:rPr lang="es-ES" dirty="0"/>
              <a:t> </a:t>
            </a:r>
            <a:r>
              <a:rPr lang="es-ES" dirty="0" err="1"/>
              <a:t>margins</a:t>
            </a:r>
            <a:r>
              <a:rPr lang="es-ES" dirty="0"/>
              <a:t> are </a:t>
            </a:r>
            <a:r>
              <a:rPr lang="es-ES" dirty="0" err="1"/>
              <a:t>not</a:t>
            </a:r>
            <a:r>
              <a:rPr lang="es-ES" dirty="0"/>
              <a:t> as </a:t>
            </a:r>
            <a:r>
              <a:rPr lang="es-ES" dirty="0" err="1"/>
              <a:t>high</a:t>
            </a:r>
            <a:r>
              <a:rPr lang="es-ES" dirty="0"/>
              <a:t> as in </a:t>
            </a:r>
            <a:r>
              <a:rPr lang="es-ES" dirty="0" err="1"/>
              <a:t>other</a:t>
            </a:r>
            <a:r>
              <a:rPr lang="es-ES" dirty="0"/>
              <a:t> </a:t>
            </a:r>
            <a:r>
              <a:rPr lang="es-ES" dirty="0" err="1"/>
              <a:t>alternatives</a:t>
            </a:r>
            <a:r>
              <a:rPr lang="es-ES" dirty="0"/>
              <a:t> and </a:t>
            </a:r>
            <a:r>
              <a:rPr lang="es-ES" dirty="0" err="1"/>
              <a:t>it</a:t>
            </a:r>
            <a:r>
              <a:rPr lang="es-ES" dirty="0"/>
              <a:t> </a:t>
            </a:r>
            <a:r>
              <a:rPr lang="es-ES" dirty="0" err="1"/>
              <a:t>is</a:t>
            </a:r>
            <a:r>
              <a:rPr lang="es-ES" dirty="0"/>
              <a:t> </a:t>
            </a:r>
            <a:r>
              <a:rPr lang="es-ES" dirty="0" err="1"/>
              <a:t>difficult</a:t>
            </a:r>
            <a:r>
              <a:rPr lang="es-ES" dirty="0"/>
              <a:t> to control </a:t>
            </a:r>
            <a:r>
              <a:rPr lang="es-ES" dirty="0" err="1"/>
              <a:t>how</a:t>
            </a:r>
            <a:r>
              <a:rPr lang="es-ES" dirty="0"/>
              <a:t> </a:t>
            </a:r>
            <a:r>
              <a:rPr lang="es-ES" dirty="0" err="1"/>
              <a:t>the</a:t>
            </a:r>
            <a:r>
              <a:rPr lang="es-ES" dirty="0"/>
              <a:t> </a:t>
            </a:r>
            <a:r>
              <a:rPr lang="es-ES" dirty="0" err="1"/>
              <a:t>product</a:t>
            </a:r>
            <a:r>
              <a:rPr lang="es-ES" dirty="0"/>
              <a:t> </a:t>
            </a:r>
            <a:r>
              <a:rPr lang="es-ES" dirty="0" err="1"/>
              <a:t>reaches</a:t>
            </a:r>
            <a:r>
              <a:rPr lang="es-ES" dirty="0"/>
              <a:t> </a:t>
            </a:r>
            <a:r>
              <a:rPr lang="es-ES" dirty="0" err="1"/>
              <a:t>the</a:t>
            </a:r>
            <a:r>
              <a:rPr lang="es-ES" dirty="0"/>
              <a:t> final </a:t>
            </a:r>
            <a:r>
              <a:rPr lang="es-ES" dirty="0" err="1"/>
              <a:t>consumer</a:t>
            </a:r>
            <a:r>
              <a:rPr lang="es-ES" dirty="0"/>
              <a:t>, </a:t>
            </a:r>
            <a:r>
              <a:rPr lang="es-ES" dirty="0" err="1"/>
              <a:t>which</a:t>
            </a:r>
            <a:r>
              <a:rPr lang="es-ES" dirty="0"/>
              <a:t> </a:t>
            </a:r>
            <a:r>
              <a:rPr lang="es-ES" dirty="0" err="1"/>
              <a:t>implies</a:t>
            </a:r>
            <a:r>
              <a:rPr lang="es-ES" dirty="0"/>
              <a:t> a </a:t>
            </a:r>
            <a:r>
              <a:rPr lang="es-ES" dirty="0" err="1"/>
              <a:t>reputational</a:t>
            </a:r>
            <a:r>
              <a:rPr lang="es-ES" dirty="0"/>
              <a:t> </a:t>
            </a:r>
            <a:r>
              <a:rPr lang="es-ES" dirty="0" err="1"/>
              <a:t>risk</a:t>
            </a:r>
            <a:r>
              <a:rPr lang="es-E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b="1" dirty="0" err="1"/>
              <a:t>Franchise</a:t>
            </a:r>
            <a:r>
              <a:rPr lang="es-ES" b="1" dirty="0"/>
              <a:t>: </a:t>
            </a:r>
            <a:r>
              <a:rPr lang="es-ES" dirty="0" err="1"/>
              <a:t>Franchising</a:t>
            </a:r>
            <a:r>
              <a:rPr lang="es-ES" dirty="0"/>
              <a:t> </a:t>
            </a:r>
            <a:r>
              <a:rPr lang="es-ES" dirty="0" err="1"/>
              <a:t>is</a:t>
            </a:r>
            <a:r>
              <a:rPr lang="es-ES" dirty="0"/>
              <a:t> </a:t>
            </a:r>
            <a:r>
              <a:rPr lang="es-ES" dirty="0" err="1"/>
              <a:t>halfway</a:t>
            </a:r>
            <a:r>
              <a:rPr lang="es-ES" dirty="0"/>
              <a:t> </a:t>
            </a:r>
            <a:r>
              <a:rPr lang="es-ES" dirty="0" err="1"/>
              <a:t>between</a:t>
            </a:r>
            <a:r>
              <a:rPr lang="es-ES" dirty="0"/>
              <a:t> </a:t>
            </a:r>
            <a:r>
              <a:rPr lang="es-ES" dirty="0" err="1"/>
              <a:t>licensing</a:t>
            </a:r>
            <a:r>
              <a:rPr lang="es-ES" dirty="0"/>
              <a:t> </a:t>
            </a:r>
            <a:r>
              <a:rPr lang="es-ES" dirty="0" err="1"/>
              <a:t>IPRs</a:t>
            </a:r>
            <a:r>
              <a:rPr lang="es-ES" dirty="0"/>
              <a:t> (</a:t>
            </a:r>
            <a:r>
              <a:rPr lang="es-ES" dirty="0" err="1"/>
              <a:t>mainly</a:t>
            </a:r>
            <a:r>
              <a:rPr lang="es-ES" dirty="0"/>
              <a:t> </a:t>
            </a:r>
            <a:r>
              <a:rPr lang="es-ES" dirty="0" err="1"/>
              <a:t>Trademarks</a:t>
            </a:r>
            <a:r>
              <a:rPr lang="es-ES" dirty="0"/>
              <a:t>) and </a:t>
            </a:r>
            <a:r>
              <a:rPr lang="es-ES" dirty="0" err="1"/>
              <a:t>creating</a:t>
            </a:r>
            <a:r>
              <a:rPr lang="es-ES" dirty="0"/>
              <a:t> </a:t>
            </a:r>
            <a:r>
              <a:rPr lang="es-ES" dirty="0" err="1"/>
              <a:t>subsidiaries</a:t>
            </a:r>
            <a:r>
              <a:rPr lang="es-ES" dirty="0"/>
              <a:t>; </a:t>
            </a:r>
            <a:r>
              <a:rPr lang="es-ES" dirty="0" err="1"/>
              <a:t>it</a:t>
            </a:r>
            <a:r>
              <a:rPr lang="es-ES" dirty="0"/>
              <a:t> </a:t>
            </a:r>
            <a:r>
              <a:rPr lang="es-ES" dirty="0" err="1"/>
              <a:t>provides</a:t>
            </a:r>
            <a:r>
              <a:rPr lang="es-ES" dirty="0"/>
              <a:t> more control </a:t>
            </a:r>
            <a:r>
              <a:rPr lang="es-ES" dirty="0" err="1"/>
              <a:t>on</a:t>
            </a:r>
            <a:r>
              <a:rPr lang="es-ES" dirty="0"/>
              <a:t> </a:t>
            </a:r>
            <a:r>
              <a:rPr lang="es-ES" dirty="0" err="1"/>
              <a:t>how</a:t>
            </a:r>
            <a:r>
              <a:rPr lang="es-ES" dirty="0"/>
              <a:t> </a:t>
            </a:r>
            <a:r>
              <a:rPr lang="es-ES" dirty="0" err="1"/>
              <a:t>the</a:t>
            </a:r>
            <a:r>
              <a:rPr lang="es-ES" dirty="0"/>
              <a:t> </a:t>
            </a:r>
            <a:r>
              <a:rPr lang="es-ES" dirty="0" err="1"/>
              <a:t>product</a:t>
            </a:r>
            <a:r>
              <a:rPr lang="es-ES" dirty="0"/>
              <a:t> </a:t>
            </a:r>
            <a:r>
              <a:rPr lang="es-ES" dirty="0" err="1"/>
              <a:t>reaches</a:t>
            </a:r>
            <a:r>
              <a:rPr lang="es-ES" dirty="0"/>
              <a:t> </a:t>
            </a:r>
            <a:r>
              <a:rPr lang="es-ES" dirty="0" err="1"/>
              <a:t>the</a:t>
            </a:r>
            <a:r>
              <a:rPr lang="es-ES" dirty="0"/>
              <a:t> final </a:t>
            </a:r>
            <a:r>
              <a:rPr lang="es-ES" dirty="0" err="1"/>
              <a:t>consumer</a:t>
            </a:r>
            <a:r>
              <a:rPr lang="es-ES" dirty="0"/>
              <a:t> </a:t>
            </a:r>
            <a:r>
              <a:rPr lang="es-ES" dirty="0" err="1"/>
              <a:t>than</a:t>
            </a:r>
            <a:r>
              <a:rPr lang="es-ES" dirty="0"/>
              <a:t> </a:t>
            </a:r>
            <a:r>
              <a:rPr lang="es-ES" dirty="0" err="1"/>
              <a:t>licensing</a:t>
            </a:r>
            <a:r>
              <a:rPr lang="es-ES" dirty="0"/>
              <a:t>, </a:t>
            </a:r>
            <a:r>
              <a:rPr lang="es-ES" dirty="0" err="1"/>
              <a:t>but</a:t>
            </a:r>
            <a:r>
              <a:rPr lang="es-ES" dirty="0"/>
              <a:t> </a:t>
            </a:r>
            <a:r>
              <a:rPr lang="es-ES" dirty="0" err="1"/>
              <a:t>it</a:t>
            </a:r>
            <a:r>
              <a:rPr lang="es-ES" dirty="0"/>
              <a:t> </a:t>
            </a:r>
            <a:r>
              <a:rPr lang="es-ES" dirty="0" err="1"/>
              <a:t>is</a:t>
            </a:r>
            <a:r>
              <a:rPr lang="es-ES" dirty="0"/>
              <a:t> a </a:t>
            </a:r>
            <a:r>
              <a:rPr lang="es-ES" dirty="0" err="1"/>
              <a:t>considerably</a:t>
            </a:r>
            <a:r>
              <a:rPr lang="es-ES" dirty="0"/>
              <a:t> </a:t>
            </a:r>
            <a:r>
              <a:rPr lang="es-ES" dirty="0" err="1"/>
              <a:t>less</a:t>
            </a:r>
            <a:r>
              <a:rPr lang="es-ES" dirty="0"/>
              <a:t> </a:t>
            </a:r>
            <a:r>
              <a:rPr lang="es-ES" dirty="0" err="1"/>
              <a:t>expensive</a:t>
            </a:r>
            <a:r>
              <a:rPr lang="es-ES" dirty="0"/>
              <a:t> </a:t>
            </a:r>
            <a:r>
              <a:rPr lang="es-ES" dirty="0" err="1"/>
              <a:t>strategy</a:t>
            </a:r>
            <a:r>
              <a:rPr lang="es-ES" dirty="0"/>
              <a:t> </a:t>
            </a:r>
            <a:r>
              <a:rPr lang="es-ES" dirty="0" err="1"/>
              <a:t>than</a:t>
            </a:r>
            <a:r>
              <a:rPr lang="es-ES" dirty="0"/>
              <a:t> </a:t>
            </a:r>
            <a:r>
              <a:rPr lang="es-ES" dirty="0" err="1"/>
              <a:t>creating</a:t>
            </a:r>
            <a:r>
              <a:rPr lang="es-ES" dirty="0"/>
              <a:t> </a:t>
            </a:r>
            <a:r>
              <a:rPr lang="es-ES" dirty="0" err="1"/>
              <a:t>subsidiaries</a:t>
            </a:r>
            <a:r>
              <a:rPr lang="es-ES" dirty="0"/>
              <a:t> in </a:t>
            </a:r>
            <a:r>
              <a:rPr lang="es-ES" dirty="0" err="1"/>
              <a:t>the</a:t>
            </a:r>
            <a:r>
              <a:rPr lang="es-ES" dirty="0"/>
              <a:t> </a:t>
            </a:r>
            <a:r>
              <a:rPr lang="es-ES" dirty="0" err="1"/>
              <a:t>foreign</a:t>
            </a:r>
            <a:r>
              <a:rPr lang="es-ES" dirty="0"/>
              <a:t> country.</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p>
          <a:p>
            <a:pPr marL="0" marR="0" indent="0" algn="l" defTabSz="457200" rtl="0" eaLnBrk="1" fontAlgn="auto" latinLnBrk="0" hangingPunct="1">
              <a:lnSpc>
                <a:spcPct val="100000"/>
              </a:lnSpc>
              <a:spcBef>
                <a:spcPts val="0"/>
              </a:spcBef>
              <a:spcAft>
                <a:spcPts val="0"/>
              </a:spcAft>
              <a:buClrTx/>
              <a:buSzTx/>
              <a:buFontTx/>
              <a:buNone/>
              <a:tabLst/>
              <a:defRPr/>
            </a:pPr>
            <a:r>
              <a:rPr lang="es-ES" b="1" dirty="0" err="1"/>
              <a:t>Subsidiaries</a:t>
            </a:r>
            <a:r>
              <a:rPr lang="es-ES" b="1" dirty="0"/>
              <a:t>: </a:t>
            </a:r>
            <a:r>
              <a:rPr lang="es-ES" dirty="0"/>
              <a:t>In </a:t>
            </a:r>
            <a:r>
              <a:rPr lang="es-ES" dirty="0" err="1"/>
              <a:t>certain</a:t>
            </a:r>
            <a:r>
              <a:rPr lang="es-ES" dirty="0"/>
              <a:t> cases, </a:t>
            </a:r>
            <a:r>
              <a:rPr lang="es-ES" dirty="0" err="1"/>
              <a:t>having</a:t>
            </a:r>
            <a:r>
              <a:rPr lang="es-ES" dirty="0"/>
              <a:t> </a:t>
            </a:r>
            <a:r>
              <a:rPr lang="es-ES" dirty="0" err="1"/>
              <a:t>your</a:t>
            </a:r>
            <a:r>
              <a:rPr lang="es-ES" dirty="0"/>
              <a:t> </a:t>
            </a:r>
            <a:r>
              <a:rPr lang="es-ES" dirty="0" err="1"/>
              <a:t>own</a:t>
            </a:r>
            <a:r>
              <a:rPr lang="es-ES" dirty="0"/>
              <a:t> </a:t>
            </a:r>
            <a:r>
              <a:rPr lang="es-ES" dirty="0" err="1"/>
              <a:t>company</a:t>
            </a:r>
            <a:r>
              <a:rPr lang="es-ES" dirty="0"/>
              <a:t> / manufacture / </a:t>
            </a:r>
            <a:r>
              <a:rPr lang="es-ES" dirty="0" err="1"/>
              <a:t>selling</a:t>
            </a:r>
            <a:r>
              <a:rPr lang="es-ES" dirty="0"/>
              <a:t> </a:t>
            </a:r>
            <a:r>
              <a:rPr lang="es-ES" dirty="0" err="1"/>
              <a:t>points</a:t>
            </a:r>
            <a:r>
              <a:rPr lang="es-ES" dirty="0"/>
              <a:t> in </a:t>
            </a:r>
            <a:r>
              <a:rPr lang="es-ES" dirty="0" err="1"/>
              <a:t>Latin</a:t>
            </a:r>
            <a:r>
              <a:rPr lang="es-ES" dirty="0"/>
              <a:t> </a:t>
            </a:r>
            <a:r>
              <a:rPr lang="es-ES" dirty="0" err="1"/>
              <a:t>America</a:t>
            </a:r>
            <a:r>
              <a:rPr lang="es-ES" dirty="0"/>
              <a:t> </a:t>
            </a:r>
            <a:r>
              <a:rPr lang="es-ES" dirty="0" err="1"/>
              <a:t>may</a:t>
            </a:r>
            <a:r>
              <a:rPr lang="es-ES" dirty="0"/>
              <a:t> be </a:t>
            </a:r>
            <a:r>
              <a:rPr lang="es-ES" dirty="0" err="1"/>
              <a:t>the</a:t>
            </a:r>
            <a:r>
              <a:rPr lang="es-ES" dirty="0"/>
              <a:t> </a:t>
            </a:r>
            <a:r>
              <a:rPr lang="es-ES" dirty="0" err="1"/>
              <a:t>most</a:t>
            </a:r>
            <a:r>
              <a:rPr lang="es-ES" dirty="0"/>
              <a:t> </a:t>
            </a:r>
            <a:r>
              <a:rPr lang="es-ES" dirty="0" err="1"/>
              <a:t>coherent</a:t>
            </a:r>
            <a:r>
              <a:rPr lang="es-ES" dirty="0"/>
              <a:t> </a:t>
            </a:r>
            <a:r>
              <a:rPr lang="es-ES" dirty="0" err="1"/>
              <a:t>option</a:t>
            </a:r>
            <a:r>
              <a:rPr lang="es-ES" dirty="0"/>
              <a:t> </a:t>
            </a:r>
            <a:r>
              <a:rPr lang="es-ES" dirty="0" err="1"/>
              <a:t>with</a:t>
            </a:r>
            <a:r>
              <a:rPr lang="es-ES" dirty="0"/>
              <a:t> </a:t>
            </a:r>
            <a:r>
              <a:rPr lang="es-ES" dirty="0" err="1"/>
              <a:t>your</a:t>
            </a:r>
            <a:r>
              <a:rPr lang="es-ES" dirty="0"/>
              <a:t> </a:t>
            </a:r>
            <a:r>
              <a:rPr lang="es-ES" dirty="0" err="1"/>
              <a:t>business</a:t>
            </a:r>
            <a:r>
              <a:rPr lang="es-ES" dirty="0"/>
              <a:t> </a:t>
            </a:r>
            <a:r>
              <a:rPr lang="es-ES" dirty="0" err="1"/>
              <a:t>strategy</a:t>
            </a:r>
            <a:r>
              <a:rPr lang="es-ES" dirty="0"/>
              <a:t>, </a:t>
            </a:r>
            <a:r>
              <a:rPr lang="es-ES" dirty="0" err="1"/>
              <a:t>since</a:t>
            </a:r>
            <a:r>
              <a:rPr lang="es-ES" dirty="0"/>
              <a:t> </a:t>
            </a:r>
            <a:r>
              <a:rPr lang="es-ES" dirty="0" err="1"/>
              <a:t>it</a:t>
            </a:r>
            <a:r>
              <a:rPr lang="es-ES" dirty="0"/>
              <a:t> </a:t>
            </a:r>
            <a:r>
              <a:rPr lang="es-ES" dirty="0" err="1"/>
              <a:t>allows</a:t>
            </a:r>
            <a:r>
              <a:rPr lang="es-ES" dirty="0"/>
              <a:t> </a:t>
            </a:r>
            <a:r>
              <a:rPr lang="es-ES" dirty="0" err="1"/>
              <a:t>you</a:t>
            </a:r>
            <a:r>
              <a:rPr lang="es-ES" dirty="0"/>
              <a:t> to </a:t>
            </a:r>
            <a:r>
              <a:rPr lang="es-ES" dirty="0" err="1"/>
              <a:t>have</a:t>
            </a:r>
            <a:r>
              <a:rPr lang="es-ES" dirty="0"/>
              <a:t> </a:t>
            </a:r>
            <a:r>
              <a:rPr lang="es-ES" dirty="0" err="1"/>
              <a:t>higher</a:t>
            </a:r>
            <a:r>
              <a:rPr lang="es-ES" dirty="0"/>
              <a:t> control </a:t>
            </a:r>
            <a:r>
              <a:rPr lang="es-ES" dirty="0" err="1"/>
              <a:t>over</a:t>
            </a:r>
            <a:r>
              <a:rPr lang="es-ES" dirty="0"/>
              <a:t> </a:t>
            </a:r>
            <a:r>
              <a:rPr lang="es-ES" dirty="0" err="1"/>
              <a:t>all</a:t>
            </a:r>
            <a:r>
              <a:rPr lang="es-ES" dirty="0"/>
              <a:t> </a:t>
            </a:r>
            <a:r>
              <a:rPr lang="es-ES" dirty="0" err="1"/>
              <a:t>the</a:t>
            </a:r>
            <a:r>
              <a:rPr lang="es-ES" dirty="0"/>
              <a:t> </a:t>
            </a:r>
            <a:r>
              <a:rPr lang="es-ES" dirty="0" err="1"/>
              <a:t>production</a:t>
            </a:r>
            <a:r>
              <a:rPr lang="es-ES" dirty="0"/>
              <a:t> and </a:t>
            </a:r>
            <a:r>
              <a:rPr lang="es-ES" dirty="0" err="1"/>
              <a:t>distribution</a:t>
            </a:r>
            <a:r>
              <a:rPr lang="es-ES" dirty="0"/>
              <a:t> </a:t>
            </a:r>
            <a:r>
              <a:rPr lang="es-ES" dirty="0" err="1"/>
              <a:t>channels</a:t>
            </a:r>
            <a:r>
              <a:rPr lang="es-ES" dirty="0"/>
              <a:t>. </a:t>
            </a:r>
            <a:r>
              <a:rPr lang="es-ES" dirty="0" err="1"/>
              <a:t>However</a:t>
            </a:r>
            <a:r>
              <a:rPr lang="es-ES" dirty="0"/>
              <a:t>, </a:t>
            </a:r>
            <a:r>
              <a:rPr lang="es-ES" dirty="0" err="1"/>
              <a:t>it</a:t>
            </a:r>
            <a:r>
              <a:rPr lang="es-ES" dirty="0"/>
              <a:t> </a:t>
            </a:r>
            <a:r>
              <a:rPr lang="es-ES" dirty="0" err="1"/>
              <a:t>requires</a:t>
            </a:r>
            <a:r>
              <a:rPr lang="es-ES" dirty="0"/>
              <a:t> </a:t>
            </a:r>
            <a:r>
              <a:rPr lang="es-ES" dirty="0" err="1"/>
              <a:t>strong</a:t>
            </a:r>
            <a:r>
              <a:rPr lang="es-ES" dirty="0"/>
              <a:t> </a:t>
            </a:r>
            <a:r>
              <a:rPr lang="es-ES" dirty="0" err="1"/>
              <a:t>investment</a:t>
            </a:r>
            <a:r>
              <a:rPr lang="es-ES" dirty="0"/>
              <a:t> and </a:t>
            </a:r>
            <a:r>
              <a:rPr lang="es-ES" dirty="0" err="1"/>
              <a:t>implies</a:t>
            </a:r>
            <a:r>
              <a:rPr lang="es-ES" dirty="0"/>
              <a:t> </a:t>
            </a:r>
            <a:r>
              <a:rPr lang="es-ES" dirty="0" err="1"/>
              <a:t>higher</a:t>
            </a:r>
            <a:r>
              <a:rPr lang="es-ES" dirty="0"/>
              <a:t> </a:t>
            </a:r>
            <a:r>
              <a:rPr lang="es-ES" dirty="0" err="1"/>
              <a:t>risks</a:t>
            </a:r>
            <a:r>
              <a:rPr lang="es-ES"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dirty="0" err="1"/>
              <a:t>SMEs</a:t>
            </a:r>
            <a:r>
              <a:rPr lang="es-ES" dirty="0"/>
              <a:t> </a:t>
            </a:r>
            <a:r>
              <a:rPr lang="es-ES" dirty="0" err="1"/>
              <a:t>may</a:t>
            </a:r>
            <a:r>
              <a:rPr lang="es-ES" dirty="0"/>
              <a:t> </a:t>
            </a:r>
            <a:r>
              <a:rPr lang="es-ES" dirty="0" err="1"/>
              <a:t>also</a:t>
            </a:r>
            <a:r>
              <a:rPr lang="es-ES" dirty="0"/>
              <a:t> </a:t>
            </a:r>
            <a:r>
              <a:rPr lang="es-ES" dirty="0" err="1"/>
              <a:t>find</a:t>
            </a:r>
            <a:r>
              <a:rPr lang="es-ES" dirty="0"/>
              <a:t> </a:t>
            </a:r>
            <a:r>
              <a:rPr lang="es-ES" dirty="0" err="1"/>
              <a:t>other</a:t>
            </a:r>
            <a:r>
              <a:rPr lang="es-ES" dirty="0"/>
              <a:t> </a:t>
            </a:r>
            <a:r>
              <a:rPr lang="es-ES" dirty="0" err="1"/>
              <a:t>ways</a:t>
            </a:r>
            <a:r>
              <a:rPr lang="es-ES" dirty="0"/>
              <a:t> to </a:t>
            </a:r>
            <a:r>
              <a:rPr lang="es-ES" dirty="0" err="1"/>
              <a:t>benefit</a:t>
            </a:r>
            <a:r>
              <a:rPr lang="es-ES" dirty="0"/>
              <a:t> </a:t>
            </a:r>
            <a:r>
              <a:rPr lang="es-ES" dirty="0" err="1"/>
              <a:t>from</a:t>
            </a:r>
            <a:r>
              <a:rPr lang="es-ES" dirty="0"/>
              <a:t> </a:t>
            </a:r>
            <a:r>
              <a:rPr lang="es-ES" dirty="0" err="1"/>
              <a:t>their</a:t>
            </a:r>
            <a:r>
              <a:rPr lang="es-ES" dirty="0"/>
              <a:t> IP portfolio, </a:t>
            </a:r>
            <a:r>
              <a:rPr lang="es-ES" dirty="0" err="1"/>
              <a:t>for</a:t>
            </a:r>
            <a:r>
              <a:rPr lang="es-ES" dirty="0"/>
              <a:t> </a:t>
            </a:r>
            <a:r>
              <a:rPr lang="es-ES" dirty="0" err="1"/>
              <a:t>instance</a:t>
            </a:r>
            <a:r>
              <a:rPr lang="es-ES" dirty="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Using</a:t>
            </a:r>
            <a:r>
              <a:rPr lang="es-ES" dirty="0"/>
              <a:t> </a:t>
            </a:r>
            <a:r>
              <a:rPr lang="es-ES" dirty="0" err="1"/>
              <a:t>it</a:t>
            </a:r>
            <a:r>
              <a:rPr lang="es-ES" dirty="0"/>
              <a:t> as a </a:t>
            </a:r>
            <a:r>
              <a:rPr lang="es-ES" dirty="0" err="1"/>
              <a:t>negotiation</a:t>
            </a:r>
            <a:r>
              <a:rPr lang="es-ES" dirty="0"/>
              <a:t> </a:t>
            </a:r>
            <a:r>
              <a:rPr lang="es-ES" dirty="0" err="1"/>
              <a:t>tool</a:t>
            </a:r>
            <a:r>
              <a:rPr lang="es-ES" dirty="0"/>
              <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Increasing</a:t>
            </a:r>
            <a:r>
              <a:rPr lang="es-ES" dirty="0"/>
              <a:t> </a:t>
            </a:r>
            <a:r>
              <a:rPr lang="es-ES" dirty="0" err="1"/>
              <a:t>their</a:t>
            </a:r>
            <a:r>
              <a:rPr lang="es-ES" dirty="0"/>
              <a:t> </a:t>
            </a:r>
            <a:r>
              <a:rPr lang="es-ES" dirty="0" err="1"/>
              <a:t>company</a:t>
            </a:r>
            <a:r>
              <a:rPr lang="es-ES" dirty="0"/>
              <a:t> </a:t>
            </a:r>
            <a:r>
              <a:rPr lang="es-ES" dirty="0" err="1"/>
              <a:t>valuation</a:t>
            </a:r>
            <a:r>
              <a:rPr lang="es-ES" dirty="0"/>
              <a:t> in </a:t>
            </a:r>
            <a:r>
              <a:rPr lang="es-ES" dirty="0" err="1"/>
              <a:t>the</a:t>
            </a:r>
            <a:r>
              <a:rPr lang="es-ES" dirty="0"/>
              <a:t> </a:t>
            </a:r>
            <a:r>
              <a:rPr lang="es-ES" dirty="0" err="1"/>
              <a:t>framework</a:t>
            </a:r>
            <a:r>
              <a:rPr lang="es-ES" dirty="0"/>
              <a:t> of </a:t>
            </a:r>
            <a:r>
              <a:rPr lang="es-ES" dirty="0" err="1"/>
              <a:t>merger</a:t>
            </a:r>
            <a:r>
              <a:rPr lang="es-ES" dirty="0"/>
              <a:t> and </a:t>
            </a:r>
            <a:r>
              <a:rPr lang="es-ES" dirty="0" err="1"/>
              <a:t>acquisition</a:t>
            </a:r>
            <a:r>
              <a:rPr lang="es-ES" dirty="0"/>
              <a:t> </a:t>
            </a:r>
            <a:r>
              <a:rPr lang="es-ES" dirty="0" err="1"/>
              <a:t>transactions</a:t>
            </a:r>
            <a:endParaRPr lang="es-E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Attracting</a:t>
            </a:r>
            <a:r>
              <a:rPr lang="es-ES" dirty="0"/>
              <a:t> </a:t>
            </a:r>
            <a:r>
              <a:rPr lang="es-ES" dirty="0" err="1"/>
              <a:t>investors</a:t>
            </a:r>
            <a:endParaRPr lang="es-E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Offering</a:t>
            </a:r>
            <a:r>
              <a:rPr lang="es-ES" dirty="0"/>
              <a:t> </a:t>
            </a:r>
            <a:r>
              <a:rPr lang="es-ES" dirty="0" err="1"/>
              <a:t>it</a:t>
            </a:r>
            <a:r>
              <a:rPr lang="es-ES" dirty="0"/>
              <a:t> as a </a:t>
            </a:r>
            <a:r>
              <a:rPr lang="es-ES" dirty="0" err="1"/>
              <a:t>collateral</a:t>
            </a:r>
            <a:r>
              <a:rPr lang="es-ES" dirty="0"/>
              <a:t> to </a:t>
            </a:r>
            <a:r>
              <a:rPr lang="es-ES" dirty="0" err="1"/>
              <a:t>obtain</a:t>
            </a:r>
            <a:r>
              <a:rPr lang="es-ES" dirty="0"/>
              <a:t> </a:t>
            </a:r>
            <a:r>
              <a:rPr lang="es-ES" dirty="0" err="1"/>
              <a:t>financing</a:t>
            </a:r>
            <a:endParaRPr lang="es-E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dirty="0" err="1"/>
              <a:t>Tax-deducting</a:t>
            </a:r>
            <a:r>
              <a:rPr lang="es-ES" dirty="0"/>
              <a:t> </a:t>
            </a:r>
            <a:r>
              <a:rPr lang="es-ES" dirty="0" err="1"/>
              <a:t>purposes</a:t>
            </a:r>
            <a:endParaRPr lang="es-ES_tradnl" dirty="0">
              <a:latin typeface="Verdana" panose="020B0604030504040204" pitchFamily="34" charset="0"/>
              <a:ea typeface="Verdana" panose="020B0604030504040204" pitchFamily="34" charset="0"/>
              <a:cs typeface="Verdana" panose="020B0604030504040204" pitchFamily="34" charset="0"/>
            </a:endParaRPr>
          </a:p>
          <a:p>
            <a:endParaRPr lang="en-US" altLang="es-ES" dirty="0"/>
          </a:p>
        </p:txBody>
      </p:sp>
      <p:sp>
        <p:nvSpPr>
          <p:cNvPr id="4" name="Marcador de número de diapositiva 3"/>
          <p:cNvSpPr>
            <a:spLocks noGrp="1"/>
          </p:cNvSpPr>
          <p:nvPr>
            <p:ph type="sldNum" sz="quarter" idx="10"/>
          </p:nvPr>
        </p:nvSpPr>
        <p:spPr/>
        <p:txBody>
          <a:bodyPr/>
          <a:lstStyle/>
          <a:p>
            <a:fld id="{736149C8-A247-4B9A-987F-2733333E1AD5}" type="slidenum">
              <a:rPr lang="en-GB" smtClean="0"/>
              <a:t>22</a:t>
            </a:fld>
            <a:endParaRPr lang="en-GB"/>
          </a:p>
        </p:txBody>
      </p:sp>
    </p:spTree>
    <p:extLst>
      <p:ext uri="{BB962C8B-B14F-4D97-AF65-F5344CB8AC3E}">
        <p14:creationId xmlns:p14="http://schemas.microsoft.com/office/powerpoint/2010/main" val="44123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noProof="0" dirty="0">
                <a:ea typeface="ＭＳ Ｐゴシック" panose="020B0600070205080204" pitchFamily="34" charset="-128"/>
              </a:rPr>
              <a:t>Do </a:t>
            </a:r>
            <a:r>
              <a:rPr lang="es-ES_tradnl" altLang="es-ES" noProof="0" dirty="0" err="1">
                <a:ea typeface="ＭＳ Ｐゴシック" panose="020B0600070205080204" pitchFamily="34" charset="-128"/>
              </a:rPr>
              <a:t>you</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want</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follow</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their</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steps</a:t>
            </a:r>
            <a:r>
              <a:rPr lang="es-ES_tradnl" altLang="es-ES" noProof="0" dirty="0">
                <a:ea typeface="ＭＳ Ｐゴシック" panose="020B0600070205080204" pitchFamily="34" charset="-128"/>
              </a:rPr>
              <a:t>?</a:t>
            </a:r>
          </a:p>
          <a:p>
            <a:pPr eaLnBrk="1" hangingPunct="1">
              <a:spcBef>
                <a:spcPct val="0"/>
              </a:spcBef>
            </a:pPr>
            <a:endParaRPr lang="es-ES_tradnl" altLang="es-ES" noProof="0" dirty="0">
              <a:ea typeface="ＭＳ Ｐゴシック" panose="020B0600070205080204" pitchFamily="34" charset="-128"/>
            </a:endParaRPr>
          </a:p>
          <a:p>
            <a:r>
              <a:rPr lang="es-ES_tradnl" altLang="es-ES" noProof="0" dirty="0" err="1">
                <a:ea typeface="ＭＳ Ｐゴシック" panose="020B0600070205080204" pitchFamily="34" charset="-128"/>
              </a:rPr>
              <a:t>Then</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pay</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atention</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how</a:t>
            </a:r>
            <a:r>
              <a:rPr lang="es-ES_tradnl" altLang="es-ES" noProof="0" dirty="0">
                <a:ea typeface="ＭＳ Ｐゴシック" panose="020B0600070205080204" pitchFamily="34" charset="-128"/>
              </a:rPr>
              <a:t> can </a:t>
            </a:r>
            <a:r>
              <a:rPr lang="es-ES_tradnl" altLang="es-ES" noProof="0" dirty="0" err="1">
                <a:ea typeface="ＭＳ Ｐゴシック" panose="020B0600070205080204" pitchFamily="34" charset="-128"/>
              </a:rPr>
              <a:t>you</a:t>
            </a:r>
            <a:r>
              <a:rPr lang="es-ES_tradnl" altLang="es-ES" noProof="0" dirty="0">
                <a:ea typeface="ＭＳ Ｐゴシック" panose="020B0600070205080204" pitchFamily="34" charset="-128"/>
              </a:rPr>
              <a:t> </a:t>
            </a:r>
            <a:r>
              <a:rPr lang="es-ES" sz="1200" dirty="0" err="1">
                <a:latin typeface="Verdana" panose="020B0604030504040204" pitchFamily="34" charset="0"/>
                <a:ea typeface="Verdana" panose="020B0604030504040204" pitchFamily="34" charset="0"/>
                <a:cs typeface="Verdana" panose="020B0604030504040204" pitchFamily="34" charset="0"/>
              </a:rPr>
              <a:t>safely</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exploit</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your</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creations</a:t>
            </a:r>
            <a:r>
              <a:rPr lang="es-ES" sz="1200" dirty="0">
                <a:latin typeface="Verdana" panose="020B0604030504040204" pitchFamily="34" charset="0"/>
                <a:ea typeface="Verdana" panose="020B0604030504040204" pitchFamily="34" charset="0"/>
                <a:cs typeface="Verdana" panose="020B0604030504040204" pitchFamily="34" charset="0"/>
              </a:rPr>
              <a:t> in </a:t>
            </a:r>
            <a:r>
              <a:rPr lang="es-ES" sz="1200" dirty="0" err="1">
                <a:latin typeface="Verdana" panose="020B0604030504040204" pitchFamily="34" charset="0"/>
                <a:ea typeface="Verdana" panose="020B0604030504040204" pitchFamily="34" charset="0"/>
                <a:cs typeface="Verdana" panose="020B0604030504040204" pitchFamily="34" charset="0"/>
              </a:rPr>
              <a:t>Latin</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America</a:t>
            </a:r>
            <a:r>
              <a:rPr lang="es-ES" sz="1200" dirty="0">
                <a:latin typeface="Verdana" panose="020B0604030504040204" pitchFamily="34" charset="0"/>
                <a:ea typeface="Verdana" panose="020B0604030504040204" pitchFamily="34" charset="0"/>
                <a:cs typeface="Verdana" panose="020B0604030504040204" pitchFamily="34" charset="0"/>
              </a:rPr>
              <a:t> &amp; India</a:t>
            </a:r>
            <a:endParaRPr lang="en-GB" kern="0" dirty="0"/>
          </a:p>
          <a:p>
            <a:pPr eaLnBrk="1" hangingPunct="1">
              <a:spcBef>
                <a:spcPct val="0"/>
              </a:spcBef>
            </a:pPr>
            <a:endParaRPr lang="es-ES_tradnl" altLang="es-ES" noProof="0" dirty="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23</a:t>
            </a:fld>
            <a:endParaRPr lang="en-US" altLang="es-ES">
              <a:ea typeface="宋体" panose="02010600030101010101" pitchFamily="2" charset="-122"/>
            </a:endParaRPr>
          </a:p>
        </p:txBody>
      </p:sp>
    </p:spTree>
    <p:extLst>
      <p:ext uri="{BB962C8B-B14F-4D97-AF65-F5344CB8AC3E}">
        <p14:creationId xmlns:p14="http://schemas.microsoft.com/office/powerpoint/2010/main" val="4280505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rtl="0">
              <a:buFont typeface="Arial" panose="020B0604020202020204" pitchFamily="34" charset="0"/>
              <a:buChar char="•"/>
            </a:pPr>
            <a:r>
              <a:rPr lang="en-GB" sz="1200" kern="1200" dirty="0">
                <a:solidFill>
                  <a:schemeClr val="tx1"/>
                </a:solidFill>
                <a:effectLst/>
                <a:latin typeface="Arial" charset="0"/>
                <a:ea typeface="+mn-ea"/>
                <a:cs typeface="+mn-cs"/>
              </a:rPr>
              <a:t>One-man band complex (Bert, Mary Poppins): </a:t>
            </a:r>
            <a:r>
              <a:rPr lang="es-ES" sz="1200" kern="1200" dirty="0" err="1">
                <a:solidFill>
                  <a:schemeClr val="tx1"/>
                </a:solidFill>
                <a:effectLst/>
                <a:latin typeface="Arial" charset="0"/>
                <a:ea typeface="+mn-ea"/>
                <a:cs typeface="+mn-cs"/>
              </a:rPr>
              <a:t>You</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shouldn't</a:t>
            </a:r>
            <a:r>
              <a:rPr lang="es-ES" sz="1200" kern="1200" dirty="0">
                <a:solidFill>
                  <a:schemeClr val="tx1"/>
                </a:solidFill>
                <a:effectLst/>
                <a:latin typeface="Arial" charset="0"/>
                <a:ea typeface="+mn-ea"/>
                <a:cs typeface="+mn-cs"/>
              </a:rPr>
              <a:t> do </a:t>
            </a:r>
            <a:r>
              <a:rPr lang="es-ES" sz="1200" kern="1200" dirty="0" err="1">
                <a:solidFill>
                  <a:schemeClr val="tx1"/>
                </a:solidFill>
                <a:effectLst/>
                <a:latin typeface="Arial" charset="0"/>
                <a:ea typeface="+mn-ea"/>
                <a:cs typeface="+mn-cs"/>
              </a:rPr>
              <a:t>it</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all</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yourself</a:t>
            </a:r>
            <a:r>
              <a:rPr lang="es-ES" sz="1200" kern="1200" dirty="0">
                <a:solidFill>
                  <a:schemeClr val="tx1"/>
                </a:solidFill>
                <a:effectLst/>
                <a:latin typeface="Arial" charset="0"/>
                <a:ea typeface="+mn-ea"/>
                <a:cs typeface="+mn-cs"/>
              </a:rPr>
              <a:t>.</a:t>
            </a:r>
          </a:p>
          <a:p>
            <a:pPr marL="171450" lvl="0" indent="-171450">
              <a:buFont typeface="Arial" panose="020B0604020202020204" pitchFamily="34" charset="0"/>
              <a:buChar char="•"/>
            </a:pPr>
            <a:r>
              <a:rPr lang="es-ES" sz="1200" kern="1200" dirty="0">
                <a:solidFill>
                  <a:schemeClr val="tx1"/>
                </a:solidFill>
                <a:effectLst/>
                <a:latin typeface="Arial" charset="0"/>
                <a:ea typeface="+mn-ea"/>
                <a:cs typeface="+mn-cs"/>
              </a:rPr>
              <a:t>balance </a:t>
            </a:r>
            <a:r>
              <a:rPr lang="es-ES" sz="1200" kern="1200" dirty="0" err="1">
                <a:solidFill>
                  <a:schemeClr val="tx1"/>
                </a:solidFill>
                <a:effectLst/>
                <a:latin typeface="Arial" charset="0"/>
                <a:ea typeface="+mn-ea"/>
                <a:cs typeface="+mn-cs"/>
              </a:rPr>
              <a:t>between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taking</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on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certain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tasks</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internally</a:t>
            </a:r>
            <a:r>
              <a:rPr lang="es-ES" sz="1200" kern="1200" dirty="0">
                <a:solidFill>
                  <a:schemeClr val="tx1"/>
                </a:solidFill>
                <a:effectLst/>
                <a:latin typeface="Arial" charset="0"/>
                <a:ea typeface="+mn-ea"/>
                <a:cs typeface="+mn-cs"/>
              </a:rPr>
              <a:t> and </a:t>
            </a:r>
            <a:r>
              <a:rPr lang="es-ES" sz="1200" kern="1200" dirty="0" err="1">
                <a:solidFill>
                  <a:schemeClr val="tx1"/>
                </a:solidFill>
                <a:effectLst/>
                <a:latin typeface="Arial" charset="0"/>
                <a:ea typeface="+mn-ea"/>
                <a:cs typeface="+mn-cs"/>
              </a:rPr>
              <a:t>outsourcing</a:t>
            </a:r>
            <a:endParaRPr lang="es-E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s-ES" sz="1200" kern="1200" dirty="0" err="1">
                <a:solidFill>
                  <a:schemeClr val="tx1"/>
                </a:solidFill>
                <a:effectLst/>
                <a:latin typeface="Arial" charset="0"/>
                <a:ea typeface="+mn-ea"/>
                <a:cs typeface="+mn-cs"/>
              </a:rPr>
              <a:t>Why</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Because</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there</a:t>
            </a:r>
            <a:r>
              <a:rPr lang="es-ES" sz="1200" kern="1200" dirty="0">
                <a:solidFill>
                  <a:schemeClr val="tx1"/>
                </a:solidFill>
                <a:effectLst/>
                <a:latin typeface="Arial" charset="0"/>
                <a:ea typeface="+mn-ea"/>
                <a:cs typeface="+mn-cs"/>
              </a:rPr>
              <a:t> are </a:t>
            </a:r>
            <a:r>
              <a:rPr lang="es-ES" sz="1200" kern="1200" dirty="0" err="1">
                <a:solidFill>
                  <a:schemeClr val="tx1"/>
                </a:solidFill>
                <a:effectLst/>
                <a:latin typeface="Arial" charset="0"/>
                <a:ea typeface="+mn-ea"/>
                <a:cs typeface="+mn-cs"/>
              </a:rPr>
              <a:t>certain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things</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that</a:t>
            </a:r>
            <a:r>
              <a:rPr lang="es-ES" sz="1200" kern="1200" dirty="0">
                <a:solidFill>
                  <a:schemeClr val="tx1"/>
                </a:solidFill>
                <a:effectLst/>
                <a:latin typeface="Arial" charset="0"/>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Arial" charset="0"/>
                <a:ea typeface="+mn-ea"/>
                <a:cs typeface="+mn-cs"/>
              </a:rPr>
              <a:t>Others</a:t>
            </a:r>
            <a:r>
              <a:rPr lang="es-ES" sz="1200" kern="1200" dirty="0">
                <a:solidFill>
                  <a:schemeClr val="tx1"/>
                </a:solidFill>
                <a:effectLst/>
                <a:latin typeface="Arial" charset="0"/>
                <a:ea typeface="+mn-ea"/>
                <a:cs typeface="+mn-cs"/>
              </a:rPr>
              <a:t> do </a:t>
            </a:r>
            <a:r>
              <a:rPr lang="es-ES" sz="1200" kern="1200" dirty="0" err="1">
                <a:solidFill>
                  <a:schemeClr val="tx1"/>
                </a:solidFill>
                <a:effectLst/>
                <a:latin typeface="Arial" charset="0"/>
                <a:ea typeface="+mn-ea"/>
                <a:cs typeface="+mn-cs"/>
              </a:rPr>
              <a:t>better</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design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your</a:t>
            </a:r>
            <a:r>
              <a:rPr lang="es-ES" sz="1200" kern="1200" dirty="0">
                <a:solidFill>
                  <a:schemeClr val="tx1"/>
                </a:solidFill>
                <a:effectLst/>
                <a:latin typeface="Arial" charset="0"/>
                <a:ea typeface="+mn-ea"/>
                <a:cs typeface="+mn-cs"/>
              </a:rPr>
              <a:t> IP </a:t>
            </a:r>
            <a:r>
              <a:rPr lang="es-ES" sz="1200" kern="1200" dirty="0" err="1">
                <a:solidFill>
                  <a:schemeClr val="tx1"/>
                </a:solidFill>
                <a:effectLst/>
                <a:latin typeface="Arial" charset="0"/>
                <a:ea typeface="+mn-ea"/>
                <a:cs typeface="+mn-cs"/>
              </a:rPr>
              <a:t>protection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strategy</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based</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on</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your</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interests</a:t>
            </a:r>
            <a:r>
              <a:rPr lang="es-ES" sz="1200" kern="1200" dirty="0">
                <a:solidFill>
                  <a:schemeClr val="tx1"/>
                </a:solidFill>
                <a:effectLst/>
                <a:latin typeface="Arial" charset="0"/>
                <a:ea typeface="+mn-ea"/>
                <a:cs typeface="+mn-cs"/>
              </a:rPr>
              <a:t> and </a:t>
            </a:r>
            <a:r>
              <a:rPr lang="es-ES" sz="1200" kern="1200" dirty="0" err="1">
                <a:solidFill>
                  <a:schemeClr val="tx1"/>
                </a:solidFill>
                <a:effectLst/>
                <a:latin typeface="Arial" charset="0"/>
                <a:ea typeface="+mn-ea"/>
                <a:cs typeface="+mn-cs"/>
              </a:rPr>
              <a:t>resources</a:t>
            </a:r>
            <a:r>
              <a:rPr lang="es-ES" sz="1200" kern="1200" dirty="0">
                <a:solidFill>
                  <a:schemeClr val="tx1"/>
                </a:solidFill>
                <a:effectLst/>
                <a:latin typeface="Arial" charset="0"/>
                <a:ea typeface="+mn-ea"/>
                <a:cs typeface="+mn-cs"/>
              </a:rPr>
              <a:t>)</a:t>
            </a:r>
          </a:p>
          <a:p>
            <a:pPr marL="628650" lvl="1" indent="-171450">
              <a:buFont typeface="Arial" panose="020B0604020202020204" pitchFamily="34" charset="0"/>
              <a:buChar char="•"/>
            </a:pPr>
            <a:r>
              <a:rPr lang="es-ES" sz="1200" kern="1200" dirty="0" err="1">
                <a:solidFill>
                  <a:schemeClr val="tx1"/>
                </a:solidFill>
                <a:effectLst/>
                <a:latin typeface="Arial" charset="0"/>
                <a:ea typeface="+mn-ea"/>
                <a:cs typeface="+mn-cs"/>
              </a:rPr>
              <a:t>You</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can't</a:t>
            </a:r>
            <a:r>
              <a:rPr lang="es-ES" sz="1200" kern="1200" dirty="0">
                <a:solidFill>
                  <a:schemeClr val="tx1"/>
                </a:solidFill>
                <a:effectLst/>
                <a:latin typeface="Arial" charset="0"/>
                <a:ea typeface="+mn-ea"/>
                <a:cs typeface="+mn-cs"/>
              </a:rPr>
              <a:t> do </a:t>
            </a:r>
            <a:r>
              <a:rPr lang="es-ES" sz="1200" kern="1200" dirty="0">
                <a:solidFill>
                  <a:schemeClr val="tx1"/>
                </a:solidFill>
                <a:effectLst/>
                <a:latin typeface="Arial" charset="0"/>
                <a:ea typeface="+mn-ea"/>
                <a:cs typeface="+mn-cs"/>
                <a:sym typeface="Wingdings" pitchFamily="2" charset="2"/>
              </a:rPr>
              <a:t></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you'll</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need</a:t>
            </a:r>
            <a:r>
              <a:rPr lang="es-ES" sz="1200" kern="1200" dirty="0">
                <a:solidFill>
                  <a:schemeClr val="tx1"/>
                </a:solidFill>
                <a:effectLst/>
                <a:latin typeface="Arial" charset="0"/>
                <a:ea typeface="+mn-ea"/>
                <a:cs typeface="+mn-cs"/>
              </a:rPr>
              <a:t> a local </a:t>
            </a:r>
            <a:r>
              <a:rPr lang="es-ES" sz="1200" kern="1200" dirty="0" err="1">
                <a:solidFill>
                  <a:schemeClr val="tx1"/>
                </a:solidFill>
                <a:effectLst/>
                <a:latin typeface="Arial" charset="0"/>
                <a:ea typeface="+mn-ea"/>
                <a:cs typeface="+mn-cs"/>
              </a:rPr>
              <a:t>representative</a:t>
            </a:r>
            <a:r>
              <a:rPr lang="es-ES" sz="1200" kern="1200" dirty="0">
                <a:solidFill>
                  <a:schemeClr val="tx1"/>
                </a:solidFill>
                <a:effectLst/>
                <a:latin typeface="Arial" charset="0"/>
                <a:ea typeface="+mn-ea"/>
                <a:cs typeface="+mn-cs"/>
              </a:rPr>
              <a:t> to </a:t>
            </a:r>
            <a:r>
              <a:rPr lang="es-ES" sz="1200" kern="1200" dirty="0" err="1">
                <a:solidFill>
                  <a:schemeClr val="tx1"/>
                </a:solidFill>
                <a:effectLst/>
                <a:latin typeface="Arial" charset="0"/>
                <a:ea typeface="+mn-ea"/>
                <a:cs typeface="+mn-cs"/>
              </a:rPr>
              <a:t>register</a:t>
            </a:r>
            <a:r>
              <a:rPr lang="es-ES" sz="1200" kern="1200" dirty="0">
                <a:solidFill>
                  <a:schemeClr val="tx1"/>
                </a:solidFill>
                <a:effectLst/>
                <a:latin typeface="Arial" charset="0"/>
                <a:ea typeface="+mn-ea"/>
                <a:cs typeface="+mn-cs"/>
              </a:rPr>
              <a:t> </a:t>
            </a:r>
            <a:r>
              <a:rPr lang="es-ES" sz="1200" kern="1200" dirty="0" err="1">
                <a:solidFill>
                  <a:schemeClr val="tx1"/>
                </a:solidFill>
                <a:effectLst/>
                <a:latin typeface="Arial" charset="0"/>
                <a:ea typeface="+mn-ea"/>
                <a:cs typeface="+mn-cs"/>
              </a:rPr>
              <a:t>your</a:t>
            </a:r>
            <a:r>
              <a:rPr lang="es-ES" sz="1200" kern="1200" dirty="0">
                <a:solidFill>
                  <a:schemeClr val="tx1"/>
                </a:solidFill>
                <a:effectLst/>
                <a:latin typeface="Arial" charset="0"/>
                <a:ea typeface="+mn-ea"/>
                <a:cs typeface="+mn-cs"/>
              </a:rPr>
              <a:t> IP </a:t>
            </a:r>
            <a:r>
              <a:rPr lang="es-ES" sz="1200" kern="1200" dirty="0" err="1">
                <a:solidFill>
                  <a:schemeClr val="tx1"/>
                </a:solidFill>
                <a:effectLst/>
                <a:latin typeface="Arial" charset="0"/>
                <a:ea typeface="+mn-ea"/>
                <a:cs typeface="+mn-cs"/>
              </a:rPr>
              <a:t>rights</a:t>
            </a:r>
            <a:r>
              <a:rPr lang="es-ES" sz="1200" kern="1200" dirty="0">
                <a:solidFill>
                  <a:schemeClr val="tx1"/>
                </a:solidFill>
                <a:effectLst/>
                <a:latin typeface="Arial" charset="0"/>
                <a:ea typeface="+mn-ea"/>
                <a:cs typeface="+mn-cs"/>
              </a:rPr>
              <a:t>.</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81004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Difference between Brand (signature or style) vs Trade Mark (registered sign)</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Elements that make up the brand and that must be protected:</a:t>
            </a:r>
          </a:p>
          <a:p>
            <a:pPr marL="800100" lvl="1"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Product or company name, slogan, logo or </a:t>
            </a:r>
            <a:r>
              <a:rPr lang="en-GB" sz="1200" dirty="0" err="1">
                <a:effectLst/>
                <a:latin typeface="Times New Roman" panose="02020603050405020304" pitchFamily="18" charset="0"/>
                <a:ea typeface="Times New Roman" panose="02020603050405020304" pitchFamily="18" charset="0"/>
              </a:rPr>
              <a:t>colors</a:t>
            </a:r>
            <a:r>
              <a:rPr lang="en-GB" sz="1200" dirty="0">
                <a:effectLst/>
                <a:latin typeface="Times New Roman" panose="02020603050405020304" pitchFamily="18" charset="0"/>
                <a:ea typeface="Times New Roman" panose="02020603050405020304" pitchFamily="18" charset="0"/>
              </a:rPr>
              <a:t>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trade mark</a:t>
            </a:r>
          </a:p>
          <a:p>
            <a:pPr marL="800100" lvl="1"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Mascot, product photographs, jingles, all </a:t>
            </a:r>
            <a:r>
              <a:rPr lang="en-GB" sz="1200" dirty="0" err="1">
                <a:effectLst/>
                <a:latin typeface="Times New Roman" panose="02020603050405020304" pitchFamily="18" charset="0"/>
                <a:ea typeface="Times New Roman" panose="02020603050405020304" pitchFamily="18" charset="0"/>
              </a:rPr>
              <a:t>audiovisual</a:t>
            </a:r>
            <a:r>
              <a:rPr lang="en-GB" sz="1200" dirty="0">
                <a:effectLst/>
                <a:latin typeface="Times New Roman" panose="02020603050405020304" pitchFamily="18" charset="0"/>
                <a:ea typeface="Times New Roman" panose="02020603050405020304" pitchFamily="18" charset="0"/>
              </a:rPr>
              <a:t> material for campaigns and social networks (photographs, videos, GIFs)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Copyright</a:t>
            </a:r>
          </a:p>
          <a:p>
            <a:pPr marL="800100" lvl="1"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Digital presence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website and apps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Industrial Designs and Copyright</a:t>
            </a:r>
          </a:p>
          <a:p>
            <a:pPr marL="800100" lvl="1"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Domain Name (name of the company or of a collection).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domain name scams, ever heard about them?</a:t>
            </a:r>
          </a:p>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7518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rtl="0">
              <a:spcAft>
                <a:spcPts val="0"/>
              </a:spcAft>
              <a:buFont typeface="Symbol" pitchFamily="2" charset="2"/>
              <a:buNone/>
            </a:pPr>
            <a:r>
              <a:rPr lang="en-GB" sz="1200" dirty="0">
                <a:effectLst/>
                <a:latin typeface="Times New Roman" panose="02020603050405020304" pitchFamily="18" charset="0"/>
                <a:ea typeface="Times New Roman" panose="02020603050405020304" pitchFamily="18" charset="0"/>
              </a:rPr>
              <a:t>You have to make sure that you have ownership of these IP Rights, because they may have been made by an employee, an agency or taken from the Internet.</a:t>
            </a:r>
          </a:p>
          <a:p>
            <a:pPr marL="0" lvl="0" indent="0" rtl="0">
              <a:spcAft>
                <a:spcPts val="0"/>
              </a:spcAft>
              <a:buFont typeface="Symbol" pitchFamily="2" charset="2"/>
              <a:buNone/>
            </a:pPr>
            <a:endParaRPr lang="en-GB" sz="1200" dirty="0">
              <a:effectLst/>
              <a:latin typeface="Times New Roman" panose="02020603050405020304" pitchFamily="18" charset="0"/>
              <a:ea typeface="Times New Roman" panose="02020603050405020304" pitchFamily="18" charset="0"/>
            </a:endParaRPr>
          </a:p>
          <a:p>
            <a:pPr marL="171450" lvl="0" indent="-171450" rtl="0">
              <a:spcAft>
                <a:spcPts val="0"/>
              </a:spcAft>
              <a:buFont typeface="Arial" panose="020B0604020202020204" pitchFamily="34" charset="0"/>
              <a:buChar char="•"/>
            </a:pPr>
            <a:r>
              <a:rPr lang="en-GB" sz="1200" dirty="0">
                <a:effectLst/>
                <a:latin typeface="Times New Roman" panose="02020603050405020304" pitchFamily="18" charset="0"/>
                <a:ea typeface="Times New Roman" panose="02020603050405020304" pitchFamily="18" charset="0"/>
              </a:rPr>
              <a:t>Name, design or drawing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you have to check who they belong to (by default)</a:t>
            </a:r>
          </a:p>
          <a:p>
            <a:pPr marL="171450" lvl="0" indent="-171450" rtl="0">
              <a:spcAft>
                <a:spcPts val="0"/>
              </a:spcAft>
              <a:buFont typeface="Arial" panose="020B0604020202020204" pitchFamily="34" charset="0"/>
              <a:buChar char="•"/>
            </a:pPr>
            <a:r>
              <a:rPr lang="en-GB" sz="1200" dirty="0">
                <a:effectLst/>
                <a:latin typeface="Times New Roman" panose="02020603050405020304" pitchFamily="18" charset="0"/>
                <a:ea typeface="Times New Roman" panose="02020603050405020304" pitchFamily="18" charset="0"/>
              </a:rPr>
              <a:t>Include clauses and / or ensure that it can be used like this (content banks have licenses with terms of use) before registering them (they may prevent commercial use, with modification, with assignment of authorship).</a:t>
            </a:r>
          </a:p>
          <a:p>
            <a:pPr marL="0" lvl="0" indent="0" rtl="0">
              <a:spcAft>
                <a:spcPts val="0"/>
              </a:spcAft>
              <a:buFont typeface="Symbol" pitchFamily="2" charset="2"/>
              <a:buNone/>
            </a:pPr>
            <a:endParaRPr lang="en-GB" sz="12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8401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s-ES_tradnl" sz="1200" noProof="0" dirty="0">
                <a:effectLst/>
                <a:latin typeface="Times New Roman" panose="02020603050405020304" pitchFamily="18" charset="0"/>
                <a:ea typeface="Times New Roman" panose="02020603050405020304" pitchFamily="18" charset="0"/>
              </a:rPr>
              <a:t>Use </a:t>
            </a:r>
            <a:r>
              <a:rPr lang="es-ES_tradnl" sz="1200" noProof="0" dirty="0" err="1">
                <a:effectLst/>
                <a:latin typeface="Times New Roman" panose="02020603050405020304" pitchFamily="18" charset="0"/>
                <a:ea typeface="Times New Roman" panose="02020603050405020304" pitchFamily="18" charset="0"/>
              </a:rPr>
              <a:t>names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or</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signs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that</a:t>
            </a:r>
            <a:r>
              <a:rPr lang="es-ES_tradnl" sz="1200" noProof="0" dirty="0">
                <a:effectLst/>
                <a:latin typeface="Times New Roman" panose="02020603050405020304" pitchFamily="18" charset="0"/>
                <a:ea typeface="Times New Roman" panose="02020603050405020304" pitchFamily="18" charset="0"/>
              </a:rPr>
              <a:t> can be reproducible and </a:t>
            </a:r>
            <a:r>
              <a:rPr lang="es-ES_tradnl" sz="1200" noProof="0" dirty="0" err="1">
                <a:effectLst/>
                <a:latin typeface="Times New Roman" panose="02020603050405020304" pitchFamily="18" charset="0"/>
                <a:ea typeface="Times New Roman" panose="02020603050405020304" pitchFamily="18" charset="0"/>
              </a:rPr>
              <a:t>distinctive</a:t>
            </a:r>
            <a:r>
              <a:rPr lang="es-ES_tradnl" sz="1200" noProof="0" dirty="0">
                <a:effectLst/>
                <a:latin typeface="Times New Roman" panose="02020603050405020304" pitchFamily="18" charset="0"/>
                <a:ea typeface="Times New Roman" panose="02020603050405020304" pitchFamily="18" charset="0"/>
              </a:rPr>
              <a:t> in </a:t>
            </a:r>
            <a:r>
              <a:rPr lang="es-ES_tradnl" sz="1200" noProof="0" dirty="0" err="1">
                <a:effectLst/>
                <a:latin typeface="Times New Roman" panose="02020603050405020304" pitchFamily="18" charset="0"/>
                <a:ea typeface="Times New Roman" panose="02020603050405020304" pitchFamily="18" charset="0"/>
              </a:rPr>
              <a:t>all</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countries</a:t>
            </a:r>
            <a:r>
              <a:rPr lang="es-ES_tradnl" sz="1200" noProof="0" dirty="0">
                <a:effectLst/>
                <a:latin typeface="Times New Roman" panose="02020603050405020304" pitchFamily="18" charset="0"/>
                <a:ea typeface="Times New Roman" panose="02020603050405020304" pitchFamily="18" charset="0"/>
              </a:rPr>
              <a:t> in </a:t>
            </a:r>
            <a:r>
              <a:rPr lang="es-ES_tradnl" sz="1200" noProof="0" dirty="0" err="1">
                <a:effectLst/>
                <a:latin typeface="Times New Roman" panose="02020603050405020304" pitchFamily="18" charset="0"/>
                <a:ea typeface="Times New Roman" panose="02020603050405020304" pitchFamily="18" charset="0"/>
              </a:rPr>
              <a:t>which</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you</a:t>
            </a:r>
            <a:r>
              <a:rPr lang="es-ES_tradnl" sz="1200" noProof="0" dirty="0">
                <a:effectLst/>
                <a:latin typeface="Times New Roman" panose="02020603050405020304" pitchFamily="18" charset="0"/>
                <a:ea typeface="Times New Roman" panose="02020603050405020304" pitchFamily="18" charset="0"/>
              </a:rPr>
              <a:t> plan to </a:t>
            </a:r>
            <a:r>
              <a:rPr lang="es-ES_tradnl" sz="1200" noProof="0" dirty="0" err="1">
                <a:effectLst/>
                <a:latin typeface="Times New Roman" panose="02020603050405020304" pitchFamily="18" charset="0"/>
                <a:ea typeface="Times New Roman" panose="02020603050405020304" pitchFamily="18" charset="0"/>
              </a:rPr>
              <a:t>operate</a:t>
            </a:r>
            <a:r>
              <a:rPr lang="es-ES_tradnl" sz="1200" noProof="0" dirty="0">
                <a:effectLst/>
                <a:latin typeface="Times New Roman" panose="02020603050405020304" pitchFamily="18" charset="0"/>
                <a:ea typeface="Times New Roman" panose="02020603050405020304" pitchFamily="18" charset="0"/>
              </a:rPr>
              <a:t> in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medium</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term</a:t>
            </a:r>
            <a:r>
              <a:rPr lang="es-ES_tradnl" sz="1200" noProof="0" dirty="0">
                <a:effectLst/>
                <a:latin typeface="Times New Roman" panose="02020603050405020304" pitchFamily="18" charset="0"/>
                <a:ea typeface="Times New Roman" panose="02020603050405020304" pitchFamily="18" charset="0"/>
              </a:rPr>
              <a:t>.</a:t>
            </a:r>
          </a:p>
          <a:p>
            <a:pPr marL="342900" lvl="0" indent="-342900" rtl="0">
              <a:spcAft>
                <a:spcPts val="0"/>
              </a:spcAft>
              <a:buFont typeface="Symbol" pitchFamily="2" charset="2"/>
              <a:buChar char=""/>
            </a:pPr>
            <a:r>
              <a:rPr lang="es-ES_tradnl" sz="1200" noProof="0" dirty="0" err="1">
                <a:effectLst/>
                <a:latin typeface="Times New Roman" panose="02020603050405020304" pitchFamily="18" charset="0"/>
                <a:ea typeface="Times New Roman" panose="02020603050405020304" pitchFamily="18" charset="0"/>
              </a:rPr>
              <a:t>Beware</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names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that</a:t>
            </a:r>
            <a:r>
              <a:rPr lang="es-ES_tradnl" sz="1200" noProof="0" dirty="0">
                <a:effectLst/>
                <a:latin typeface="Times New Roman" panose="02020603050405020304" pitchFamily="18" charset="0"/>
                <a:ea typeface="Times New Roman" panose="02020603050405020304" pitchFamily="18" charset="0"/>
              </a:rPr>
              <a:t> are </a:t>
            </a:r>
            <a:r>
              <a:rPr lang="es-ES_tradnl" sz="1200" noProof="0" dirty="0" err="1">
                <a:effectLst/>
                <a:latin typeface="Times New Roman" panose="02020603050405020304" pitchFamily="18" charset="0"/>
                <a:ea typeface="Times New Roman" panose="02020603050405020304" pitchFamily="18" charset="0"/>
              </a:rPr>
              <a:t>difficult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impossible</a:t>
            </a:r>
            <a:r>
              <a:rPr lang="es-ES_tradnl" sz="1200" noProof="0" dirty="0">
                <a:effectLst/>
                <a:latin typeface="Times New Roman" panose="02020603050405020304" pitchFamily="18" charset="0"/>
                <a:ea typeface="Times New Roman" panose="02020603050405020304" pitchFamily="18" charset="0"/>
              </a:rPr>
              <a:t> to </a:t>
            </a:r>
            <a:r>
              <a:rPr lang="es-ES_tradnl" sz="1200" noProof="0" dirty="0" err="1">
                <a:effectLst/>
                <a:latin typeface="Times New Roman" panose="02020603050405020304" pitchFamily="18" charset="0"/>
                <a:ea typeface="Times New Roman" panose="02020603050405020304" pitchFamily="18" charset="0"/>
              </a:rPr>
              <a:t>pronounce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or</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that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have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another</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meaning</a:t>
            </a:r>
            <a:r>
              <a:rPr lang="es-ES_tradnl" sz="1200" noProof="0" dirty="0">
                <a:effectLst/>
                <a:latin typeface="Times New Roman" panose="02020603050405020304" pitchFamily="18" charset="0"/>
                <a:ea typeface="Times New Roman" panose="02020603050405020304" pitchFamily="18" charset="0"/>
              </a:rPr>
              <a:t> in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local </a:t>
            </a:r>
            <a:r>
              <a:rPr lang="es-ES_tradnl" sz="1200" noProof="0" dirty="0" err="1">
                <a:effectLst/>
                <a:latin typeface="Times New Roman" panose="02020603050405020304" pitchFamily="18" charset="0"/>
                <a:ea typeface="Times New Roman" panose="02020603050405020304" pitchFamily="18" charset="0"/>
              </a:rPr>
              <a:t>language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even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contrary</a:t>
            </a:r>
            <a:r>
              <a:rPr lang="es-ES_tradnl" sz="1200" noProof="0" dirty="0">
                <a:effectLst/>
                <a:latin typeface="Times New Roman" panose="02020603050405020304" pitchFamily="18" charset="0"/>
                <a:ea typeface="Times New Roman" panose="02020603050405020304" pitchFamily="18" charset="0"/>
              </a:rPr>
              <a:t> to </a:t>
            </a:r>
            <a:r>
              <a:rPr lang="es-ES_tradnl" sz="1200" noProof="0" dirty="0" err="1">
                <a:effectLst/>
                <a:latin typeface="Times New Roman" panose="02020603050405020304" pitchFamily="18" charset="0"/>
                <a:ea typeface="Times New Roman" panose="02020603050405020304" pitchFamily="18" charset="0"/>
              </a:rPr>
              <a:t>morality</a:t>
            </a:r>
            <a:r>
              <a:rPr lang="es-ES_tradnl" sz="1200" noProof="0" dirty="0">
                <a:effectLst/>
                <a:latin typeface="Times New Roman" panose="02020603050405020304" pitchFamily="18" charset="0"/>
                <a:ea typeface="Times New Roman" panose="02020603050405020304" pitchFamily="18" charset="0"/>
              </a:rPr>
              <a:t>).</a:t>
            </a:r>
          </a:p>
          <a:p>
            <a:pPr marL="342900" lvl="0" indent="-342900" rtl="0">
              <a:spcAft>
                <a:spcPts val="0"/>
              </a:spcAft>
              <a:buFont typeface="Symbol" pitchFamily="2" charset="2"/>
              <a:buChar char=""/>
            </a:pPr>
            <a:r>
              <a:rPr lang="es-ES_tradnl" sz="1200" noProof="0" dirty="0" err="1">
                <a:effectLst/>
                <a:latin typeface="Times New Roman" panose="02020603050405020304" pitchFamily="18" charset="0"/>
                <a:ea typeface="Times New Roman" panose="02020603050405020304" pitchFamily="18" charset="0"/>
              </a:rPr>
              <a:t>Example</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bad</a:t>
            </a:r>
            <a:r>
              <a:rPr lang="es-ES_tradnl" sz="1200" noProof="0" dirty="0">
                <a:effectLst/>
                <a:latin typeface="Times New Roman" panose="02020603050405020304" pitchFamily="18" charset="0"/>
                <a:ea typeface="Times New Roman" panose="02020603050405020304" pitchFamily="18" charset="0"/>
              </a:rPr>
              <a:t> IP </a:t>
            </a:r>
            <a:r>
              <a:rPr lang="es-ES_tradnl" sz="1200" noProof="0" dirty="0" err="1">
                <a:effectLst/>
                <a:latin typeface="Times New Roman" panose="02020603050405020304" pitchFamily="18" charset="0"/>
                <a:ea typeface="Times New Roman" panose="02020603050405020304" pitchFamily="18" charset="0"/>
              </a:rPr>
              <a:t>strategy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Covoiturage</a:t>
            </a:r>
            <a:r>
              <a:rPr lang="es-ES_tradnl" sz="1200" noProof="0" dirty="0">
                <a:effectLst/>
                <a:latin typeface="Times New Roman" panose="02020603050405020304" pitchFamily="18" charset="0"/>
                <a:ea typeface="Times New Roman" panose="02020603050405020304" pitchFamily="18" charset="0"/>
              </a:rPr>
              <a:t> (2006-2013)</a:t>
            </a:r>
          </a:p>
          <a:p>
            <a:pPr marL="800100" lvl="1" indent="-342900" rtl="0">
              <a:spcAft>
                <a:spcPts val="0"/>
              </a:spcAft>
              <a:buFont typeface="Symbol" pitchFamily="2" charset="2"/>
              <a:buChar char=""/>
            </a:pPr>
            <a:r>
              <a:rPr lang="es-ES_tradnl" sz="1200" noProof="0" dirty="0" err="1">
                <a:effectLst/>
                <a:latin typeface="Times New Roman" panose="02020603050405020304" pitchFamily="18" charset="0"/>
                <a:ea typeface="Times New Roman" panose="02020603050405020304" pitchFamily="18" charset="0"/>
              </a:rPr>
              <a:t>During</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first</a:t>
            </a:r>
            <a:r>
              <a:rPr lang="es-ES_tradnl" sz="1200" noProof="0" dirty="0">
                <a:effectLst/>
                <a:latin typeface="Times New Roman" panose="02020603050405020304" pitchFamily="18" charset="0"/>
                <a:ea typeface="Times New Roman" panose="02020603050405020304" pitchFamily="18" charset="0"/>
              </a:rPr>
              <a:t> 7 </a:t>
            </a:r>
            <a:r>
              <a:rPr lang="es-ES_tradnl" sz="1200" noProof="0" dirty="0" err="1">
                <a:effectLst/>
                <a:latin typeface="Times New Roman" panose="02020603050405020304" pitchFamily="18" charset="0"/>
                <a:ea typeface="Times New Roman" panose="02020603050405020304" pitchFamily="18" charset="0"/>
              </a:rPr>
              <a:t>years</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company's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life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operated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with</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an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unregistered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trade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mark</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lack</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distinctiveness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covoiturage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is</a:t>
            </a:r>
            <a:r>
              <a:rPr lang="es-ES_tradnl" sz="1200" noProof="0" dirty="0">
                <a:effectLst/>
                <a:latin typeface="Times New Roman" panose="02020603050405020304" pitchFamily="18" charset="0"/>
                <a:ea typeface="Times New Roman" panose="02020603050405020304" pitchFamily="18" charset="0"/>
              </a:rPr>
              <a:t> a </a:t>
            </a:r>
            <a:r>
              <a:rPr lang="es-ES_tradnl" sz="1200" noProof="0" dirty="0" err="1">
                <a:effectLst/>
                <a:latin typeface="Times New Roman" panose="02020603050405020304" pitchFamily="18" charset="0"/>
                <a:ea typeface="Times New Roman" panose="02020603050405020304" pitchFamily="18" charset="0"/>
              </a:rPr>
              <a:t>fully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descriptive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term</a:t>
            </a:r>
            <a:r>
              <a:rPr lang="es-ES_tradnl" sz="1200" noProof="0" dirty="0">
                <a:effectLst/>
                <a:latin typeface="Times New Roman" panose="02020603050405020304" pitchFamily="18" charset="0"/>
                <a:ea typeface="Times New Roman" panose="02020603050405020304" pitchFamily="18" charset="0"/>
              </a:rPr>
              <a:t> in French) and </a:t>
            </a:r>
            <a:r>
              <a:rPr lang="es-ES_tradnl" sz="1200" noProof="0" dirty="0" err="1">
                <a:effectLst/>
                <a:latin typeface="Times New Roman" panose="02020603050405020304" pitchFamily="18" charset="0"/>
                <a:ea typeface="Times New Roman" panose="02020603050405020304" pitchFamily="18" charset="0"/>
              </a:rPr>
              <a:t>an</a:t>
            </a:r>
            <a:r>
              <a:rPr lang="es-ES_tradnl" sz="1200" noProof="0" dirty="0">
                <a:effectLst/>
                <a:latin typeface="Times New Roman" panose="02020603050405020304" pitchFamily="18" charset="0"/>
                <a:ea typeface="Times New Roman" panose="02020603050405020304" pitchFamily="18" charset="0"/>
              </a:rPr>
              <a:t> app </a:t>
            </a:r>
            <a:r>
              <a:rPr lang="es-ES_tradnl" sz="1200" noProof="0" dirty="0" err="1">
                <a:effectLst/>
                <a:latin typeface="Times New Roman" panose="02020603050405020304" pitchFamily="18" charset="0"/>
                <a:ea typeface="Times New Roman" panose="02020603050405020304" pitchFamily="18" charset="0"/>
              </a:rPr>
              <a:t>design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a:effectLst/>
                <a:latin typeface="Times New Roman" panose="02020603050405020304" pitchFamily="18" charset="0"/>
                <a:ea typeface="Times New Roman" panose="02020603050405020304" pitchFamily="18" charset="0"/>
                <a:sym typeface="Wingdings" pitchFamily="2" charset="2"/>
              </a:rPr>
              <a:t></a:t>
            </a:r>
            <a:r>
              <a:rPr lang="es-ES_tradnl" sz="1200" noProof="0" dirty="0">
                <a:effectLst/>
                <a:latin typeface="Times New Roman" panose="02020603050405020304" pitchFamily="18" charset="0"/>
                <a:ea typeface="Times New Roman" panose="02020603050405020304" pitchFamily="18" charset="0"/>
              </a:rPr>
              <a:t> industrial </a:t>
            </a:r>
            <a:r>
              <a:rPr lang="es-ES_tradnl" sz="1200" noProof="0" dirty="0" err="1">
                <a:effectLst/>
                <a:latin typeface="Times New Roman" panose="02020603050405020304" pitchFamily="18" charset="0"/>
                <a:ea typeface="Times New Roman" panose="02020603050405020304" pitchFamily="18" charset="0"/>
              </a:rPr>
              <a:t>design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already</a:t>
            </a:r>
            <a:r>
              <a:rPr lang="es-ES_tradnl" sz="1200" noProof="0" dirty="0">
                <a:effectLst/>
                <a:latin typeface="Times New Roman" panose="02020603050405020304" pitchFamily="18" charset="0"/>
                <a:ea typeface="Times New Roman" panose="02020603050405020304" pitchFamily="18" charset="0"/>
              </a:rPr>
              <a:t> in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public</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domain</a:t>
            </a:r>
            <a:r>
              <a:rPr lang="es-ES_tradnl" sz="1200" noProof="0" dirty="0">
                <a:effectLst/>
                <a:latin typeface="Times New Roman" panose="02020603050405020304" pitchFamily="18" charset="0"/>
                <a:ea typeface="Times New Roman" panose="02020603050405020304" pitchFamily="18" charset="0"/>
              </a:rPr>
              <a:t>).</a:t>
            </a:r>
          </a:p>
          <a:p>
            <a:pPr marL="800100" lvl="1" indent="-342900" rtl="0">
              <a:spcAft>
                <a:spcPts val="0"/>
              </a:spcAft>
              <a:buFont typeface="Symbol" pitchFamily="2" charset="2"/>
              <a:buChar char=""/>
            </a:pPr>
            <a:r>
              <a:rPr lang="es-ES_tradnl" sz="1200" noProof="0" dirty="0">
                <a:effectLst/>
                <a:latin typeface="Times New Roman" panose="02020603050405020304" pitchFamily="18" charset="0"/>
                <a:ea typeface="Times New Roman" panose="02020603050405020304" pitchFamily="18" charset="0"/>
              </a:rPr>
              <a:t>In non-</a:t>
            </a:r>
            <a:r>
              <a:rPr lang="es-ES_tradnl" sz="1200" noProof="0" dirty="0" err="1">
                <a:effectLst/>
                <a:latin typeface="Times New Roman" panose="02020603050405020304" pitchFamily="18" charset="0"/>
                <a:ea typeface="Times New Roman" panose="02020603050405020304" pitchFamily="18" charset="0"/>
              </a:rPr>
              <a:t>Francophone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countries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term</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was</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not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easy</a:t>
            </a:r>
            <a:r>
              <a:rPr lang="es-ES_tradnl" sz="1200" noProof="0" dirty="0">
                <a:effectLst/>
                <a:latin typeface="Times New Roman" panose="02020603050405020304" pitchFamily="18" charset="0"/>
                <a:ea typeface="Times New Roman" panose="02020603050405020304" pitchFamily="18" charset="0"/>
              </a:rPr>
              <a:t> to </a:t>
            </a:r>
            <a:r>
              <a:rPr lang="es-ES_tradnl" sz="1200" noProof="0" dirty="0" err="1">
                <a:effectLst/>
                <a:latin typeface="Times New Roman" panose="02020603050405020304" pitchFamily="18" charset="0"/>
                <a:ea typeface="Times New Roman" panose="02020603050405020304" pitchFamily="18" charset="0"/>
              </a:rPr>
              <a:t>pronounce</a:t>
            </a:r>
            <a:r>
              <a:rPr lang="es-ES_tradnl" sz="1200" noProof="0" dirty="0">
                <a:effectLst/>
                <a:latin typeface="Times New Roman" panose="02020603050405020304" pitchFamily="18" charset="0"/>
                <a:ea typeface="Times New Roman" panose="02020603050405020304" pitchFamily="18" charset="0"/>
              </a:rPr>
              <a:t>.</a:t>
            </a:r>
          </a:p>
          <a:p>
            <a:pPr marL="800100" lvl="1" indent="-342900" rtl="0">
              <a:spcAft>
                <a:spcPts val="0"/>
              </a:spcAft>
              <a:buFont typeface="Symbol" pitchFamily="2" charset="2"/>
              <a:buChar char=""/>
            </a:pPr>
            <a:r>
              <a:rPr lang="es-ES_tradnl" sz="1200" noProof="0" dirty="0" err="1">
                <a:effectLst/>
                <a:latin typeface="Times New Roman" panose="02020603050405020304" pitchFamily="18" charset="0"/>
                <a:ea typeface="Times New Roman" panose="02020603050405020304" pitchFamily="18" charset="0"/>
              </a:rPr>
              <a:t>After</a:t>
            </a:r>
            <a:r>
              <a:rPr lang="es-ES_tradnl" sz="1200" noProof="0" dirty="0">
                <a:effectLst/>
                <a:latin typeface="Times New Roman" panose="02020603050405020304" pitchFamily="18" charset="0"/>
                <a:ea typeface="Times New Roman" panose="02020603050405020304" pitchFamily="18" charset="0"/>
              </a:rPr>
              <a:t> a </a:t>
            </a:r>
            <a:r>
              <a:rPr lang="es-ES_tradnl" sz="1200" noProof="0" dirty="0" err="1">
                <a:effectLst/>
                <a:latin typeface="Times New Roman" panose="02020603050405020304" pitchFamily="18" charset="0"/>
                <a:ea typeface="Times New Roman" panose="02020603050405020304" pitchFamily="18" charset="0"/>
              </a:rPr>
              <a:t>lot</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work</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managed</a:t>
            </a:r>
            <a:r>
              <a:rPr lang="es-ES_tradnl" sz="1200" noProof="0" dirty="0">
                <a:effectLst/>
                <a:latin typeface="Times New Roman" panose="02020603050405020304" pitchFamily="18" charset="0"/>
                <a:ea typeface="Times New Roman" panose="02020603050405020304" pitchFamily="18" charset="0"/>
              </a:rPr>
              <a:t> to </a:t>
            </a:r>
            <a:r>
              <a:rPr lang="es-ES_tradnl" sz="1200" noProof="0" dirty="0" err="1">
                <a:effectLst/>
                <a:latin typeface="Times New Roman" panose="02020603050405020304" pitchFamily="18" charset="0"/>
                <a:ea typeface="Times New Roman" panose="02020603050405020304" pitchFamily="18" charset="0"/>
              </a:rPr>
              <a:t>find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an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available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distinctive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sign</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that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would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work</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well</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for</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public</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If</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had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made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that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effort</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from</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beginning</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they</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would</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have</a:t>
            </a:r>
            <a:r>
              <a:rPr lang="es-ES_tradnl" sz="1200" noProof="0" dirty="0">
                <a:effectLst/>
                <a:latin typeface="Times New Roman" panose="02020603050405020304" pitchFamily="18" charset="0"/>
                <a:ea typeface="Times New Roman" panose="02020603050405020304" pitchFamily="18" charset="0"/>
              </a:rPr>
              <a:t> </a:t>
            </a:r>
            <a:r>
              <a:rPr lang="es-ES_tradnl" sz="1200" noProof="0" dirty="0" err="1">
                <a:effectLst/>
                <a:latin typeface="Times New Roman" panose="02020603050405020304" pitchFamily="18" charset="0"/>
                <a:ea typeface="Times New Roman" panose="02020603050405020304" pitchFamily="18" charset="0"/>
              </a:rPr>
              <a:t>saved</a:t>
            </a:r>
            <a:r>
              <a:rPr lang="es-ES_tradnl" sz="1200" noProof="0" dirty="0">
                <a:effectLst/>
                <a:latin typeface="Times New Roman" panose="02020603050405020304" pitchFamily="18" charset="0"/>
                <a:ea typeface="Times New Roman" panose="02020603050405020304" pitchFamily="18" charset="0"/>
              </a:rPr>
              <a:t> a </a:t>
            </a:r>
            <a:r>
              <a:rPr lang="es-ES_tradnl" sz="1200" noProof="0" dirty="0" err="1">
                <a:effectLst/>
                <a:latin typeface="Times New Roman" panose="02020603050405020304" pitchFamily="18" charset="0"/>
                <a:ea typeface="Times New Roman" panose="02020603050405020304" pitchFamily="18" charset="0"/>
              </a:rPr>
              <a:t>lot</a:t>
            </a:r>
            <a:r>
              <a:rPr lang="es-ES_tradnl" sz="1200" noProof="0" dirty="0">
                <a:effectLst/>
                <a:latin typeface="Times New Roman" panose="02020603050405020304" pitchFamily="18" charset="0"/>
                <a:ea typeface="Times New Roman" panose="02020603050405020304" pitchFamily="18" charset="0"/>
              </a:rPr>
              <a:t> of </a:t>
            </a:r>
            <a:r>
              <a:rPr lang="es-ES_tradnl" sz="1200" noProof="0" dirty="0" err="1">
                <a:effectLst/>
                <a:latin typeface="Times New Roman" panose="02020603050405020304" pitchFamily="18" charset="0"/>
                <a:ea typeface="Times New Roman" panose="02020603050405020304" pitchFamily="18" charset="0"/>
              </a:rPr>
              <a:t>money</a:t>
            </a:r>
            <a:r>
              <a:rPr lang="es-ES_tradnl" sz="1200" noProof="0" dirty="0">
                <a:effectLst/>
                <a:latin typeface="Times New Roman" panose="02020603050405020304" pitchFamily="18" charset="0"/>
                <a:ea typeface="Times New Roman" panose="02020603050405020304" pitchFamily="18" charset="0"/>
              </a:rPr>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8121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Good IP strategy example (alternative): Unilever with </a:t>
            </a:r>
            <a:r>
              <a:rPr lang="en-GB" sz="1200" dirty="0" err="1">
                <a:effectLst/>
                <a:latin typeface="Times New Roman" panose="02020603050405020304" pitchFamily="18" charset="0"/>
                <a:ea typeface="Times New Roman" panose="02020603050405020304" pitchFamily="18" charset="0"/>
              </a:rPr>
              <a:t>Frigo</a:t>
            </a:r>
            <a:r>
              <a:rPr lang="en-GB" sz="1200" dirty="0">
                <a:effectLst/>
                <a:latin typeface="Times New Roman" panose="02020603050405020304" pitchFamily="18" charset="0"/>
                <a:ea typeface="Times New Roman" panose="02020603050405020304" pitchFamily="18" charset="0"/>
              </a:rPr>
              <a:t> </a:t>
            </a:r>
            <a:r>
              <a:rPr lang="es-ES_tradnl" sz="1200" noProof="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buys famous local brands and changes their logo, maintaining positive associations about these brands. Here the weight has been put on the logo (the graphic part: the spiral-shaped heart)</a:t>
            </a:r>
            <a:endParaRPr lang="es-ES" dirty="0"/>
          </a:p>
          <a:p>
            <a:endParaRPr lang="es-ES" dirty="0"/>
          </a:p>
          <a:p>
            <a:r>
              <a:rPr lang="es-ES" dirty="0"/>
              <a:t>In </a:t>
            </a:r>
            <a:r>
              <a:rPr lang="es-ES" dirty="0" err="1"/>
              <a:t>Mexico</a:t>
            </a:r>
            <a:r>
              <a:rPr lang="es-ES" dirty="0"/>
              <a:t>: Holanda</a:t>
            </a: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9246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Company name and star product name</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Not only of identical signs, but also confusingly similar (in terms of name or sign), and in terms of the type of products and services (complementary or substitutes: beers and wines </a:t>
            </a:r>
            <a:r>
              <a:rPr lang="en-GB" sz="1200" noProof="0" dirty="0">
                <a:effectLst/>
                <a:latin typeface="Times New Roman" panose="02020603050405020304" pitchFamily="18" charset="0"/>
                <a:ea typeface="Times New Roman" panose="02020603050405020304" pitchFamily="18" charset="0"/>
                <a:sym typeface="Wingdings" pitchFamily="2" charset="2"/>
              </a:rPr>
              <a:t> </a:t>
            </a:r>
            <a:r>
              <a:rPr lang="en-GB" sz="1200" noProof="0" dirty="0">
                <a:effectLst/>
                <a:latin typeface="Times New Roman" panose="02020603050405020304" pitchFamily="18" charset="0"/>
                <a:ea typeface="Times New Roman" panose="02020603050405020304" pitchFamily="18" charset="0"/>
              </a:rPr>
              <a:t>class 32 and 33). We will explain this later (point 8).</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Where to look:</a:t>
            </a:r>
          </a:p>
          <a:p>
            <a:pPr marL="800100" lvl="1"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databases (online, reliable, comprehensive, in your language, free)</a:t>
            </a:r>
          </a:p>
          <a:p>
            <a:pPr marL="800100" lvl="1"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market</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If it is not available </a:t>
            </a:r>
            <a:r>
              <a:rPr lang="en-GB" sz="1200" noProof="0" dirty="0">
                <a:effectLst/>
                <a:latin typeface="Times New Roman" panose="02020603050405020304" pitchFamily="18" charset="0"/>
                <a:ea typeface="Times New Roman" panose="02020603050405020304" pitchFamily="18" charset="0"/>
                <a:sym typeface="Wingdings" pitchFamily="2" charset="2"/>
              </a:rPr>
              <a:t></a:t>
            </a:r>
            <a:r>
              <a:rPr lang="en-GB" sz="1200" noProof="0" dirty="0">
                <a:effectLst/>
                <a:latin typeface="Times New Roman" panose="02020603050405020304" pitchFamily="18" charset="0"/>
                <a:ea typeface="Times New Roman" panose="02020603050405020304" pitchFamily="18" charset="0"/>
              </a:rPr>
              <a:t> you have to choose another or reach a coexistence agreement (coexistence agreements are more complicated in Latin America, because they have to be examined and approved to protect the consumer's interest)</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The same applies to designs.</a:t>
            </a:r>
          </a:p>
          <a:p>
            <a:pPr marL="342900" lvl="0" indent="-342900" rtl="0">
              <a:spcAft>
                <a:spcPts val="0"/>
              </a:spcAft>
              <a:buFont typeface="Symbol" pitchFamily="2" charset="2"/>
              <a:buChar char=""/>
            </a:pPr>
            <a:endParaRPr lang="en-GB" sz="1200" noProof="0" dirty="0">
              <a:effectLst/>
              <a:latin typeface="Times New Roman" panose="02020603050405020304" pitchFamily="18" charset="0"/>
              <a:ea typeface="Times New Roman" panose="02020603050405020304" pitchFamily="18" charset="0"/>
            </a:endParaRPr>
          </a:p>
          <a:p>
            <a:endParaRPr lang="en-GB" noProof="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833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Berne Convention (Copyright), Madrid System, etc.</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Benefits: right of priority, reciprocity, registration through a single application in multiple countries; protection similar to the EU Trademark (Decision 486).</a:t>
            </a:r>
          </a:p>
          <a:p>
            <a:pPr marL="342900" lvl="0"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Not all countries are members:</a:t>
            </a:r>
          </a:p>
          <a:p>
            <a:pPr marL="800100" lvl="1"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Make agreement: Only Mexico is a member</a:t>
            </a:r>
          </a:p>
          <a:p>
            <a:pPr marL="800100" lvl="1" indent="-342900" rtl="0">
              <a:spcAft>
                <a:spcPts val="0"/>
              </a:spcAft>
              <a:buFont typeface="Symbol" pitchFamily="2" charset="2"/>
              <a:buChar char=""/>
            </a:pPr>
            <a:r>
              <a:rPr lang="en-GB" sz="1200" noProof="0" dirty="0">
                <a:effectLst/>
                <a:latin typeface="Times New Roman" panose="02020603050405020304" pitchFamily="18" charset="0"/>
                <a:ea typeface="Times New Roman" panose="02020603050405020304" pitchFamily="18" charset="0"/>
              </a:rPr>
              <a:t>Madrid System: Only Mexico and Colombia, and, very recently, Brazil (+ Chile). Cuba is also a member</a:t>
            </a:r>
          </a:p>
          <a:p>
            <a:pPr marL="342900" lvl="0" indent="-342900" rtl="0">
              <a:spcAft>
                <a:spcPts val="0"/>
              </a:spcAft>
              <a:buFont typeface="Symbol" pitchFamily="2" charset="2"/>
              <a:buChar char=""/>
            </a:pPr>
            <a:endParaRPr lang="en-GB" sz="1200" noProof="0" dirty="0">
              <a:effectLst/>
              <a:latin typeface="Times New Roman" panose="02020603050405020304" pitchFamily="18" charset="0"/>
              <a:ea typeface="Times New Roman" panose="02020603050405020304" pitchFamily="18" charset="0"/>
            </a:endParaRPr>
          </a:p>
          <a:p>
            <a:endParaRPr lang="en-GB" noProof="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121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These two aspects are closely tied together and thus have to be considered together. </a:t>
            </a:r>
          </a:p>
          <a:p>
            <a:r>
              <a:rPr lang="en-ES" dirty="0"/>
              <a:t> The commercial aspect is linked to those aspects that will bring your offering to your consumer – and how they will be able to easily find your offering online and offline.</a:t>
            </a:r>
          </a:p>
          <a:p>
            <a:endParaRPr lang="en-ES" dirty="0"/>
          </a:p>
          <a:p>
            <a:r>
              <a:rPr lang="en-ES" dirty="0"/>
              <a:t>The legal aspect on the other hand is linked to enabling you to protect your business future interes – that is to say:</a:t>
            </a:r>
          </a:p>
          <a:p>
            <a:pPr marL="228600" indent="-228600">
              <a:buAutoNum type="arabicPeriod"/>
            </a:pPr>
            <a:r>
              <a:rPr lang="en-GB" dirty="0"/>
              <a:t>E</a:t>
            </a:r>
            <a:r>
              <a:rPr lang="en-ES" dirty="0"/>
              <a:t>nsuring those commercial aspects belong to your business – ownership</a:t>
            </a:r>
          </a:p>
          <a:p>
            <a:pPr marL="228600" indent="-228600">
              <a:buAutoNum type="arabicPeriod"/>
            </a:pPr>
            <a:r>
              <a:rPr lang="en-ES" dirty="0"/>
              <a:t>Defense against counterfeit or copy cats.</a:t>
            </a:r>
          </a:p>
          <a:p>
            <a:pPr marL="228600" indent="-228600">
              <a:buAutoNum type="arabicPeriod"/>
            </a:pPr>
            <a:endParaRPr lang="en-ES" dirty="0"/>
          </a:p>
          <a:p>
            <a:r>
              <a:rPr lang="en-US" dirty="0"/>
              <a:t>Traditionally, the only thing brand owners or future brand owners were worried about was counterfeit and how to deal with it.</a:t>
            </a:r>
          </a:p>
          <a:p>
            <a:endParaRPr lang="en-US" dirty="0"/>
          </a:p>
          <a:p>
            <a:r>
              <a:rPr lang="en-US" dirty="0"/>
              <a:t>The point is that this perception resulted in a low profile approach, which is very dangerous, because you don’t consider IP at all until your business grows and then it’s too late. So don’t be scary of IP, trust IP </a:t>
            </a:r>
            <a:r>
              <a:rPr lang="en-US" dirty="0" err="1"/>
              <a:t>proffesionals</a:t>
            </a:r>
            <a:r>
              <a:rPr lang="en-US" dirty="0"/>
              <a:t> and train and invest in your intangible assets’ protection.</a:t>
            </a:r>
          </a:p>
          <a:p>
            <a:pPr marL="228600" indent="-228600">
              <a:buAutoNum type="arabicPeriod"/>
            </a:pPr>
            <a:endParaRPr lang="en-ES" dirty="0"/>
          </a:p>
        </p:txBody>
      </p:sp>
      <p:sp>
        <p:nvSpPr>
          <p:cNvPr id="4" name="Slide Number Placeholder 3"/>
          <p:cNvSpPr>
            <a:spLocks noGrp="1"/>
          </p:cNvSpPr>
          <p:nvPr>
            <p:ph type="sldNum"/>
          </p:nvPr>
        </p:nvSpPr>
        <p:spPr/>
        <p:txBody>
          <a:bodyPr/>
          <a:lstStyle/>
          <a:p>
            <a:pPr algn="r"/>
            <a:fld id="{5038F941-CB10-43EE-8F70-F1CEE8C34EB3}" type="slidenum">
              <a:rPr lang="es-ES" sz="1400" b="0" strike="noStrike" spc="-1" smtClean="0">
                <a:latin typeface="Times New Roman"/>
              </a:rPr>
              <a:t>4</a:t>
            </a:fld>
            <a:endParaRPr lang="es-ES" sz="1400" b="0" strike="noStrike" spc="-1">
              <a:latin typeface="Times New Roman"/>
            </a:endParaRPr>
          </a:p>
        </p:txBody>
      </p:sp>
    </p:spTree>
    <p:extLst>
      <p:ext uri="{BB962C8B-B14F-4D97-AF65-F5344CB8AC3E}">
        <p14:creationId xmlns:p14="http://schemas.microsoft.com/office/powerpoint/2010/main" val="419497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dirty="0"/>
              <a:t>10 </a:t>
            </a:r>
            <a:r>
              <a:rPr lang="es-ES" dirty="0" err="1"/>
              <a:t>years</a:t>
            </a:r>
            <a:r>
              <a:rPr lang="es-ES" dirty="0"/>
              <a:t> (</a:t>
            </a:r>
            <a:r>
              <a:rPr lang="es-ES" dirty="0" err="1"/>
              <a:t>from</a:t>
            </a:r>
            <a:r>
              <a:rPr lang="es-ES" dirty="0"/>
              <a:t> </a:t>
            </a:r>
            <a:r>
              <a:rPr lang="es-ES" dirty="0" err="1"/>
              <a:t>submitting</a:t>
            </a:r>
            <a:r>
              <a:rPr lang="es-ES" dirty="0"/>
              <a:t> </a:t>
            </a:r>
            <a:r>
              <a:rPr lang="es-ES" dirty="0" err="1"/>
              <a:t>the</a:t>
            </a:r>
            <a:r>
              <a:rPr lang="es-ES" dirty="0"/>
              <a:t> </a:t>
            </a:r>
            <a:r>
              <a:rPr lang="es-ES" dirty="0" err="1"/>
              <a:t>application</a:t>
            </a:r>
            <a:r>
              <a:rPr lang="es-ES" dirty="0"/>
              <a:t> </a:t>
            </a:r>
            <a:r>
              <a:rPr lang="es-ES" dirty="0" err="1"/>
              <a:t>or</a:t>
            </a:r>
            <a:r>
              <a:rPr lang="es-ES" dirty="0"/>
              <a:t> </a:t>
            </a:r>
            <a:r>
              <a:rPr lang="es-ES" dirty="0" err="1"/>
              <a:t>since</a:t>
            </a:r>
            <a:r>
              <a:rPr lang="es-ES" dirty="0"/>
              <a:t> </a:t>
            </a:r>
            <a:r>
              <a:rPr lang="es-ES" dirty="0" err="1"/>
              <a:t>it</a:t>
            </a:r>
            <a:r>
              <a:rPr lang="es-ES" dirty="0"/>
              <a:t> </a:t>
            </a:r>
            <a:r>
              <a:rPr lang="es-ES" dirty="0" err="1"/>
              <a:t>is</a:t>
            </a:r>
            <a:r>
              <a:rPr lang="es-ES" dirty="0"/>
              <a:t> </a:t>
            </a:r>
            <a:r>
              <a:rPr lang="es-ES" dirty="0" err="1"/>
              <a:t>granted</a:t>
            </a:r>
            <a:r>
              <a:rPr lang="es-ES" dirty="0"/>
              <a:t>)</a:t>
            </a:r>
          </a:p>
          <a:p>
            <a:pPr marL="171450" indent="-171450">
              <a:buFont typeface="Arial" panose="020B0604020202020204" pitchFamily="34" charset="0"/>
              <a:buChar char="•"/>
            </a:pPr>
            <a:r>
              <a:rPr lang="es-ES" dirty="0" err="1"/>
              <a:t>Some</a:t>
            </a:r>
            <a:r>
              <a:rPr lang="es-ES" dirty="0"/>
              <a:t> </a:t>
            </a:r>
            <a:r>
              <a:rPr lang="es-ES" dirty="0" err="1"/>
              <a:t>countries</a:t>
            </a:r>
            <a:r>
              <a:rPr lang="es-ES" dirty="0"/>
              <a:t> </a:t>
            </a:r>
            <a:r>
              <a:rPr lang="es-ES" dirty="0" err="1"/>
              <a:t>take</a:t>
            </a:r>
            <a:r>
              <a:rPr lang="es-ES" dirty="0"/>
              <a:t> </a:t>
            </a:r>
            <a:r>
              <a:rPr lang="es-ES" dirty="0" err="1"/>
              <a:t>longer</a:t>
            </a:r>
            <a:r>
              <a:rPr lang="es-ES" dirty="0"/>
              <a:t> </a:t>
            </a:r>
            <a:r>
              <a:rPr lang="es-ES" dirty="0" err="1"/>
              <a:t>than</a:t>
            </a:r>
            <a:r>
              <a:rPr lang="es-ES" dirty="0"/>
              <a:t> </a:t>
            </a:r>
            <a:r>
              <a:rPr lang="es-ES" dirty="0" err="1"/>
              <a:t>others</a:t>
            </a:r>
            <a:r>
              <a:rPr lang="es-ES" dirty="0"/>
              <a:t> </a:t>
            </a:r>
            <a:r>
              <a:rPr lang="en-GB" sz="1200" dirty="0">
                <a:effectLst/>
                <a:latin typeface="Times New Roman" panose="02020603050405020304" pitchFamily="18" charset="0"/>
                <a:ea typeface="Times New Roman" panose="02020603050405020304" pitchFamily="18" charset="0"/>
                <a:sym typeface="Wingdings" pitchFamily="2" charset="2"/>
              </a:rPr>
              <a:t></a:t>
            </a:r>
            <a:r>
              <a:rPr lang="es-ES" dirty="0"/>
              <a:t> </a:t>
            </a:r>
            <a:r>
              <a:rPr lang="es-ES" dirty="0" err="1"/>
              <a:t>between</a:t>
            </a:r>
            <a:r>
              <a:rPr lang="es-ES" dirty="0"/>
              <a:t> 6 </a:t>
            </a:r>
            <a:r>
              <a:rPr lang="es-ES" dirty="0" err="1"/>
              <a:t>months</a:t>
            </a:r>
            <a:r>
              <a:rPr lang="es-ES" dirty="0"/>
              <a:t> and 5 </a:t>
            </a:r>
            <a:r>
              <a:rPr lang="es-ES" dirty="0" err="1"/>
              <a:t>years</a:t>
            </a:r>
            <a:endParaRPr lang="es-ES" dirty="0"/>
          </a:p>
          <a:p>
            <a:pPr marL="171450" indent="-171450">
              <a:buFont typeface="Arial" panose="020B0604020202020204" pitchFamily="34" charset="0"/>
              <a:buChar char="•"/>
            </a:pPr>
            <a:r>
              <a:rPr lang="es-ES" dirty="0" err="1"/>
              <a:t>It</a:t>
            </a:r>
            <a:r>
              <a:rPr lang="es-ES" dirty="0"/>
              <a:t> </a:t>
            </a:r>
            <a:r>
              <a:rPr lang="es-ES" dirty="0" err="1"/>
              <a:t>affects</a:t>
            </a:r>
            <a:r>
              <a:rPr lang="es-ES" dirty="0"/>
              <a:t> </a:t>
            </a:r>
            <a:r>
              <a:rPr lang="es-ES" dirty="0" err="1"/>
              <a:t>renewal</a:t>
            </a:r>
            <a:r>
              <a:rPr lang="es-ES" dirty="0"/>
              <a:t> and </a:t>
            </a:r>
            <a:r>
              <a:rPr lang="es-ES" dirty="0" err="1"/>
              <a:t>entry</a:t>
            </a:r>
            <a:r>
              <a:rPr lang="es-ES" dirty="0"/>
              <a:t> </a:t>
            </a:r>
            <a:r>
              <a:rPr lang="es-ES" dirty="0" err="1"/>
              <a:t>into</a:t>
            </a:r>
            <a:r>
              <a:rPr lang="es-ES" dirty="0"/>
              <a:t> </a:t>
            </a:r>
            <a:r>
              <a:rPr lang="es-ES" dirty="0" err="1"/>
              <a:t>the</a:t>
            </a:r>
            <a:r>
              <a:rPr lang="es-ES" dirty="0"/>
              <a:t> country (</a:t>
            </a:r>
            <a:r>
              <a:rPr lang="es-ES" dirty="0" err="1"/>
              <a:t>especially</a:t>
            </a:r>
            <a:r>
              <a:rPr lang="es-ES" dirty="0"/>
              <a:t> </a:t>
            </a:r>
            <a:r>
              <a:rPr lang="es-ES" dirty="0" err="1"/>
              <a:t>if</a:t>
            </a:r>
            <a:r>
              <a:rPr lang="es-ES" dirty="0"/>
              <a:t> </a:t>
            </a:r>
            <a:r>
              <a:rPr lang="es-ES" dirty="0" err="1"/>
              <a:t>there</a:t>
            </a:r>
            <a:r>
              <a:rPr lang="es-ES" dirty="0"/>
              <a:t> are </a:t>
            </a:r>
            <a:r>
              <a:rPr lang="es-ES" dirty="0" err="1"/>
              <a:t>partners</a:t>
            </a:r>
            <a:r>
              <a:rPr lang="es-ES" dirty="0"/>
              <a:t> </a:t>
            </a:r>
            <a:r>
              <a:rPr lang="es-ES" dirty="0" err="1"/>
              <a:t>who</a:t>
            </a:r>
            <a:r>
              <a:rPr lang="es-ES" dirty="0"/>
              <a:t> </a:t>
            </a:r>
            <a:r>
              <a:rPr lang="es-ES" dirty="0" err="1"/>
              <a:t>require</a:t>
            </a:r>
            <a:r>
              <a:rPr lang="es-ES" dirty="0"/>
              <a:t> </a:t>
            </a:r>
            <a:r>
              <a:rPr lang="es-ES" dirty="0" err="1"/>
              <a:t>it</a:t>
            </a:r>
            <a:r>
              <a:rPr lang="es-ES"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7983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Nice classification: what is it (example Polo)</a:t>
            </a:r>
          </a:p>
          <a:p>
            <a:pPr marL="800100" lvl="1"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Polo is registered by Volkswagen for cars and Ralph Lauren for clothing</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This classification coexists with local classifications (</a:t>
            </a:r>
            <a:r>
              <a:rPr lang="en-GB" sz="1200" dirty="0" err="1">
                <a:effectLst/>
                <a:latin typeface="Times New Roman" panose="02020603050405020304" pitchFamily="18" charset="0"/>
                <a:ea typeface="Times New Roman" panose="02020603050405020304" pitchFamily="18" charset="0"/>
              </a:rPr>
              <a:t>eg</a:t>
            </a:r>
            <a:r>
              <a:rPr lang="en-GB" sz="1200" dirty="0">
                <a:effectLst/>
                <a:latin typeface="Times New Roman" panose="02020603050405020304" pitchFamily="18" charset="0"/>
                <a:ea typeface="Times New Roman" panose="02020603050405020304" pitchFamily="18" charset="0"/>
              </a:rPr>
              <a:t> Brazil)</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Be careful with registering types of products that you DO NOT intend to use </a:t>
            </a:r>
            <a:r>
              <a:rPr lang="en-GB" sz="1200" dirty="0">
                <a:effectLst/>
                <a:latin typeface="Times New Roman" panose="02020603050405020304" pitchFamily="18" charset="0"/>
                <a:ea typeface="Times New Roman" panose="02020603050405020304" pitchFamily="18" charset="0"/>
                <a:sym typeface="Wingdings" pitchFamily="2" charset="2"/>
              </a:rPr>
              <a:t></a:t>
            </a:r>
            <a:r>
              <a:rPr lang="en-GB" sz="1200" dirty="0">
                <a:effectLst/>
                <a:latin typeface="Times New Roman" panose="02020603050405020304" pitchFamily="18" charset="0"/>
                <a:ea typeface="Times New Roman" panose="02020603050405020304" pitchFamily="18" charset="0"/>
              </a:rPr>
              <a:t> cancellation (obligation of use 3/5 years).</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Lack of use detected by other new applicants who in their conscientious searches see that there is nothing on the market (although they may be wrong)</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9586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Territorial Rights</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What is registered in Europe does not protect abroad</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Low profile does not work</a:t>
            </a:r>
          </a:p>
          <a:p>
            <a:pPr marL="342900" lvl="0" indent="-342900" rtl="0">
              <a:spcAft>
                <a:spcPts val="0"/>
              </a:spcAft>
              <a:buFont typeface="Symbol" pitchFamily="2" charset="2"/>
              <a:buChar char=""/>
            </a:pPr>
            <a:r>
              <a:rPr lang="en-GB" sz="1200" dirty="0">
                <a:effectLst/>
                <a:latin typeface="Times New Roman" panose="02020603050405020304" pitchFamily="18" charset="0"/>
                <a:ea typeface="Times New Roman" panose="02020603050405020304" pitchFamily="18" charset="0"/>
              </a:rPr>
              <a:t>Trade mark may be lost after negotiations (</a:t>
            </a:r>
            <a:r>
              <a:rPr lang="en-GB" sz="1200">
                <a:effectLst/>
                <a:latin typeface="Times New Roman" panose="02020603050405020304" pitchFamily="18" charset="0"/>
                <a:ea typeface="Times New Roman" panose="02020603050405020304" pitchFamily="18" charset="0"/>
              </a:rPr>
              <a:t>agency registration)</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2936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2075" y="744538"/>
            <a:ext cx="6615113" cy="3722687"/>
          </a:xfrm>
        </p:spPr>
      </p:sp>
      <p:sp>
        <p:nvSpPr>
          <p:cNvPr id="3" name="Marcador de notas 2"/>
          <p:cNvSpPr>
            <a:spLocks noGrp="1"/>
          </p:cNvSpPr>
          <p:nvPr>
            <p:ph type="body" idx="1"/>
          </p:nvPr>
        </p:nvSpPr>
        <p:spPr/>
        <p:txBody>
          <a:bodyPr/>
          <a:lstStyle/>
          <a:p>
            <a:r>
              <a:rPr lang="es-ES" dirty="0" err="1"/>
              <a:t>Go</a:t>
            </a:r>
            <a:r>
              <a:rPr lang="es-ES" dirty="0"/>
              <a:t> to </a:t>
            </a:r>
            <a:r>
              <a:rPr lang="es-ES" dirty="0" err="1"/>
              <a:t>our</a:t>
            </a:r>
            <a:r>
              <a:rPr lang="es-ES" dirty="0"/>
              <a:t> </a:t>
            </a:r>
            <a:r>
              <a:rPr lang="es-ES" dirty="0" err="1"/>
              <a:t>website</a:t>
            </a:r>
            <a:r>
              <a:rPr lang="es-ES" dirty="0"/>
              <a:t> to </a:t>
            </a:r>
            <a:r>
              <a:rPr lang="es-ES" dirty="0" err="1"/>
              <a:t>find</a:t>
            </a:r>
            <a:r>
              <a:rPr lang="es-ES" dirty="0"/>
              <a:t> </a:t>
            </a:r>
            <a:r>
              <a:rPr lang="es-ES" dirty="0" err="1"/>
              <a:t>further</a:t>
            </a:r>
            <a:r>
              <a:rPr lang="es-ES" dirty="0"/>
              <a:t> </a:t>
            </a:r>
            <a:r>
              <a:rPr lang="es-ES" dirty="0" err="1"/>
              <a:t>materials</a:t>
            </a:r>
            <a:r>
              <a:rPr lang="es-ES" dirty="0"/>
              <a:t> and </a:t>
            </a:r>
            <a:r>
              <a:rPr lang="es-ES" dirty="0" err="1"/>
              <a:t>information</a:t>
            </a:r>
            <a:r>
              <a:rPr lang="es-ES" dirty="0"/>
              <a:t> and do </a:t>
            </a:r>
            <a:r>
              <a:rPr lang="es-ES" dirty="0" err="1"/>
              <a:t>not</a:t>
            </a:r>
            <a:r>
              <a:rPr lang="es-ES" dirty="0"/>
              <a:t> </a:t>
            </a:r>
            <a:r>
              <a:rPr lang="es-ES" dirty="0" err="1"/>
              <a:t>hesitate</a:t>
            </a:r>
            <a:r>
              <a:rPr lang="es-ES" dirty="0"/>
              <a:t> to </a:t>
            </a:r>
            <a:r>
              <a:rPr lang="es-ES" dirty="0" err="1"/>
              <a:t>ask</a:t>
            </a:r>
            <a:r>
              <a:rPr lang="es-ES" dirty="0"/>
              <a:t>.</a:t>
            </a:r>
          </a:p>
        </p:txBody>
      </p:sp>
      <p:sp>
        <p:nvSpPr>
          <p:cNvPr id="4" name="Marcador de número de diapositiva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052095-5519-6F4D-8850-598C28A19D5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25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noProof="0" dirty="0" err="1">
                <a:ea typeface="ＭＳ Ｐゴシック" panose="020B0600070205080204" pitchFamily="34" charset="-128"/>
              </a:rPr>
              <a:t>This</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applies</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all</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business</a:t>
            </a:r>
            <a:r>
              <a:rPr lang="es-ES_tradnl" altLang="es-ES" noProof="0" dirty="0">
                <a:ea typeface="ＭＳ Ｐゴシック" panose="020B0600070205080204" pitchFamily="34" charset="-128"/>
              </a:rPr>
              <a:t> in general… </a:t>
            </a:r>
            <a:r>
              <a:rPr lang="es-ES_tradnl" altLang="es-ES" noProof="0" dirty="0" err="1">
                <a:ea typeface="ＭＳ Ｐゴシック" panose="020B0600070205080204" pitchFamily="34" charset="-128"/>
              </a:rPr>
              <a:t>but</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how</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does</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it</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affect</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the</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fashion</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industry</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specifically</a:t>
            </a:r>
            <a:r>
              <a:rPr lang="es-ES_tradnl" altLang="es-ES" noProof="0" dirty="0">
                <a:ea typeface="ＭＳ Ｐゴシック" panose="020B0600070205080204" pitchFamily="34" charset="-128"/>
              </a:rPr>
              <a:t>?</a:t>
            </a: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5</a:t>
            </a:fld>
            <a:endParaRPr lang="en-US" altLang="es-ES">
              <a:ea typeface="宋体" panose="02010600030101010101" pitchFamily="2" charset="-122"/>
            </a:endParaRPr>
          </a:p>
        </p:txBody>
      </p:sp>
    </p:spTree>
    <p:extLst>
      <p:ext uri="{BB962C8B-B14F-4D97-AF65-F5344CB8AC3E}">
        <p14:creationId xmlns:p14="http://schemas.microsoft.com/office/powerpoint/2010/main" val="188194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r>
              <a:rPr lang="es-ES_tradnl" dirty="0" err="1"/>
              <a:t>Remember</a:t>
            </a:r>
            <a:r>
              <a:rPr lang="es-ES_tradnl" dirty="0"/>
              <a:t> </a:t>
            </a:r>
            <a:r>
              <a:rPr lang="es-ES_tradnl" dirty="0" err="1"/>
              <a:t>that</a:t>
            </a:r>
            <a:r>
              <a:rPr lang="es-ES_tradnl" dirty="0"/>
              <a:t>  </a:t>
            </a:r>
            <a:r>
              <a:rPr lang="es-ES_tradnl" dirty="0" err="1"/>
              <a:t>we</a:t>
            </a:r>
            <a:r>
              <a:rPr lang="es-ES_tradnl" dirty="0"/>
              <a:t> </a:t>
            </a:r>
            <a:r>
              <a:rPr lang="es-ES_tradnl" dirty="0" err="1"/>
              <a:t>mentioned</a:t>
            </a:r>
            <a:r>
              <a:rPr lang="es-ES_tradnl" dirty="0"/>
              <a:t> </a:t>
            </a:r>
            <a:r>
              <a:rPr lang="es-ES_tradnl" dirty="0" err="1"/>
              <a:t>that</a:t>
            </a:r>
            <a:r>
              <a:rPr lang="es-ES_tradnl" dirty="0"/>
              <a:t>  IP </a:t>
            </a:r>
            <a:r>
              <a:rPr lang="es-ES_tradnl" dirty="0" err="1"/>
              <a:t>Rights</a:t>
            </a:r>
            <a:r>
              <a:rPr lang="es-ES_tradnl" dirty="0"/>
              <a:t> are </a:t>
            </a:r>
            <a:r>
              <a:rPr lang="es-ES_tradnl" dirty="0" err="1"/>
              <a:t>everywhere</a:t>
            </a:r>
            <a:r>
              <a:rPr lang="es-ES_tradnl" dirty="0"/>
              <a:t>? Yes. </a:t>
            </a:r>
            <a:r>
              <a:rPr lang="es-ES_tradnl" dirty="0" err="1"/>
              <a:t>That</a:t>
            </a:r>
            <a:r>
              <a:rPr lang="es-ES_tradnl" dirty="0"/>
              <a:t> </a:t>
            </a:r>
            <a:r>
              <a:rPr lang="es-ES_tradnl" dirty="0" err="1"/>
              <a:t>would</a:t>
            </a:r>
            <a:r>
              <a:rPr lang="es-ES_tradnl" dirty="0"/>
              <a:t> be </a:t>
            </a:r>
            <a:r>
              <a:rPr lang="es-ES_tradnl" dirty="0" err="1"/>
              <a:t>the</a:t>
            </a:r>
            <a:r>
              <a:rPr lang="es-ES_tradnl" dirty="0"/>
              <a:t> </a:t>
            </a:r>
            <a:r>
              <a:rPr lang="es-ES_tradnl" dirty="0" err="1"/>
              <a:t>fist</a:t>
            </a:r>
            <a:r>
              <a:rPr lang="es-ES_tradnl" dirty="0"/>
              <a:t> </a:t>
            </a:r>
            <a:r>
              <a:rPr lang="es-ES_tradnl" dirty="0" err="1"/>
              <a:t>argument</a:t>
            </a:r>
            <a:r>
              <a:rPr lang="es-ES_tradnl" dirty="0"/>
              <a:t>. </a:t>
            </a:r>
            <a:r>
              <a:rPr lang="es-ES_tradnl" dirty="0" err="1"/>
              <a:t>But</a:t>
            </a:r>
            <a:r>
              <a:rPr lang="es-ES_tradnl" dirty="0"/>
              <a:t> </a:t>
            </a:r>
            <a:r>
              <a:rPr lang="es-ES_tradnl" dirty="0" err="1"/>
              <a:t>you</a:t>
            </a:r>
            <a:r>
              <a:rPr lang="es-ES_tradnl" dirty="0"/>
              <a:t> </a:t>
            </a:r>
            <a:r>
              <a:rPr lang="es-ES_tradnl" dirty="0" err="1"/>
              <a:t>also</a:t>
            </a:r>
            <a:r>
              <a:rPr lang="es-ES_tradnl" dirty="0"/>
              <a:t> </a:t>
            </a:r>
            <a:r>
              <a:rPr lang="es-ES_tradnl" dirty="0" err="1"/>
              <a:t>have</a:t>
            </a:r>
            <a:r>
              <a:rPr lang="es-ES_tradnl" dirty="0"/>
              <a:t> to </a:t>
            </a:r>
            <a:r>
              <a:rPr lang="es-ES_tradnl" dirty="0" err="1"/>
              <a:t>bear</a:t>
            </a:r>
            <a:r>
              <a:rPr lang="es-ES_tradnl" dirty="0"/>
              <a:t> in </a:t>
            </a:r>
            <a:r>
              <a:rPr lang="es-ES_tradnl" dirty="0" err="1"/>
              <a:t>mind</a:t>
            </a:r>
            <a:r>
              <a:rPr lang="es-ES_tradnl" dirty="0"/>
              <a:t> </a:t>
            </a:r>
            <a:r>
              <a:rPr lang="es-ES_tradnl" dirty="0" err="1"/>
              <a:t>that</a:t>
            </a:r>
            <a:r>
              <a:rPr lang="es-ES_tradnl" dirty="0"/>
              <a:t> </a:t>
            </a:r>
            <a:r>
              <a:rPr lang="es-ES_tradnl" dirty="0" err="1"/>
              <a:t>although</a:t>
            </a:r>
            <a:r>
              <a:rPr lang="es-ES_tradnl" dirty="0"/>
              <a:t> IP </a:t>
            </a:r>
            <a:r>
              <a:rPr lang="es-ES_tradnl" dirty="0" err="1"/>
              <a:t>Rights</a:t>
            </a:r>
            <a:r>
              <a:rPr lang="es-ES_tradnl" dirty="0"/>
              <a:t> </a:t>
            </a:r>
            <a:r>
              <a:rPr lang="es-ES_tradnl" dirty="0" err="1"/>
              <a:t>tend</a:t>
            </a:r>
            <a:r>
              <a:rPr lang="es-ES_tradnl" dirty="0"/>
              <a:t> to be </a:t>
            </a:r>
            <a:r>
              <a:rPr lang="es-ES_tradnl" dirty="0" err="1"/>
              <a:t>associated</a:t>
            </a:r>
            <a:r>
              <a:rPr lang="es-ES_tradnl" dirty="0"/>
              <a:t> </a:t>
            </a:r>
            <a:r>
              <a:rPr lang="es-ES_tradnl" dirty="0" err="1"/>
              <a:t>with</a:t>
            </a:r>
            <a:r>
              <a:rPr lang="es-ES_tradnl" dirty="0"/>
              <a:t> </a:t>
            </a:r>
            <a:r>
              <a:rPr lang="es-ES_tradnl" dirty="0" err="1"/>
              <a:t>technological</a:t>
            </a:r>
            <a:r>
              <a:rPr lang="es-ES_tradnl" dirty="0"/>
              <a:t> industries, </a:t>
            </a:r>
            <a:r>
              <a:rPr lang="es-ES_tradnl" dirty="0" err="1"/>
              <a:t>fashion</a:t>
            </a:r>
            <a:r>
              <a:rPr lang="es-ES_tradnl" dirty="0"/>
              <a:t> </a:t>
            </a:r>
            <a:r>
              <a:rPr lang="es-ES_tradnl" dirty="0" err="1"/>
              <a:t>is</a:t>
            </a:r>
            <a:r>
              <a:rPr lang="es-ES_tradnl" dirty="0"/>
              <a:t> </a:t>
            </a:r>
            <a:r>
              <a:rPr lang="es-ES_tradnl" dirty="0" err="1"/>
              <a:t>also</a:t>
            </a:r>
            <a:r>
              <a:rPr lang="es-ES_tradnl" dirty="0"/>
              <a:t> </a:t>
            </a:r>
            <a:r>
              <a:rPr lang="es-ES_tradnl" dirty="0" err="1"/>
              <a:t>an</a:t>
            </a:r>
            <a:r>
              <a:rPr lang="es-ES_tradnl" dirty="0"/>
              <a:t> </a:t>
            </a:r>
            <a:r>
              <a:rPr lang="es-ES_tradnl" b="1" dirty="0"/>
              <a:t>IP </a:t>
            </a:r>
            <a:r>
              <a:rPr lang="es-ES_tradnl" b="1" dirty="0" err="1"/>
              <a:t>intensive</a:t>
            </a:r>
            <a:r>
              <a:rPr lang="es-ES_tradnl" b="1" dirty="0"/>
              <a:t> sector</a:t>
            </a:r>
            <a:r>
              <a:rPr lang="es-ES_tradnl" dirty="0"/>
              <a:t>. </a:t>
            </a:r>
          </a:p>
          <a:p>
            <a:endParaRPr lang="es-ES_tradnl" dirty="0"/>
          </a:p>
          <a:p>
            <a:r>
              <a:rPr lang="es-ES_tradnl" dirty="0"/>
              <a:t>And, </a:t>
            </a:r>
            <a:r>
              <a:rPr lang="es-ES_tradnl" dirty="0" err="1"/>
              <a:t>the</a:t>
            </a:r>
            <a:r>
              <a:rPr lang="es-ES_tradnl" dirty="0"/>
              <a:t> </a:t>
            </a:r>
            <a:r>
              <a:rPr lang="es-ES_tradnl" dirty="0" err="1"/>
              <a:t>third</a:t>
            </a:r>
            <a:r>
              <a:rPr lang="es-ES_tradnl" dirty="0"/>
              <a:t> </a:t>
            </a:r>
            <a:r>
              <a:rPr lang="es-ES_tradnl" dirty="0" err="1"/>
              <a:t>argument</a:t>
            </a:r>
            <a:r>
              <a:rPr lang="es-ES_tradnl" dirty="0"/>
              <a:t>, </a:t>
            </a:r>
            <a:r>
              <a:rPr lang="es-ES_tradnl" dirty="0" err="1"/>
              <a:t>wouold</a:t>
            </a:r>
            <a:r>
              <a:rPr lang="es-ES_tradnl" dirty="0"/>
              <a:t> be </a:t>
            </a:r>
            <a:r>
              <a:rPr lang="es-ES_tradnl" dirty="0" err="1"/>
              <a:t>that</a:t>
            </a:r>
            <a:r>
              <a:rPr lang="es-ES_tradnl" dirty="0"/>
              <a:t> IP </a:t>
            </a:r>
            <a:r>
              <a:rPr lang="es-ES_tradnl" dirty="0" err="1"/>
              <a:t>Rights</a:t>
            </a:r>
            <a:r>
              <a:rPr lang="es-ES_tradnl" dirty="0"/>
              <a:t> are </a:t>
            </a:r>
            <a:r>
              <a:rPr lang="es-ES_tradnl" dirty="0" err="1"/>
              <a:t>almost</a:t>
            </a:r>
            <a:r>
              <a:rPr lang="es-ES_tradnl" dirty="0"/>
              <a:t> </a:t>
            </a:r>
            <a:r>
              <a:rPr lang="es-ES_tradnl" dirty="0" err="1"/>
              <a:t>the</a:t>
            </a:r>
            <a:r>
              <a:rPr lang="es-ES_tradnl" dirty="0"/>
              <a:t> </a:t>
            </a:r>
            <a:r>
              <a:rPr lang="es-ES_tradnl" dirty="0" err="1"/>
              <a:t>only</a:t>
            </a:r>
            <a:r>
              <a:rPr lang="es-ES_tradnl" dirty="0"/>
              <a:t> </a:t>
            </a:r>
            <a:r>
              <a:rPr lang="es-ES_tradnl" dirty="0" err="1"/>
              <a:t>way</a:t>
            </a:r>
            <a:r>
              <a:rPr lang="es-ES_tradnl" dirty="0"/>
              <a:t>:</a:t>
            </a:r>
          </a:p>
          <a:p>
            <a:pPr marL="171450" indent="-171450">
              <a:buFont typeface="Arial" panose="020B0604020202020204" pitchFamily="34" charset="0"/>
              <a:buChar char="•"/>
            </a:pPr>
            <a:r>
              <a:rPr lang="es-ES_tradnl" dirty="0"/>
              <a:t> to </a:t>
            </a:r>
            <a:r>
              <a:rPr lang="es-ES_tradnl" dirty="0" err="1"/>
              <a:t>have</a:t>
            </a:r>
            <a:r>
              <a:rPr lang="es-ES_tradnl" dirty="0"/>
              <a:t> </a:t>
            </a:r>
            <a:r>
              <a:rPr lang="es-ES_tradnl" dirty="0" err="1"/>
              <a:t>an</a:t>
            </a:r>
            <a:r>
              <a:rPr lang="es-ES_tradnl" dirty="0"/>
              <a:t> exclusive </a:t>
            </a:r>
            <a:r>
              <a:rPr lang="es-ES_tradnl" dirty="0" err="1"/>
              <a:t>right</a:t>
            </a:r>
            <a:r>
              <a:rPr lang="es-ES_tradnl" dirty="0"/>
              <a:t> </a:t>
            </a:r>
            <a:r>
              <a:rPr lang="es-ES_tradnl" dirty="0" err="1"/>
              <a:t>over</a:t>
            </a:r>
            <a:r>
              <a:rPr lang="es-ES_tradnl" dirty="0"/>
              <a:t> </a:t>
            </a:r>
            <a:r>
              <a:rPr lang="es-ES_tradnl" dirty="0" err="1"/>
              <a:t>your</a:t>
            </a:r>
            <a:r>
              <a:rPr lang="es-ES_tradnl" dirty="0"/>
              <a:t> </a:t>
            </a:r>
            <a:r>
              <a:rPr lang="es-ES_tradnl" dirty="0" err="1"/>
              <a:t>creations</a:t>
            </a:r>
            <a:r>
              <a:rPr lang="es-ES_tradnl" dirty="0"/>
              <a:t>; </a:t>
            </a:r>
          </a:p>
          <a:p>
            <a:pPr marL="171450" indent="-171450">
              <a:buFont typeface="Arial" panose="020B0604020202020204" pitchFamily="34" charset="0"/>
              <a:buChar char="•"/>
            </a:pPr>
            <a:r>
              <a:rPr lang="es-ES_tradnl" dirty="0"/>
              <a:t>and </a:t>
            </a:r>
            <a:r>
              <a:rPr lang="es-ES_tradnl" dirty="0" err="1"/>
              <a:t>obtaining</a:t>
            </a:r>
            <a:r>
              <a:rPr lang="es-ES_tradnl" dirty="0"/>
              <a:t> </a:t>
            </a:r>
            <a:r>
              <a:rPr lang="es-ES_tradnl" dirty="0" err="1"/>
              <a:t>revenues</a:t>
            </a:r>
            <a:r>
              <a:rPr lang="es-ES_tradnl" dirty="0"/>
              <a:t> and a </a:t>
            </a:r>
            <a:r>
              <a:rPr lang="es-ES_tradnl" dirty="0" err="1"/>
              <a:t>competitive</a:t>
            </a:r>
            <a:r>
              <a:rPr lang="es-ES_tradnl" dirty="0"/>
              <a:t> </a:t>
            </a:r>
            <a:r>
              <a:rPr lang="es-ES_tradnl" dirty="0" err="1"/>
              <a:t>advantage</a:t>
            </a:r>
            <a:r>
              <a:rPr lang="es-ES_tradnl" dirty="0"/>
              <a:t>. </a:t>
            </a:r>
          </a:p>
          <a:p>
            <a:pPr marL="171450" indent="-171450">
              <a:buFont typeface="Arial" panose="020B0604020202020204" pitchFamily="34" charset="0"/>
              <a:buChar char="•"/>
            </a:pPr>
            <a:endParaRPr lang="es-ES_tradnl" dirty="0"/>
          </a:p>
          <a:p>
            <a:pPr marL="0" indent="0">
              <a:buFont typeface="Arial" panose="020B0604020202020204" pitchFamily="34" charset="0"/>
              <a:buNone/>
            </a:pPr>
            <a:r>
              <a:rPr lang="es-ES_tradnl" dirty="0" err="1"/>
              <a:t>For</a:t>
            </a:r>
            <a:r>
              <a:rPr lang="es-ES_tradnl" dirty="0"/>
              <a:t> </a:t>
            </a:r>
            <a:r>
              <a:rPr lang="es-ES_tradnl" dirty="0" err="1"/>
              <a:t>example</a:t>
            </a:r>
            <a:r>
              <a:rPr lang="es-ES_tradnl" dirty="0"/>
              <a:t>:</a:t>
            </a:r>
          </a:p>
          <a:p>
            <a:endParaRPr lang="es-ES_tradnl" dirty="0"/>
          </a:p>
          <a:p>
            <a:r>
              <a:rPr lang="es-ES_tradnl" b="1" dirty="0" err="1"/>
              <a:t>Trademarks</a:t>
            </a:r>
            <a:r>
              <a:rPr lang="es-ES_tradnl" dirty="0"/>
              <a:t> are </a:t>
            </a:r>
            <a:r>
              <a:rPr lang="es-ES_tradnl" dirty="0" err="1"/>
              <a:t>useful</a:t>
            </a:r>
            <a:r>
              <a:rPr lang="es-ES_tradnl" dirty="0"/>
              <a:t> </a:t>
            </a:r>
            <a:r>
              <a:rPr lang="es-ES_tradnl" dirty="0" err="1"/>
              <a:t>not</a:t>
            </a:r>
            <a:r>
              <a:rPr lang="es-ES_tradnl" dirty="0"/>
              <a:t> </a:t>
            </a:r>
            <a:r>
              <a:rPr lang="es-ES_tradnl" dirty="0" err="1"/>
              <a:t>only</a:t>
            </a:r>
            <a:r>
              <a:rPr lang="es-ES_tradnl" dirty="0"/>
              <a:t> to </a:t>
            </a:r>
            <a:r>
              <a:rPr lang="es-ES_tradnl" dirty="0" err="1"/>
              <a:t>indicate</a:t>
            </a:r>
            <a:r>
              <a:rPr lang="es-ES_tradnl" dirty="0"/>
              <a:t> </a:t>
            </a:r>
            <a:r>
              <a:rPr lang="es-ES_tradnl" dirty="0" err="1"/>
              <a:t>the</a:t>
            </a:r>
            <a:r>
              <a:rPr lang="es-ES_tradnl" dirty="0"/>
              <a:t> </a:t>
            </a:r>
            <a:r>
              <a:rPr lang="es-ES_tradnl" dirty="0" err="1"/>
              <a:t>business</a:t>
            </a:r>
            <a:r>
              <a:rPr lang="es-ES_tradnl" dirty="0"/>
              <a:t> </a:t>
            </a:r>
            <a:r>
              <a:rPr lang="es-ES_tradnl" dirty="0" err="1"/>
              <a:t>origin</a:t>
            </a:r>
            <a:r>
              <a:rPr lang="es-ES_tradnl" dirty="0"/>
              <a:t> of </a:t>
            </a:r>
            <a:r>
              <a:rPr lang="es-ES_tradnl" dirty="0" err="1"/>
              <a:t>your</a:t>
            </a:r>
            <a:r>
              <a:rPr lang="es-ES_tradnl" dirty="0"/>
              <a:t> </a:t>
            </a:r>
            <a:r>
              <a:rPr lang="es-ES_tradnl" dirty="0" err="1"/>
              <a:t>goods</a:t>
            </a:r>
            <a:r>
              <a:rPr lang="es-ES_tradnl" dirty="0"/>
              <a:t>, </a:t>
            </a:r>
            <a:r>
              <a:rPr lang="es-ES_tradnl" dirty="0" err="1"/>
              <a:t>but</a:t>
            </a:r>
            <a:r>
              <a:rPr lang="es-ES_tradnl" dirty="0"/>
              <a:t> </a:t>
            </a:r>
            <a:r>
              <a:rPr lang="es-ES_tradnl" dirty="0" err="1"/>
              <a:t>also</a:t>
            </a:r>
            <a:r>
              <a:rPr lang="es-ES_tradnl" dirty="0"/>
              <a:t> as a </a:t>
            </a:r>
            <a:r>
              <a:rPr lang="es-ES_tradnl" dirty="0" err="1"/>
              <a:t>reference</a:t>
            </a:r>
            <a:r>
              <a:rPr lang="es-ES_tradnl" dirty="0"/>
              <a:t> of </a:t>
            </a:r>
            <a:r>
              <a:rPr lang="es-ES_tradnl" dirty="0" err="1"/>
              <a:t>their</a:t>
            </a:r>
            <a:r>
              <a:rPr lang="es-ES_tradnl" dirty="0"/>
              <a:t> </a:t>
            </a:r>
            <a:r>
              <a:rPr lang="es-ES_tradnl" dirty="0" err="1"/>
              <a:t>quality</a:t>
            </a:r>
            <a:r>
              <a:rPr lang="es-ES_tradnl" dirty="0"/>
              <a:t> </a:t>
            </a:r>
            <a:r>
              <a:rPr lang="es-ES_tradnl" dirty="0" err="1"/>
              <a:t>or</a:t>
            </a:r>
            <a:r>
              <a:rPr lang="es-ES_tradnl" dirty="0"/>
              <a:t> </a:t>
            </a:r>
            <a:r>
              <a:rPr lang="es-ES_tradnl" dirty="0" err="1"/>
              <a:t>exclusiveness</a:t>
            </a:r>
            <a:r>
              <a:rPr lang="es-ES_tradnl" dirty="0"/>
              <a:t> (As </a:t>
            </a:r>
            <a:r>
              <a:rPr lang="es-ES_tradnl" dirty="0" err="1"/>
              <a:t>you</a:t>
            </a:r>
            <a:r>
              <a:rPr lang="es-ES_tradnl" dirty="0"/>
              <a:t> </a:t>
            </a:r>
            <a:r>
              <a:rPr lang="es-ES_tradnl" dirty="0" err="1"/>
              <a:t>know</a:t>
            </a:r>
            <a:r>
              <a:rPr lang="es-ES_tradnl" dirty="0"/>
              <a:t>, </a:t>
            </a:r>
            <a:r>
              <a:rPr lang="es-ES_tradnl" dirty="0" err="1"/>
              <a:t>consumers</a:t>
            </a:r>
            <a:r>
              <a:rPr lang="es-ES_tradnl" dirty="0"/>
              <a:t> </a:t>
            </a:r>
            <a:r>
              <a:rPr lang="es-ES_tradnl" dirty="0" err="1"/>
              <a:t>tend</a:t>
            </a:r>
            <a:r>
              <a:rPr lang="es-ES_tradnl" dirty="0"/>
              <a:t> to be </a:t>
            </a:r>
            <a:r>
              <a:rPr lang="es-ES_tradnl" dirty="0" err="1"/>
              <a:t>brand-driven</a:t>
            </a:r>
            <a:r>
              <a:rPr lang="es-ES_tradnl" dirty="0"/>
              <a:t> and </a:t>
            </a:r>
            <a:r>
              <a:rPr lang="es-ES_tradnl" dirty="0" err="1"/>
              <a:t>Trademarks</a:t>
            </a:r>
            <a:r>
              <a:rPr lang="es-ES_tradnl" dirty="0"/>
              <a:t> are </a:t>
            </a:r>
            <a:r>
              <a:rPr lang="es-ES_tradnl" dirty="0" err="1"/>
              <a:t>the</a:t>
            </a:r>
            <a:r>
              <a:rPr lang="es-ES_tradnl" dirty="0"/>
              <a:t> </a:t>
            </a:r>
            <a:r>
              <a:rPr lang="es-ES_tradnl" dirty="0" err="1"/>
              <a:t>best</a:t>
            </a:r>
            <a:r>
              <a:rPr lang="es-ES_tradnl" dirty="0"/>
              <a:t> </a:t>
            </a:r>
            <a:r>
              <a:rPr lang="es-ES_tradnl" dirty="0" err="1"/>
              <a:t>way</a:t>
            </a:r>
            <a:r>
              <a:rPr lang="es-ES_tradnl" dirty="0"/>
              <a:t> to </a:t>
            </a:r>
            <a:r>
              <a:rPr lang="es-ES_tradnl" dirty="0" err="1"/>
              <a:t>guide</a:t>
            </a:r>
            <a:r>
              <a:rPr lang="es-ES_tradnl" dirty="0"/>
              <a:t> </a:t>
            </a:r>
            <a:r>
              <a:rPr lang="es-ES_tradnl" dirty="0" err="1"/>
              <a:t>their</a:t>
            </a:r>
            <a:r>
              <a:rPr lang="es-ES_tradnl" dirty="0"/>
              <a:t> </a:t>
            </a:r>
            <a:r>
              <a:rPr lang="es-ES_tradnl" dirty="0" err="1"/>
              <a:t>buying</a:t>
            </a:r>
            <a:r>
              <a:rPr lang="es-ES_tradnl" dirty="0"/>
              <a:t> </a:t>
            </a:r>
            <a:r>
              <a:rPr lang="es-ES_tradnl" dirty="0" err="1"/>
              <a:t>decision</a:t>
            </a:r>
            <a:r>
              <a:rPr lang="es-ES_tradnl" dirty="0"/>
              <a:t>). </a:t>
            </a:r>
          </a:p>
          <a:p>
            <a:endParaRPr lang="es-ES_tradnl" dirty="0"/>
          </a:p>
          <a:p>
            <a:r>
              <a:rPr lang="es-ES_tradnl" b="1" dirty="0" err="1"/>
              <a:t>Design</a:t>
            </a:r>
            <a:r>
              <a:rPr lang="es-ES_tradnl" dirty="0"/>
              <a:t> are </a:t>
            </a:r>
            <a:r>
              <a:rPr lang="es-ES_tradnl" dirty="0" err="1"/>
              <a:t>suitable</a:t>
            </a:r>
            <a:r>
              <a:rPr lang="es-ES_tradnl" dirty="0"/>
              <a:t> to </a:t>
            </a:r>
            <a:r>
              <a:rPr lang="es-ES_tradnl" dirty="0" err="1"/>
              <a:t>protect</a:t>
            </a:r>
            <a:r>
              <a:rPr lang="es-ES_tradnl" dirty="0"/>
              <a:t> </a:t>
            </a:r>
            <a:r>
              <a:rPr lang="es-ES_tradnl" dirty="0" err="1"/>
              <a:t>the</a:t>
            </a:r>
            <a:r>
              <a:rPr lang="es-ES_tradnl" dirty="0"/>
              <a:t> </a:t>
            </a:r>
            <a:r>
              <a:rPr lang="es-ES_tradnl" dirty="0" err="1"/>
              <a:t>external</a:t>
            </a:r>
            <a:r>
              <a:rPr lang="es-ES_tradnl" dirty="0"/>
              <a:t> </a:t>
            </a:r>
            <a:r>
              <a:rPr lang="es-ES_tradnl" dirty="0" err="1"/>
              <a:t>appearance</a:t>
            </a:r>
            <a:r>
              <a:rPr lang="es-ES_tradnl" dirty="0"/>
              <a:t> of </a:t>
            </a:r>
            <a:r>
              <a:rPr lang="es-ES_tradnl" dirty="0" err="1"/>
              <a:t>handbags</a:t>
            </a:r>
            <a:r>
              <a:rPr lang="es-ES_tradnl" dirty="0"/>
              <a:t>, </a:t>
            </a:r>
            <a:r>
              <a:rPr lang="es-ES_tradnl" dirty="0" err="1"/>
              <a:t>jewellery</a:t>
            </a:r>
            <a:r>
              <a:rPr lang="es-ES_tradnl" dirty="0"/>
              <a:t> </a:t>
            </a:r>
            <a:r>
              <a:rPr lang="es-ES_tradnl" dirty="0" err="1"/>
              <a:t>or</a:t>
            </a:r>
            <a:r>
              <a:rPr lang="es-ES_tradnl" dirty="0"/>
              <a:t> </a:t>
            </a:r>
            <a:r>
              <a:rPr lang="es-ES_tradnl" dirty="0" err="1"/>
              <a:t>sunglasses</a:t>
            </a:r>
            <a:r>
              <a:rPr lang="es-ES_tradnl" dirty="0"/>
              <a:t>, </a:t>
            </a:r>
            <a:r>
              <a:rPr lang="es-ES_tradnl" dirty="0" err="1"/>
              <a:t>among</a:t>
            </a:r>
            <a:r>
              <a:rPr lang="es-ES_tradnl" dirty="0"/>
              <a:t> </a:t>
            </a:r>
            <a:r>
              <a:rPr lang="es-ES_tradnl" dirty="0" err="1"/>
              <a:t>others</a:t>
            </a:r>
            <a:r>
              <a:rPr lang="es-ES_tradnl" dirty="0"/>
              <a:t>. </a:t>
            </a:r>
          </a:p>
          <a:p>
            <a:endParaRPr lang="es-ES_tradnl" dirty="0"/>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a:t>And </a:t>
            </a:r>
            <a:r>
              <a:rPr lang="es-ES_tradnl" dirty="0" err="1"/>
              <a:t>you</a:t>
            </a:r>
            <a:r>
              <a:rPr lang="es-ES_tradnl" dirty="0"/>
              <a:t> can </a:t>
            </a:r>
            <a:r>
              <a:rPr lang="es-ES_tradnl" dirty="0" err="1"/>
              <a:t>bet</a:t>
            </a:r>
            <a:r>
              <a:rPr lang="es-ES_tradnl" dirty="0"/>
              <a:t> </a:t>
            </a:r>
            <a:r>
              <a:rPr lang="es-ES_tradnl" dirty="0" err="1"/>
              <a:t>that</a:t>
            </a:r>
            <a:r>
              <a:rPr lang="es-ES_tradnl" dirty="0"/>
              <a:t> </a:t>
            </a:r>
            <a:r>
              <a:rPr lang="es-ES_tradnl" dirty="0" err="1"/>
              <a:t>the</a:t>
            </a:r>
            <a:r>
              <a:rPr lang="es-ES_tradnl" dirty="0"/>
              <a:t> </a:t>
            </a:r>
            <a:r>
              <a:rPr lang="es-ES_tradnl" dirty="0" err="1"/>
              <a:t>technology</a:t>
            </a:r>
            <a:r>
              <a:rPr lang="es-ES_tradnl" dirty="0"/>
              <a:t> of Non-</a:t>
            </a:r>
            <a:r>
              <a:rPr lang="es-ES_tradnl" dirty="0" err="1"/>
              <a:t>iron</a:t>
            </a:r>
            <a:r>
              <a:rPr lang="es-ES_tradnl" dirty="0"/>
              <a:t> </a:t>
            </a:r>
            <a:r>
              <a:rPr lang="es-ES_tradnl" dirty="0" err="1"/>
              <a:t>Shirts</a:t>
            </a:r>
            <a:r>
              <a:rPr lang="es-ES_tradnl" dirty="0"/>
              <a:t>, </a:t>
            </a:r>
            <a:r>
              <a:rPr lang="es-ES_tradnl" dirty="0" err="1"/>
              <a:t>waterproof</a:t>
            </a:r>
            <a:r>
              <a:rPr lang="es-ES_tradnl" dirty="0"/>
              <a:t> </a:t>
            </a:r>
            <a:r>
              <a:rPr lang="es-ES_tradnl" dirty="0" err="1"/>
              <a:t>jackets</a:t>
            </a:r>
            <a:r>
              <a:rPr lang="es-ES_tradnl" dirty="0"/>
              <a:t> (</a:t>
            </a:r>
            <a:r>
              <a:rPr lang="es-ES_tradnl" dirty="0" err="1"/>
              <a:t>like</a:t>
            </a:r>
            <a:r>
              <a:rPr lang="es-ES_tradnl" dirty="0"/>
              <a:t> </a:t>
            </a:r>
            <a:r>
              <a:rPr lang="es-ES_tradnl" dirty="0" err="1"/>
              <a:t>those</a:t>
            </a:r>
            <a:r>
              <a:rPr lang="es-ES_tradnl" dirty="0"/>
              <a:t> </a:t>
            </a:r>
            <a:r>
              <a:rPr lang="es-ES_tradnl" dirty="0" err="1"/>
              <a:t>with</a:t>
            </a:r>
            <a:r>
              <a:rPr lang="es-ES_tradnl" dirty="0"/>
              <a:t> </a:t>
            </a:r>
            <a:r>
              <a:rPr lang="es-ES_tradnl" dirty="0" err="1"/>
              <a:t>the</a:t>
            </a:r>
            <a:r>
              <a:rPr lang="es-ES_tradnl" dirty="0"/>
              <a:t> </a:t>
            </a:r>
            <a:r>
              <a:rPr lang="es-ES_tradnl" dirty="0" err="1"/>
              <a:t>Goretex</a:t>
            </a:r>
            <a:r>
              <a:rPr lang="es-ES_tradnl" dirty="0"/>
              <a:t> </a:t>
            </a:r>
            <a:r>
              <a:rPr lang="es-ES_tradnl" dirty="0" err="1"/>
              <a:t>seal</a:t>
            </a:r>
            <a:r>
              <a:rPr lang="es-ES_tradnl" dirty="0"/>
              <a:t>) and </a:t>
            </a:r>
            <a:r>
              <a:rPr lang="es-ES_tradnl" dirty="0" err="1"/>
              <a:t>the</a:t>
            </a:r>
            <a:r>
              <a:rPr lang="es-ES_tradnl" dirty="0"/>
              <a:t> </a:t>
            </a:r>
            <a:r>
              <a:rPr lang="es-ES_tradnl" dirty="0" err="1"/>
              <a:t>cushioning</a:t>
            </a:r>
            <a:r>
              <a:rPr lang="es-ES_tradnl" dirty="0"/>
              <a:t> </a:t>
            </a:r>
            <a:r>
              <a:rPr lang="es-ES_tradnl" dirty="0" err="1"/>
              <a:t>system</a:t>
            </a:r>
            <a:r>
              <a:rPr lang="es-ES_tradnl" dirty="0"/>
              <a:t> of </a:t>
            </a:r>
            <a:r>
              <a:rPr lang="es-ES_tradnl" dirty="0" err="1"/>
              <a:t>your</a:t>
            </a:r>
            <a:r>
              <a:rPr lang="es-ES_tradnl" dirty="0"/>
              <a:t> running </a:t>
            </a:r>
            <a:r>
              <a:rPr lang="es-ES_tradnl" dirty="0" err="1"/>
              <a:t>shoes</a:t>
            </a:r>
            <a:r>
              <a:rPr lang="es-ES_tradnl" dirty="0"/>
              <a:t> are </a:t>
            </a:r>
            <a:r>
              <a:rPr lang="es-ES_tradnl" dirty="0" err="1"/>
              <a:t>protected</a:t>
            </a:r>
            <a:r>
              <a:rPr lang="es-ES_tradnl" dirty="0"/>
              <a:t> </a:t>
            </a:r>
            <a:r>
              <a:rPr lang="es-ES_tradnl" dirty="0" err="1"/>
              <a:t>by</a:t>
            </a:r>
            <a:r>
              <a:rPr lang="es-ES_tradnl" dirty="0"/>
              <a:t> </a:t>
            </a:r>
            <a:r>
              <a:rPr lang="es-ES_tradnl" dirty="0" err="1"/>
              <a:t>Patents</a:t>
            </a:r>
            <a:r>
              <a:rPr lang="es-ES_tradnl"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6</a:t>
            </a:fld>
            <a:endParaRPr lang="en-GB"/>
          </a:p>
        </p:txBody>
      </p:sp>
    </p:spTree>
    <p:extLst>
      <p:ext uri="{BB962C8B-B14F-4D97-AF65-F5344CB8AC3E}">
        <p14:creationId xmlns:p14="http://schemas.microsoft.com/office/powerpoint/2010/main" val="95094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But should that be not enough, I’ll give you 5 more reasons: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dirty="0" err="1"/>
              <a:t>The</a:t>
            </a:r>
            <a:r>
              <a:rPr lang="es-ES" dirty="0"/>
              <a:t> </a:t>
            </a:r>
            <a:r>
              <a:rPr lang="es-ES" dirty="0" err="1"/>
              <a:t>fashion</a:t>
            </a:r>
            <a:r>
              <a:rPr lang="es-ES" dirty="0"/>
              <a:t> sector </a:t>
            </a:r>
            <a:r>
              <a:rPr lang="es-ES" dirty="0" err="1"/>
              <a:t>is</a:t>
            </a:r>
            <a:r>
              <a:rPr lang="es-ES" dirty="0"/>
              <a:t> a </a:t>
            </a:r>
            <a:r>
              <a:rPr lang="es-ES" dirty="0" err="1"/>
              <a:t>highly</a:t>
            </a:r>
            <a:r>
              <a:rPr lang="es-ES" dirty="0"/>
              <a:t> </a:t>
            </a:r>
            <a:r>
              <a:rPr lang="es-ES" dirty="0" err="1"/>
              <a:t>competitive</a:t>
            </a:r>
            <a:r>
              <a:rPr lang="es-ES" dirty="0"/>
              <a:t> </a:t>
            </a:r>
            <a:r>
              <a:rPr lang="es-ES" dirty="0" err="1"/>
              <a:t>environment</a:t>
            </a:r>
            <a:r>
              <a:rPr lang="es-ES" dirty="0"/>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dirty="0"/>
              <a:t> </a:t>
            </a:r>
            <a:r>
              <a:rPr lang="es-ES" dirty="0" err="1"/>
              <a:t>where</a:t>
            </a:r>
            <a:r>
              <a:rPr lang="es-ES" dirty="0"/>
              <a:t> </a:t>
            </a:r>
            <a:r>
              <a:rPr lang="es-ES" dirty="0" err="1"/>
              <a:t>differentiating</a:t>
            </a:r>
            <a:r>
              <a:rPr lang="es-ES" dirty="0"/>
              <a:t> </a:t>
            </a:r>
            <a:r>
              <a:rPr lang="es-ES" dirty="0" err="1"/>
              <a:t>your</a:t>
            </a:r>
            <a:r>
              <a:rPr lang="es-ES" dirty="0"/>
              <a:t> </a:t>
            </a:r>
            <a:r>
              <a:rPr lang="es-ES" dirty="0" err="1"/>
              <a:t>products</a:t>
            </a:r>
            <a:r>
              <a:rPr lang="es-ES" dirty="0"/>
              <a:t> </a:t>
            </a:r>
            <a:r>
              <a:rPr lang="es-ES" dirty="0" err="1"/>
              <a:t>from</a:t>
            </a:r>
            <a:r>
              <a:rPr lang="es-ES" dirty="0"/>
              <a:t> </a:t>
            </a:r>
            <a:r>
              <a:rPr lang="es-ES" dirty="0" err="1"/>
              <a:t>your</a:t>
            </a:r>
            <a:r>
              <a:rPr lang="es-ES" dirty="0"/>
              <a:t> </a:t>
            </a:r>
            <a:r>
              <a:rPr lang="es-ES" dirty="0" err="1"/>
              <a:t>competitors</a:t>
            </a:r>
            <a:r>
              <a:rPr lang="es-ES" dirty="0"/>
              <a:t>’ </a:t>
            </a:r>
            <a:r>
              <a:rPr lang="es-ES" dirty="0" err="1"/>
              <a:t>ones</a:t>
            </a:r>
            <a:r>
              <a:rPr lang="es-ES" dirty="0"/>
              <a:t> </a:t>
            </a:r>
            <a:r>
              <a:rPr lang="es-ES" dirty="0" err="1"/>
              <a:t>may</a:t>
            </a:r>
            <a:r>
              <a:rPr lang="es-ES" dirty="0"/>
              <a:t> </a:t>
            </a:r>
            <a:r>
              <a:rPr lang="es-ES" dirty="0" err="1"/>
              <a:t>make</a:t>
            </a:r>
            <a:r>
              <a:rPr lang="es-ES" dirty="0"/>
              <a:t> </a:t>
            </a:r>
            <a:r>
              <a:rPr lang="es-ES" dirty="0" err="1"/>
              <a:t>the</a:t>
            </a:r>
            <a:r>
              <a:rPr lang="es-ES" dirty="0"/>
              <a:t> </a:t>
            </a:r>
            <a:r>
              <a:rPr lang="es-ES" dirty="0" err="1"/>
              <a:t>difference</a:t>
            </a:r>
            <a:r>
              <a:rPr lang="es-ES" dirty="0"/>
              <a:t> </a:t>
            </a:r>
            <a:r>
              <a:rPr lang="es-ES" dirty="0" err="1"/>
              <a:t>between</a:t>
            </a:r>
            <a:r>
              <a:rPr lang="es-ES" dirty="0"/>
              <a:t> </a:t>
            </a:r>
            <a:r>
              <a:rPr lang="es-ES" dirty="0" err="1"/>
              <a:t>success</a:t>
            </a:r>
            <a:r>
              <a:rPr lang="es-ES" dirty="0"/>
              <a:t> and </a:t>
            </a:r>
            <a:r>
              <a:rPr lang="es-ES" dirty="0" err="1"/>
              <a:t>failure</a:t>
            </a:r>
            <a:endParaRPr lang="es-ES"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noProof="0" dirty="0"/>
              <a:t>In </a:t>
            </a:r>
            <a:r>
              <a:rPr lang="es-ES" noProof="0" dirty="0" err="1"/>
              <a:t>this</a:t>
            </a:r>
            <a:r>
              <a:rPr lang="es-ES" noProof="0" dirty="0"/>
              <a:t> </a:t>
            </a:r>
            <a:r>
              <a:rPr lang="es-ES" noProof="0" dirty="0" err="1"/>
              <a:t>context</a:t>
            </a:r>
            <a:r>
              <a:rPr lang="es-ES" noProof="0" dirty="0"/>
              <a:t>, </a:t>
            </a:r>
            <a:r>
              <a:rPr lang="es-ES" noProof="0" dirty="0" err="1"/>
              <a:t>your</a:t>
            </a:r>
            <a:r>
              <a:rPr lang="es-ES" noProof="0" dirty="0"/>
              <a:t> </a:t>
            </a:r>
            <a:r>
              <a:rPr lang="es-ES" noProof="0" dirty="0" err="1"/>
              <a:t>prestige</a:t>
            </a:r>
            <a:r>
              <a:rPr lang="es-ES" noProof="0" dirty="0"/>
              <a:t> and </a:t>
            </a:r>
            <a:r>
              <a:rPr lang="es-ES" noProof="0" dirty="0" err="1"/>
              <a:t>goodwill</a:t>
            </a:r>
            <a:r>
              <a:rPr lang="es-ES" noProof="0" dirty="0"/>
              <a:t> are vital and IP can </a:t>
            </a:r>
            <a:r>
              <a:rPr lang="es-ES" noProof="0" dirty="0" err="1"/>
              <a:t>help</a:t>
            </a:r>
            <a:r>
              <a:rPr lang="es-ES" noProof="0" dirty="0"/>
              <a:t> </a:t>
            </a:r>
            <a:r>
              <a:rPr lang="es-ES" noProof="0" dirty="0" err="1"/>
              <a:t>you</a:t>
            </a:r>
            <a:r>
              <a:rPr lang="es-ES" noProof="0" dirty="0"/>
              <a:t> b</a:t>
            </a:r>
            <a:r>
              <a:rPr lang="es-ES" dirty="0" err="1"/>
              <a:t>uilding</a:t>
            </a:r>
            <a:r>
              <a:rPr lang="es-ES" dirty="0"/>
              <a:t> </a:t>
            </a:r>
            <a:r>
              <a:rPr lang="es-ES" dirty="0" err="1"/>
              <a:t>your</a:t>
            </a:r>
            <a:r>
              <a:rPr lang="es-ES" dirty="0"/>
              <a:t> </a:t>
            </a:r>
            <a:r>
              <a:rPr lang="es-ES" dirty="0" err="1"/>
              <a:t>reputation</a:t>
            </a:r>
            <a:r>
              <a:rPr lang="es-ES" dirty="0"/>
              <a:t> and </a:t>
            </a:r>
            <a:r>
              <a:rPr lang="es-ES" dirty="0" err="1"/>
              <a:t>strengthening</a:t>
            </a:r>
            <a:r>
              <a:rPr lang="es-ES" dirty="0"/>
              <a:t> </a:t>
            </a:r>
            <a:r>
              <a:rPr lang="es-ES" dirty="0" err="1"/>
              <a:t>your</a:t>
            </a:r>
            <a:r>
              <a:rPr lang="es-ES" dirty="0"/>
              <a:t> </a:t>
            </a:r>
            <a:r>
              <a:rPr lang="es-ES" dirty="0" err="1"/>
              <a:t>market</a:t>
            </a:r>
            <a:r>
              <a:rPr lang="es-ES" dirty="0"/>
              <a:t> position</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noProof="0" dirty="0" err="1"/>
              <a:t>Given</a:t>
            </a:r>
            <a:r>
              <a:rPr lang="es-ES" noProof="0" dirty="0"/>
              <a:t> </a:t>
            </a:r>
            <a:r>
              <a:rPr lang="es-ES" noProof="0" dirty="0" err="1"/>
              <a:t>the</a:t>
            </a:r>
            <a:r>
              <a:rPr lang="es-ES" noProof="0" dirty="0"/>
              <a:t> </a:t>
            </a:r>
            <a:r>
              <a:rPr lang="es-ES" noProof="0" dirty="0" err="1"/>
              <a:t>breakneck</a:t>
            </a:r>
            <a:r>
              <a:rPr lang="es-ES" noProof="0" dirty="0"/>
              <a:t> </a:t>
            </a:r>
            <a:r>
              <a:rPr lang="es-ES" noProof="0" dirty="0" err="1"/>
              <a:t>speed</a:t>
            </a:r>
            <a:r>
              <a:rPr lang="es-ES" noProof="0" dirty="0"/>
              <a:t> of </a:t>
            </a:r>
            <a:r>
              <a:rPr lang="es-ES" noProof="0" dirty="0" err="1"/>
              <a:t>this</a:t>
            </a:r>
            <a:r>
              <a:rPr lang="es-ES" noProof="0" dirty="0"/>
              <a:t> </a:t>
            </a:r>
            <a:r>
              <a:rPr lang="es-ES" noProof="0" dirty="0" err="1"/>
              <a:t>industry</a:t>
            </a:r>
            <a:r>
              <a:rPr lang="es-ES" noProof="0" dirty="0"/>
              <a:t>, </a:t>
            </a:r>
            <a:r>
              <a:rPr lang="es-ES" noProof="0" dirty="0" err="1"/>
              <a:t>you’d</a:t>
            </a:r>
            <a:r>
              <a:rPr lang="es-ES" noProof="0" dirty="0"/>
              <a:t> </a:t>
            </a:r>
            <a:r>
              <a:rPr lang="es-ES" noProof="0" dirty="0" err="1"/>
              <a:t>better</a:t>
            </a:r>
            <a:r>
              <a:rPr lang="es-ES" noProof="0" dirty="0"/>
              <a:t> </a:t>
            </a:r>
            <a:r>
              <a:rPr lang="es-ES" noProof="0" dirty="0" err="1"/>
              <a:t>squeeze</a:t>
            </a:r>
            <a:r>
              <a:rPr lang="es-ES" noProof="0" dirty="0"/>
              <a:t> </a:t>
            </a:r>
            <a:r>
              <a:rPr lang="es-ES" noProof="0" dirty="0" err="1"/>
              <a:t>your</a:t>
            </a:r>
            <a:r>
              <a:rPr lang="es-ES" noProof="0" dirty="0"/>
              <a:t> </a:t>
            </a:r>
            <a:r>
              <a:rPr lang="es-ES" noProof="0" dirty="0" err="1"/>
              <a:t>creations</a:t>
            </a:r>
            <a:endParaRPr lang="es-ES" noProof="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s-ES" noProof="0" dirty="0"/>
              <a:t>And,  </a:t>
            </a:r>
            <a:r>
              <a:rPr lang="en-GB" noProof="0" dirty="0"/>
              <a:t>IPR-based business models have been shown to be an effective internationalization tool.</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GB" noProof="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GB" noProof="0" dirty="0"/>
              <a:t>And what are the consequences of this? That you must: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ym typeface="Wingdings"/>
              </a:rPr>
              <a:t>Create an identity, meaning a comprehensive and consistent branding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Secure its ownership, by means of protecting every relevant IP Right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Carefully consider the business model in the internationalization process, as not all would suit you.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And Be prepared for counterfeit, which is impossible without securing ownership.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 in Latin America.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noProof="0" dirty="0"/>
              <a:t>This was the case of the Spanish company HAWKERS, which expanded across Colombia, Mexico, Brazil, Chile and Peru and thanks a franchising business model based on a strong Trademark and Designs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indent="0" algn="l">
              <a:buNone/>
            </a:pPr>
            <a:r>
              <a:rPr lang="en-GB" sz="1200" noProof="0" dirty="0">
                <a:latin typeface="Verdana" charset="0"/>
                <a:ea typeface="MS PGothic" charset="0"/>
              </a:rPr>
              <a:t>Los DPI son </a:t>
            </a:r>
            <a:r>
              <a:rPr lang="en-GB" sz="1200" noProof="0" dirty="0" err="1">
                <a:latin typeface="Verdana" charset="0"/>
                <a:ea typeface="MS PGothic" charset="0"/>
              </a:rPr>
              <a:t>como</a:t>
            </a:r>
            <a:r>
              <a:rPr lang="en-GB" sz="1200" noProof="0" dirty="0">
                <a:latin typeface="Verdana" charset="0"/>
                <a:ea typeface="MS PGothic" charset="0"/>
              </a:rPr>
              <a:t> una </a:t>
            </a:r>
            <a:r>
              <a:rPr lang="en-GB" sz="1200" noProof="0" dirty="0" err="1">
                <a:latin typeface="Verdana" charset="0"/>
                <a:ea typeface="MS PGothic" charset="0"/>
              </a:rPr>
              <a:t>huella</a:t>
            </a:r>
            <a:r>
              <a:rPr lang="en-GB" sz="1200" noProof="0" dirty="0">
                <a:latin typeface="Verdana" charset="0"/>
                <a:ea typeface="MS PGothic" charset="0"/>
              </a:rPr>
              <a:t> digital.</a:t>
            </a:r>
          </a:p>
          <a:p>
            <a:pPr marL="0" indent="0" algn="l">
              <a:buNone/>
            </a:pPr>
            <a:r>
              <a:rPr lang="en-GB" sz="1200" noProof="0" dirty="0">
                <a:latin typeface="Verdana" charset="0"/>
                <a:ea typeface="MS PGothic" charset="0"/>
              </a:rPr>
              <a:t>Algo </a:t>
            </a:r>
            <a:r>
              <a:rPr lang="en-GB" sz="1200" noProof="0" dirty="0" err="1">
                <a:latin typeface="Verdana" charset="0"/>
                <a:ea typeface="MS PGothic" charset="0"/>
              </a:rPr>
              <a:t>único</a:t>
            </a:r>
            <a:r>
              <a:rPr lang="en-GB" sz="1200" noProof="0" dirty="0">
                <a:latin typeface="Verdana" charset="0"/>
                <a:ea typeface="MS PGothic" charset="0"/>
              </a:rPr>
              <a:t>.</a:t>
            </a:r>
          </a:p>
          <a:p>
            <a:pPr marL="0" indent="0" algn="l">
              <a:buNone/>
            </a:pPr>
            <a:r>
              <a:rPr lang="en-GB" sz="1200" noProof="0" dirty="0">
                <a:latin typeface="Verdana" charset="0"/>
                <a:ea typeface="MS PGothic" charset="0"/>
              </a:rPr>
              <a:t>Pero que </a:t>
            </a:r>
            <a:r>
              <a:rPr lang="en-GB" sz="1200" noProof="0" dirty="0" err="1">
                <a:latin typeface="Verdana" charset="0"/>
                <a:ea typeface="MS PGothic" charset="0"/>
              </a:rPr>
              <a:t>además</a:t>
            </a:r>
            <a:r>
              <a:rPr lang="en-GB" sz="1200" noProof="0" dirty="0">
                <a:latin typeface="Verdana" charset="0"/>
                <a:ea typeface="MS PGothic" charset="0"/>
              </a:rPr>
              <a:t> </a:t>
            </a:r>
            <a:r>
              <a:rPr lang="en-GB" sz="1200" noProof="0" dirty="0" err="1">
                <a:latin typeface="Verdana" charset="0"/>
                <a:ea typeface="MS PGothic" charset="0"/>
              </a:rPr>
              <a:t>crean</a:t>
            </a:r>
            <a:r>
              <a:rPr lang="en-GB" sz="1200" noProof="0" dirty="0">
                <a:latin typeface="Verdana" charset="0"/>
                <a:ea typeface="MS PGothic" charset="0"/>
              </a:rPr>
              <a:t> </a:t>
            </a:r>
            <a:r>
              <a:rPr lang="en-GB" sz="1200" noProof="0" dirty="0" err="1">
                <a:latin typeface="Verdana" charset="0"/>
                <a:ea typeface="MS PGothic" charset="0"/>
              </a:rPr>
              <a:t>valor</a:t>
            </a:r>
            <a:r>
              <a:rPr lang="en-GB" sz="1200" noProof="0" dirty="0">
                <a:latin typeface="Verdana" charset="0"/>
                <a:ea typeface="MS PGothic" charset="0"/>
              </a:rPr>
              <a:t> </a:t>
            </a:r>
            <a:r>
              <a:rPr lang="en-GB" sz="1200" noProof="0" dirty="0" err="1">
                <a:latin typeface="Verdana" charset="0"/>
                <a:ea typeface="MS PGothic" charset="0"/>
              </a:rPr>
              <a:t>en</a:t>
            </a:r>
            <a:r>
              <a:rPr lang="en-GB" sz="1200" noProof="0" dirty="0">
                <a:latin typeface="Verdana" charset="0"/>
                <a:ea typeface="MS PGothic" charset="0"/>
              </a:rPr>
              <a:t> </a:t>
            </a:r>
            <a:r>
              <a:rPr lang="en-GB" sz="1200" noProof="0" dirty="0" err="1">
                <a:latin typeface="Verdana" charset="0"/>
                <a:ea typeface="MS PGothic" charset="0"/>
              </a:rPr>
              <a:t>todas</a:t>
            </a:r>
            <a:r>
              <a:rPr lang="en-GB" sz="1200" noProof="0" dirty="0">
                <a:latin typeface="Verdana" charset="0"/>
                <a:ea typeface="MS PGothic" charset="0"/>
              </a:rPr>
              <a:t> las </a:t>
            </a:r>
            <a:r>
              <a:rPr lang="en-GB" sz="1200" noProof="0" dirty="0" err="1">
                <a:latin typeface="Verdana" charset="0"/>
                <a:ea typeface="MS PGothic" charset="0"/>
              </a:rPr>
              <a:t>direcciones</a:t>
            </a:r>
            <a:r>
              <a:rPr lang="en-GB" sz="1200" noProof="0" dirty="0">
                <a:latin typeface="Verdana" charset="0"/>
                <a:ea typeface="MS PGothic" charset="0"/>
              </a:rPr>
              <a:t>; </a:t>
            </a:r>
          </a:p>
          <a:p>
            <a:pPr marL="0" indent="0" algn="l">
              <a:buNone/>
            </a:pPr>
            <a:r>
              <a:rPr lang="en-GB" sz="1200" noProof="0" dirty="0" err="1">
                <a:latin typeface="Verdana" charset="0"/>
                <a:ea typeface="MS PGothic" charset="0"/>
              </a:rPr>
              <a:t>Valor</a:t>
            </a:r>
            <a:r>
              <a:rPr lang="en-GB" sz="1200" noProof="0" dirty="0">
                <a:latin typeface="Verdana" charset="0"/>
                <a:ea typeface="MS PGothic" charset="0"/>
              </a:rPr>
              <a:t> para </a:t>
            </a:r>
            <a:r>
              <a:rPr lang="en-GB" sz="1200" noProof="0" dirty="0" err="1">
                <a:latin typeface="Verdana" charset="0"/>
                <a:ea typeface="MS PGothic" charset="0"/>
              </a:rPr>
              <a:t>clientes</a:t>
            </a:r>
            <a:r>
              <a:rPr lang="en-GB" sz="1200" noProof="0" dirty="0">
                <a:latin typeface="Verdana" charset="0"/>
                <a:ea typeface="MS PGothic" charset="0"/>
              </a:rPr>
              <a:t>, </a:t>
            </a:r>
            <a:r>
              <a:rPr lang="en-GB" sz="1200" noProof="0" dirty="0" err="1">
                <a:latin typeface="Verdana" charset="0"/>
                <a:ea typeface="MS PGothic" charset="0"/>
              </a:rPr>
              <a:t>socios</a:t>
            </a:r>
            <a:r>
              <a:rPr lang="en-GB" sz="1200" noProof="0" dirty="0">
                <a:latin typeface="Verdana" charset="0"/>
                <a:ea typeface="MS PGothic" charset="0"/>
              </a:rPr>
              <a:t> y </a:t>
            </a:r>
            <a:r>
              <a:rPr lang="en-GB" sz="1200" noProof="0" dirty="0" err="1">
                <a:latin typeface="Verdana" charset="0"/>
                <a:ea typeface="MS PGothic" charset="0"/>
              </a:rPr>
              <a:t>propietarios</a:t>
            </a:r>
            <a:r>
              <a:rPr lang="en-GB" sz="1200" noProof="0" dirty="0">
                <a:latin typeface="Verdana" charset="0"/>
                <a:ea typeface="MS PGothic" charset="0"/>
              </a:rPr>
              <a:t> de la </a:t>
            </a:r>
            <a:r>
              <a:rPr lang="en-GB" sz="1200" noProof="0" dirty="0" err="1">
                <a:latin typeface="Verdana" charset="0"/>
                <a:ea typeface="MS PGothic" charset="0"/>
              </a:rPr>
              <a:t>marca</a:t>
            </a:r>
            <a:endParaRPr lang="en-GB" sz="1200" noProof="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noProof="0"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7</a:t>
            </a:fld>
            <a:endParaRPr lang="en-GB"/>
          </a:p>
        </p:txBody>
      </p:sp>
    </p:spTree>
    <p:extLst>
      <p:ext uri="{BB962C8B-B14F-4D97-AF65-F5344CB8AC3E}">
        <p14:creationId xmlns:p14="http://schemas.microsoft.com/office/powerpoint/2010/main" val="392229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charset="0"/>
              </a:rPr>
              <a:t>And what I mean with “</a:t>
            </a:r>
            <a:r>
              <a:rPr lang="en-GB" sz="1200" dirty="0"/>
              <a:t>protecting every </a:t>
            </a:r>
            <a:r>
              <a:rPr lang="en-GB" sz="1200" b="1" dirty="0"/>
              <a:t>relevant</a:t>
            </a:r>
            <a:r>
              <a:rPr lang="en-GB" sz="1200" dirty="0"/>
              <a:t> IP Right” is that you must know: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How many are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What are they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And Which one you really need</a:t>
            </a:r>
          </a:p>
          <a:p>
            <a:endParaRPr lang="en-US" dirty="0">
              <a:latin typeface="Calibri" charset="0"/>
            </a:endParaRPr>
          </a:p>
          <a:p>
            <a:r>
              <a:rPr lang="en-US" dirty="0">
                <a:latin typeface="Calibri" charset="0"/>
              </a:rPr>
              <a:t>---</a:t>
            </a:r>
          </a:p>
          <a:p>
            <a:endParaRPr lang="en-US" dirty="0">
              <a:latin typeface="Calibri" charset="0"/>
            </a:endParaRPr>
          </a:p>
          <a:p>
            <a:r>
              <a:rPr lang="en-US" dirty="0" err="1">
                <a:latin typeface="Calibri" charset="0"/>
              </a:rPr>
              <a:t>Cada</a:t>
            </a:r>
            <a:r>
              <a:rPr lang="en-US" dirty="0">
                <a:latin typeface="Calibri" charset="0"/>
              </a:rPr>
              <a:t> uno de </a:t>
            </a:r>
            <a:r>
              <a:rPr lang="en-US" dirty="0" err="1">
                <a:latin typeface="Calibri" charset="0"/>
              </a:rPr>
              <a:t>estos</a:t>
            </a:r>
            <a:r>
              <a:rPr lang="en-US" dirty="0">
                <a:latin typeface="Calibri" charset="0"/>
              </a:rPr>
              <a:t> </a:t>
            </a:r>
            <a:r>
              <a:rPr lang="en-US" dirty="0" err="1">
                <a:latin typeface="Calibri" charset="0"/>
              </a:rPr>
              <a:t>elementos</a:t>
            </a:r>
            <a:r>
              <a:rPr lang="en-US" dirty="0">
                <a:latin typeface="Calibri" charset="0"/>
              </a:rPr>
              <a:t> </a:t>
            </a:r>
            <a:r>
              <a:rPr lang="en-US" dirty="0" err="1">
                <a:latin typeface="Calibri" charset="0"/>
              </a:rPr>
              <a:t>puede</a:t>
            </a:r>
            <a:r>
              <a:rPr lang="en-US" dirty="0">
                <a:latin typeface="Calibri" charset="0"/>
              </a:rPr>
              <a:t> </a:t>
            </a:r>
            <a:r>
              <a:rPr lang="en-US" dirty="0" err="1">
                <a:latin typeface="Calibri" charset="0"/>
              </a:rPr>
              <a:t>podrá</a:t>
            </a:r>
            <a:r>
              <a:rPr lang="en-US" dirty="0">
                <a:latin typeface="Calibri" charset="0"/>
              </a:rPr>
              <a:t> </a:t>
            </a:r>
            <a:r>
              <a:rPr lang="en-US" dirty="0" err="1">
                <a:latin typeface="Calibri" charset="0"/>
              </a:rPr>
              <a:t>encontrar</a:t>
            </a:r>
            <a:r>
              <a:rPr lang="en-US" dirty="0">
                <a:latin typeface="Calibri" charset="0"/>
              </a:rPr>
              <a:t>-se con la </a:t>
            </a:r>
            <a:r>
              <a:rPr lang="en-US" dirty="0" err="1">
                <a:latin typeface="Calibri" charset="0"/>
              </a:rPr>
              <a:t>vertiente</a:t>
            </a:r>
            <a:r>
              <a:rPr lang="en-US" dirty="0">
                <a:latin typeface="Calibri" charset="0"/>
              </a:rPr>
              <a:t> </a:t>
            </a:r>
            <a:r>
              <a:rPr lang="en-US" dirty="0" err="1">
                <a:latin typeface="Calibri" charset="0"/>
              </a:rPr>
              <a:t>comercialización</a:t>
            </a:r>
            <a:r>
              <a:rPr lang="en-US" dirty="0">
                <a:latin typeface="Calibri" charset="0"/>
              </a:rPr>
              <a:t> y </a:t>
            </a:r>
            <a:r>
              <a:rPr lang="en-US" dirty="0" err="1">
                <a:latin typeface="Calibri" charset="0"/>
              </a:rPr>
              <a:t>litigio</a:t>
            </a:r>
            <a:r>
              <a:rPr lang="en-US" dirty="0">
                <a:latin typeface="Calibri" charset="0"/>
              </a:rPr>
              <a:t>.</a:t>
            </a:r>
          </a:p>
          <a:p>
            <a:endParaRPr lang="en-US" dirty="0">
              <a:latin typeface="Calibri" charset="0"/>
            </a:endParaRPr>
          </a:p>
          <a:p>
            <a:r>
              <a:rPr lang="en-US" dirty="0" err="1">
                <a:latin typeface="Calibri" charset="0"/>
              </a:rPr>
              <a:t>Ya</a:t>
            </a:r>
            <a:r>
              <a:rPr lang="en-US" dirty="0">
                <a:latin typeface="Calibri" charset="0"/>
              </a:rPr>
              <a:t> sea </a:t>
            </a:r>
            <a:r>
              <a:rPr lang="en-US" dirty="0" err="1">
                <a:latin typeface="Calibri" charset="0"/>
              </a:rPr>
              <a:t>en</a:t>
            </a:r>
            <a:r>
              <a:rPr lang="en-US" dirty="0">
                <a:latin typeface="Calibri" charset="0"/>
              </a:rPr>
              <a:t> </a:t>
            </a:r>
            <a:r>
              <a:rPr lang="en-US" dirty="0" err="1">
                <a:latin typeface="Calibri" charset="0"/>
              </a:rPr>
              <a:t>fases</a:t>
            </a:r>
            <a:r>
              <a:rPr lang="en-US" dirty="0">
                <a:latin typeface="Calibri" charset="0"/>
              </a:rPr>
              <a:t> </a:t>
            </a:r>
            <a:r>
              <a:rPr lang="en-US" dirty="0" err="1">
                <a:latin typeface="Calibri" charset="0"/>
              </a:rPr>
              <a:t>iniciales</a:t>
            </a:r>
            <a:r>
              <a:rPr lang="en-US" dirty="0">
                <a:latin typeface="Calibri" charset="0"/>
              </a:rPr>
              <a:t> de </a:t>
            </a:r>
            <a:r>
              <a:rPr lang="en-US" dirty="0" err="1">
                <a:latin typeface="Calibri" charset="0"/>
              </a:rPr>
              <a:t>registros</a:t>
            </a:r>
            <a:r>
              <a:rPr lang="en-US" dirty="0">
                <a:latin typeface="Calibri" charset="0"/>
              </a:rPr>
              <a:t> o </a:t>
            </a:r>
            <a:r>
              <a:rPr lang="en-US" dirty="0" err="1">
                <a:latin typeface="Calibri" charset="0"/>
              </a:rPr>
              <a:t>más</a:t>
            </a:r>
            <a:r>
              <a:rPr lang="en-US" dirty="0">
                <a:latin typeface="Calibri" charset="0"/>
              </a:rPr>
              <a:t> </a:t>
            </a:r>
            <a:r>
              <a:rPr lang="en-US" dirty="0" err="1">
                <a:latin typeface="Calibri" charset="0"/>
              </a:rPr>
              <a:t>avanzadas</a:t>
            </a:r>
            <a:r>
              <a:rPr lang="en-US" dirty="0">
                <a:latin typeface="Calibri" charset="0"/>
              </a:rPr>
              <a:t> </a:t>
            </a:r>
            <a:r>
              <a:rPr lang="en-US" dirty="0" err="1">
                <a:latin typeface="Calibri" charset="0"/>
              </a:rPr>
              <a:t>como</a:t>
            </a:r>
            <a:r>
              <a:rPr lang="en-US" dirty="0">
                <a:latin typeface="Calibri" charset="0"/>
              </a:rPr>
              <a:t> </a:t>
            </a:r>
            <a:r>
              <a:rPr lang="en-US" dirty="0" err="1">
                <a:latin typeface="Calibri" charset="0"/>
              </a:rPr>
              <a:t>puede</a:t>
            </a:r>
            <a:r>
              <a:rPr lang="en-US" dirty="0">
                <a:latin typeface="Calibri" charset="0"/>
              </a:rPr>
              <a:t> ser </a:t>
            </a:r>
            <a:r>
              <a:rPr lang="en-US" dirty="0" err="1">
                <a:latin typeface="Calibri" charset="0"/>
              </a:rPr>
              <a:t>infraciones</a:t>
            </a:r>
            <a:r>
              <a:rPr lang="en-US" dirty="0">
                <a:latin typeface="Calibri" charset="0"/>
              </a:rPr>
              <a:t> o </a:t>
            </a:r>
            <a:r>
              <a:rPr lang="en-US" dirty="0" err="1">
                <a:latin typeface="Calibri" charset="0"/>
              </a:rPr>
              <a:t>falsificaciones</a:t>
            </a:r>
            <a:r>
              <a:rPr lang="en-US" dirty="0">
                <a:latin typeface="Calibri"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8</a:t>
            </a:fld>
            <a:endParaRPr lang="en-GB"/>
          </a:p>
        </p:txBody>
      </p:sp>
    </p:spTree>
    <p:extLst>
      <p:ext uri="{BB962C8B-B14F-4D97-AF65-F5344CB8AC3E}">
        <p14:creationId xmlns:p14="http://schemas.microsoft.com/office/powerpoint/2010/main" val="105892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r>
              <a:rPr lang="en-GB" noProof="0" dirty="0"/>
              <a:t>For example: </a:t>
            </a:r>
          </a:p>
          <a:p>
            <a:endParaRPr lang="en-GB" noProof="0" dirty="0"/>
          </a:p>
          <a:p>
            <a:r>
              <a:rPr lang="en-GB" noProof="0" dirty="0"/>
              <a:t>the Spanish company HAWKERS, expanded across Colombia, Mexico, Brazil, Chile and Peru thanks to a digital-based business model (now they have many own stores, but when they began it was purely online) based on a strong Trademark and Designs strategy. As simple as that.</a:t>
            </a:r>
          </a:p>
          <a:p>
            <a:endParaRPr lang="en-GB" noProof="0" dirty="0"/>
          </a:p>
          <a:p>
            <a:r>
              <a:rPr lang="en-GB" noProof="0" dirty="0"/>
              <a:t>It is true that they took care of their branding, with fresh ad campaigns, good SEO (using Facebook Ads) and sponsoring the right celebrities (like el Chico Perez or Messi), which also implies Domain Names, Copyrights and some Trade Secrets.</a:t>
            </a:r>
          </a:p>
          <a:p>
            <a:endParaRPr lang="en-GB" noProof="0" dirty="0"/>
          </a:p>
          <a:p>
            <a:r>
              <a:rPr lang="en-GB" noProof="0" dirty="0"/>
              <a:t>---</a:t>
            </a:r>
          </a:p>
          <a:p>
            <a:endParaRPr lang="en-GB" noProof="0" dirty="0"/>
          </a:p>
          <a:p>
            <a:endParaRPr lang="en-GB" noProof="0" dirty="0"/>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Cuidado con las redes sociales: </a:t>
            </a:r>
            <a:r>
              <a:rPr lang="es-ES" sz="1200" u="sng" kern="1200" dirty="0">
                <a:solidFill>
                  <a:schemeClr val="tx1"/>
                </a:solidFill>
                <a:effectLst/>
                <a:latin typeface="+mn-lt"/>
                <a:ea typeface="+mn-ea"/>
                <a:cs typeface="+mn-cs"/>
                <a:hlinkClick r:id="rId3"/>
              </a:rPr>
              <a:t>https://expansion.mx/mercadotecnia/2018/01/30/asi-cuadriplico-sus-ventas-hawkers-despues-de-su-tropiezo-en-twitter</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Presencia física en América Latina (de online a offline):  </a:t>
            </a:r>
            <a:r>
              <a:rPr lang="es-ES" sz="1200" u="sng" kern="1200" dirty="0">
                <a:solidFill>
                  <a:schemeClr val="tx1"/>
                </a:solidFill>
                <a:effectLst/>
                <a:latin typeface="+mn-lt"/>
                <a:ea typeface="+mn-ea"/>
                <a:cs typeface="+mn-cs"/>
                <a:hlinkClick r:id="rId4"/>
              </a:rPr>
              <a:t>https://mx.fashionnetwork.com/news/Hawkers-abrira-sus-primeras-tiendas-fisicas-en-mexico-este-ano,943517.html</a:t>
            </a:r>
            <a:endParaRPr lang="es-E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dirty="0">
              <a:latin typeface="Verdana" panose="020B0604030504040204" pitchFamily="34" charset="0"/>
              <a:ea typeface="Verdana" panose="020B0604030504040204" pitchFamily="34" charset="0"/>
              <a:cs typeface="Verdana" panose="020B0604030504040204" pitchFamily="34" charset="0"/>
            </a:endParaRPr>
          </a:p>
        </p:txBody>
      </p:sp>
      <p:sp>
        <p:nvSpPr>
          <p:cNvPr id="4" name="Marcador de número de diapositiva 3"/>
          <p:cNvSpPr>
            <a:spLocks noGrp="1"/>
          </p:cNvSpPr>
          <p:nvPr>
            <p:ph type="sldNum" sz="quarter" idx="10"/>
          </p:nvPr>
        </p:nvSpPr>
        <p:spPr/>
        <p:txBody>
          <a:bodyPr/>
          <a:lstStyle/>
          <a:p>
            <a:fld id="{736149C8-A247-4B9A-987F-2733333E1AD5}" type="slidenum">
              <a:rPr lang="en-GB" smtClean="0"/>
              <a:t>9</a:t>
            </a:fld>
            <a:endParaRPr lang="en-GB"/>
          </a:p>
        </p:txBody>
      </p:sp>
    </p:spTree>
    <p:extLst>
      <p:ext uri="{BB962C8B-B14F-4D97-AF65-F5344CB8AC3E}">
        <p14:creationId xmlns:p14="http://schemas.microsoft.com/office/powerpoint/2010/main" val="3712430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B98C720C-4BBC-EF40-A4AE-692246B803EC}"/>
              </a:ext>
            </a:extLst>
          </p:cNvPr>
          <p:cNvSpPr>
            <a:spLocks noGrp="1" noRot="1" noChangeAspect="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8" name="Notes Placeholder 2">
            <a:extLst>
              <a:ext uri="{FF2B5EF4-FFF2-40B4-BE49-F238E27FC236}">
                <a16:creationId xmlns:a16="http://schemas.microsoft.com/office/drawing/2014/main" id="{53102392-B5CB-A44D-87F2-D2E1B74A1E0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noProof="0" dirty="0">
                <a:ea typeface="ＭＳ Ｐゴシック" panose="020B0600070205080204" pitchFamily="34" charset="-128"/>
              </a:rPr>
              <a:t>Do </a:t>
            </a:r>
            <a:r>
              <a:rPr lang="es-ES_tradnl" altLang="es-ES" noProof="0" dirty="0" err="1">
                <a:ea typeface="ＭＳ Ｐゴシック" panose="020B0600070205080204" pitchFamily="34" charset="-128"/>
              </a:rPr>
              <a:t>you</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want</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follow</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their</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steps</a:t>
            </a:r>
            <a:r>
              <a:rPr lang="es-ES_tradnl" altLang="es-ES" noProof="0" dirty="0">
                <a:ea typeface="ＭＳ Ｐゴシック" panose="020B0600070205080204" pitchFamily="34" charset="-128"/>
              </a:rPr>
              <a:t>?</a:t>
            </a:r>
          </a:p>
          <a:p>
            <a:pPr eaLnBrk="1" hangingPunct="1">
              <a:spcBef>
                <a:spcPct val="0"/>
              </a:spcBef>
            </a:pPr>
            <a:endParaRPr lang="es-ES_tradnl" altLang="es-ES" noProof="0" dirty="0">
              <a:ea typeface="ＭＳ Ｐゴシック" panose="020B0600070205080204" pitchFamily="34" charset="-128"/>
            </a:endParaRPr>
          </a:p>
          <a:p>
            <a:r>
              <a:rPr lang="es-ES_tradnl" altLang="es-ES" noProof="0" dirty="0" err="1">
                <a:ea typeface="ＭＳ Ｐゴシック" panose="020B0600070205080204" pitchFamily="34" charset="-128"/>
              </a:rPr>
              <a:t>Then</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pay</a:t>
            </a:r>
            <a:r>
              <a:rPr lang="es-ES_tradnl" altLang="es-ES" noProof="0" dirty="0">
                <a:ea typeface="ＭＳ Ｐゴシック" panose="020B0600070205080204" pitchFamily="34" charset="-128"/>
              </a:rPr>
              <a:t> </a:t>
            </a:r>
            <a:r>
              <a:rPr lang="es-ES_tradnl" altLang="es-ES" noProof="0" dirty="0" err="1">
                <a:ea typeface="ＭＳ Ｐゴシック" panose="020B0600070205080204" pitchFamily="34" charset="-128"/>
              </a:rPr>
              <a:t>atention</a:t>
            </a:r>
            <a:r>
              <a:rPr lang="es-ES_tradnl" altLang="es-ES" noProof="0" dirty="0">
                <a:ea typeface="ＭＳ Ｐゴシック" panose="020B0600070205080204" pitchFamily="34" charset="-128"/>
              </a:rPr>
              <a:t> to </a:t>
            </a:r>
            <a:r>
              <a:rPr lang="es-ES_tradnl" altLang="es-ES" noProof="0" dirty="0" err="1">
                <a:ea typeface="ＭＳ Ｐゴシック" panose="020B0600070205080204" pitchFamily="34" charset="-128"/>
              </a:rPr>
              <a:t>how</a:t>
            </a:r>
            <a:r>
              <a:rPr lang="es-ES_tradnl" altLang="es-ES" noProof="0" dirty="0">
                <a:ea typeface="ＭＳ Ｐゴシック" panose="020B0600070205080204" pitchFamily="34" charset="-128"/>
              </a:rPr>
              <a:t> can </a:t>
            </a:r>
            <a:r>
              <a:rPr lang="es-ES_tradnl" altLang="es-ES" noProof="0" dirty="0" err="1">
                <a:ea typeface="ＭＳ Ｐゴシック" panose="020B0600070205080204" pitchFamily="34" charset="-128"/>
              </a:rPr>
              <a:t>you</a:t>
            </a:r>
            <a:r>
              <a:rPr lang="es-ES_tradnl" altLang="es-ES" noProof="0" dirty="0">
                <a:ea typeface="ＭＳ Ｐゴシック" panose="020B0600070205080204" pitchFamily="34" charset="-128"/>
              </a:rPr>
              <a:t> </a:t>
            </a:r>
            <a:r>
              <a:rPr lang="es-ES" sz="1200" dirty="0" err="1">
                <a:latin typeface="Verdana" panose="020B0604030504040204" pitchFamily="34" charset="0"/>
                <a:ea typeface="Verdana" panose="020B0604030504040204" pitchFamily="34" charset="0"/>
                <a:cs typeface="Verdana" panose="020B0604030504040204" pitchFamily="34" charset="0"/>
              </a:rPr>
              <a:t>safely</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exploit</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your</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creations</a:t>
            </a:r>
            <a:r>
              <a:rPr lang="es-ES" sz="1200" dirty="0">
                <a:latin typeface="Verdana" panose="020B0604030504040204" pitchFamily="34" charset="0"/>
                <a:ea typeface="Verdana" panose="020B0604030504040204" pitchFamily="34" charset="0"/>
                <a:cs typeface="Verdana" panose="020B0604030504040204" pitchFamily="34" charset="0"/>
              </a:rPr>
              <a:t> in </a:t>
            </a:r>
            <a:r>
              <a:rPr lang="es-ES" sz="1200" dirty="0" err="1">
                <a:latin typeface="Verdana" panose="020B0604030504040204" pitchFamily="34" charset="0"/>
                <a:ea typeface="Verdana" panose="020B0604030504040204" pitchFamily="34" charset="0"/>
                <a:cs typeface="Verdana" panose="020B0604030504040204" pitchFamily="34" charset="0"/>
              </a:rPr>
              <a:t>Latin</a:t>
            </a:r>
            <a:r>
              <a:rPr lang="es-ES" sz="1200" dirty="0">
                <a:latin typeface="Verdana" panose="020B0604030504040204" pitchFamily="34" charset="0"/>
                <a:ea typeface="Verdana" panose="020B0604030504040204" pitchFamily="34" charset="0"/>
                <a:cs typeface="Verdana" panose="020B0604030504040204" pitchFamily="34" charset="0"/>
              </a:rPr>
              <a:t> </a:t>
            </a:r>
            <a:r>
              <a:rPr lang="es-ES" sz="1200" dirty="0" err="1">
                <a:latin typeface="Verdana" panose="020B0604030504040204" pitchFamily="34" charset="0"/>
                <a:ea typeface="Verdana" panose="020B0604030504040204" pitchFamily="34" charset="0"/>
                <a:cs typeface="Verdana" panose="020B0604030504040204" pitchFamily="34" charset="0"/>
              </a:rPr>
              <a:t>America</a:t>
            </a:r>
            <a:r>
              <a:rPr lang="es-ES" sz="1200" dirty="0">
                <a:latin typeface="Verdana" panose="020B0604030504040204" pitchFamily="34" charset="0"/>
                <a:ea typeface="Verdana" panose="020B0604030504040204" pitchFamily="34" charset="0"/>
                <a:cs typeface="Verdana" panose="020B0604030504040204" pitchFamily="34" charset="0"/>
              </a:rPr>
              <a:t> &amp; India</a:t>
            </a:r>
            <a:endParaRPr lang="en-GB" kern="0" dirty="0"/>
          </a:p>
          <a:p>
            <a:pPr eaLnBrk="1" hangingPunct="1">
              <a:spcBef>
                <a:spcPct val="0"/>
              </a:spcBef>
            </a:pPr>
            <a:endParaRPr lang="es-ES_tradnl" altLang="es-ES" noProof="0" dirty="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CA7BE8C1-31AE-C44E-ABE6-78DB299E414E}"/>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12643D4-E67D-A54D-B890-C3CF2F0C75C0}" type="slidenum">
              <a:rPr lang="en-US" altLang="es-ES">
                <a:ea typeface="宋体" panose="02010600030101010101" pitchFamily="2" charset="-122"/>
              </a:rPr>
              <a:pPr/>
              <a:t>10</a:t>
            </a:fld>
            <a:endParaRPr lang="en-US" altLang="es-ES">
              <a:ea typeface="宋体" panose="02010600030101010101" pitchFamily="2" charset="-122"/>
            </a:endParaRPr>
          </a:p>
        </p:txBody>
      </p:sp>
    </p:spTree>
    <p:extLst>
      <p:ext uri="{BB962C8B-B14F-4D97-AF65-F5344CB8AC3E}">
        <p14:creationId xmlns:p14="http://schemas.microsoft.com/office/powerpoint/2010/main" val="24824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19.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71" name="PlaceHolder 2"/>
          <p:cNvSpPr>
            <a:spLocks noGrp="1"/>
          </p:cNvSpPr>
          <p:nvPr>
            <p:ph type="body"/>
          </p:nvPr>
        </p:nvSpPr>
        <p:spPr>
          <a:xfrm>
            <a:off x="609600" y="2277000"/>
            <a:ext cx="1097232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72" name="PlaceHolder 3"/>
          <p:cNvSpPr>
            <a:spLocks noGrp="1"/>
          </p:cNvSpPr>
          <p:nvPr>
            <p:ph type="body"/>
          </p:nvPr>
        </p:nvSpPr>
        <p:spPr>
          <a:xfrm>
            <a:off x="609600" y="4174920"/>
            <a:ext cx="1097232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74" name="PlaceHolder 2"/>
          <p:cNvSpPr>
            <a:spLocks noGrp="1"/>
          </p:cNvSpPr>
          <p:nvPr>
            <p:ph type="body"/>
          </p:nvPr>
        </p:nvSpPr>
        <p:spPr>
          <a:xfrm>
            <a:off x="60960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75" name="PlaceHolder 3"/>
          <p:cNvSpPr>
            <a:spLocks noGrp="1"/>
          </p:cNvSpPr>
          <p:nvPr>
            <p:ph type="body"/>
          </p:nvPr>
        </p:nvSpPr>
        <p:spPr>
          <a:xfrm>
            <a:off x="623232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76" name="PlaceHolder 4"/>
          <p:cNvSpPr>
            <a:spLocks noGrp="1"/>
          </p:cNvSpPr>
          <p:nvPr>
            <p:ph type="body"/>
          </p:nvPr>
        </p:nvSpPr>
        <p:spPr>
          <a:xfrm>
            <a:off x="609600" y="417492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77" name="PlaceHolder 5"/>
          <p:cNvSpPr>
            <a:spLocks noGrp="1"/>
          </p:cNvSpPr>
          <p:nvPr>
            <p:ph type="body"/>
          </p:nvPr>
        </p:nvSpPr>
        <p:spPr>
          <a:xfrm>
            <a:off x="6232320" y="417492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79" name="PlaceHolder 2"/>
          <p:cNvSpPr>
            <a:spLocks noGrp="1"/>
          </p:cNvSpPr>
          <p:nvPr>
            <p:ph type="body"/>
          </p:nvPr>
        </p:nvSpPr>
        <p:spPr>
          <a:xfrm>
            <a:off x="609600" y="227700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80" name="PlaceHolder 3"/>
          <p:cNvSpPr>
            <a:spLocks noGrp="1"/>
          </p:cNvSpPr>
          <p:nvPr>
            <p:ph type="body"/>
          </p:nvPr>
        </p:nvSpPr>
        <p:spPr>
          <a:xfrm>
            <a:off x="4319520" y="227700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81" name="PlaceHolder 4"/>
          <p:cNvSpPr>
            <a:spLocks noGrp="1"/>
          </p:cNvSpPr>
          <p:nvPr>
            <p:ph type="body"/>
          </p:nvPr>
        </p:nvSpPr>
        <p:spPr>
          <a:xfrm>
            <a:off x="8029440" y="227700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82" name="PlaceHolder 5"/>
          <p:cNvSpPr>
            <a:spLocks noGrp="1"/>
          </p:cNvSpPr>
          <p:nvPr>
            <p:ph type="body"/>
          </p:nvPr>
        </p:nvSpPr>
        <p:spPr>
          <a:xfrm>
            <a:off x="609600" y="417492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83" name="PlaceHolder 6"/>
          <p:cNvSpPr>
            <a:spLocks noGrp="1"/>
          </p:cNvSpPr>
          <p:nvPr>
            <p:ph type="body"/>
          </p:nvPr>
        </p:nvSpPr>
        <p:spPr>
          <a:xfrm>
            <a:off x="4319520" y="417492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84" name="PlaceHolder 7"/>
          <p:cNvSpPr>
            <a:spLocks noGrp="1"/>
          </p:cNvSpPr>
          <p:nvPr>
            <p:ph type="body"/>
          </p:nvPr>
        </p:nvSpPr>
        <p:spPr>
          <a:xfrm>
            <a:off x="8029440" y="4174920"/>
            <a:ext cx="35328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980729"/>
            <a:ext cx="109728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8769351" y="116632"/>
            <a:ext cx="28448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4165600" y="6337126"/>
            <a:ext cx="38608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23392" y="6297439"/>
            <a:ext cx="28448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609600" y="2276872"/>
            <a:ext cx="109728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pic>
        <p:nvPicPr>
          <p:cNvPr id="8" name="Picture 17">
            <a:extLst>
              <a:ext uri="{FF2B5EF4-FFF2-40B4-BE49-F238E27FC236}">
                <a16:creationId xmlns:a16="http://schemas.microsoft.com/office/drawing/2014/main" id="{B7B4EFEA-1F32-D440-ADBD-E003156FF704}"/>
              </a:ext>
            </a:extLst>
          </p:cNvPr>
          <p:cNvPicPr/>
          <p:nvPr userDrawn="1"/>
        </p:nvPicPr>
        <p:blipFill>
          <a:blip r:embed="rId2"/>
          <a:stretch/>
        </p:blipFill>
        <p:spPr>
          <a:xfrm>
            <a:off x="9442382" y="6145200"/>
            <a:ext cx="2317137" cy="596520"/>
          </a:xfrm>
          <a:prstGeom prst="rect">
            <a:avLst/>
          </a:prstGeom>
          <a:ln w="9360">
            <a:noFill/>
          </a:ln>
        </p:spPr>
      </p:pic>
    </p:spTree>
    <p:extLst>
      <p:ext uri="{BB962C8B-B14F-4D97-AF65-F5344CB8AC3E}">
        <p14:creationId xmlns:p14="http://schemas.microsoft.com/office/powerpoint/2010/main" val="3706562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12192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208001" y="309600"/>
            <a:ext cx="2112433" cy="1100138"/>
          </a:xfrm>
          <a:prstGeom prst="rect">
            <a:avLst/>
          </a:prstGeom>
          <a:noFill/>
          <a:ln w="9525">
            <a:noFill/>
            <a:miter lim="800000"/>
            <a:headEnd/>
            <a:tailEnd/>
          </a:ln>
        </p:spPr>
      </p:pic>
      <p:sp>
        <p:nvSpPr>
          <p:cNvPr id="6" name="Rectangle 5"/>
          <p:cNvSpPr/>
          <p:nvPr userDrawn="1"/>
        </p:nvSpPr>
        <p:spPr>
          <a:xfrm>
            <a:off x="5640001"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5519936" y="1700808"/>
            <a:ext cx="6048672"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623392" y="3933056"/>
            <a:ext cx="4992555"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extLst>
      <p:ext uri="{BB962C8B-B14F-4D97-AF65-F5344CB8AC3E}">
        <p14:creationId xmlns:p14="http://schemas.microsoft.com/office/powerpoint/2010/main" val="4143586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980729"/>
            <a:ext cx="109728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8769351" y="116632"/>
            <a:ext cx="28448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4165600" y="6337126"/>
            <a:ext cx="38608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23392" y="6297439"/>
            <a:ext cx="28448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609600" y="2276872"/>
            <a:ext cx="109728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pic>
        <p:nvPicPr>
          <p:cNvPr id="8" name="Picture 17">
            <a:extLst>
              <a:ext uri="{FF2B5EF4-FFF2-40B4-BE49-F238E27FC236}">
                <a16:creationId xmlns:a16="http://schemas.microsoft.com/office/drawing/2014/main" id="{D705B7B8-3802-B54B-964D-19B009AB94DA}"/>
              </a:ext>
            </a:extLst>
          </p:cNvPr>
          <p:cNvPicPr/>
          <p:nvPr userDrawn="1"/>
        </p:nvPicPr>
        <p:blipFill>
          <a:blip r:embed="rId2"/>
          <a:stretch/>
        </p:blipFill>
        <p:spPr>
          <a:xfrm>
            <a:off x="9442382" y="6145200"/>
            <a:ext cx="2317137" cy="596520"/>
          </a:xfrm>
          <a:prstGeom prst="rect">
            <a:avLst/>
          </a:prstGeom>
          <a:ln w="9360">
            <a:noFill/>
          </a:ln>
        </p:spPr>
      </p:pic>
    </p:spTree>
    <p:extLst>
      <p:ext uri="{BB962C8B-B14F-4D97-AF65-F5344CB8AC3E}">
        <p14:creationId xmlns:p14="http://schemas.microsoft.com/office/powerpoint/2010/main" val="3385003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extLst>
      <p:ext uri="{BB962C8B-B14F-4D97-AF65-F5344CB8AC3E}">
        <p14:creationId xmlns:p14="http://schemas.microsoft.com/office/powerpoint/2010/main" val="74782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extLst>
      <p:ext uri="{BB962C8B-B14F-4D97-AF65-F5344CB8AC3E}">
        <p14:creationId xmlns:p14="http://schemas.microsoft.com/office/powerpoint/2010/main" val="194087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extLst>
      <p:ext uri="{BB962C8B-B14F-4D97-AF65-F5344CB8AC3E}">
        <p14:creationId xmlns:p14="http://schemas.microsoft.com/office/powerpoint/2010/main" val="3243673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extLst>
      <p:ext uri="{BB962C8B-B14F-4D97-AF65-F5344CB8AC3E}">
        <p14:creationId xmlns:p14="http://schemas.microsoft.com/office/powerpoint/2010/main" val="379524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50" name="PlaceHolder 2"/>
          <p:cNvSpPr>
            <a:spLocks noGrp="1"/>
          </p:cNvSpPr>
          <p:nvPr>
            <p:ph type="subTitle"/>
          </p:nvPr>
        </p:nvSpPr>
        <p:spPr>
          <a:xfrm>
            <a:off x="609600" y="2277000"/>
            <a:ext cx="10972320" cy="3633480"/>
          </a:xfrm>
          <a:prstGeom prst="rect">
            <a:avLst/>
          </a:prstGeom>
        </p:spPr>
        <p:txBody>
          <a:bodyPr lIns="0" tIns="0" rIns="0" bIns="0" anchor="ctr"/>
          <a:lstStyle/>
          <a:p>
            <a:pPr algn="ctr"/>
            <a:endParaRPr lang="es-E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extLst>
      <p:ext uri="{BB962C8B-B14F-4D97-AF65-F5344CB8AC3E}">
        <p14:creationId xmlns:p14="http://schemas.microsoft.com/office/powerpoint/2010/main" val="1401247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extLst>
      <p:ext uri="{BB962C8B-B14F-4D97-AF65-F5344CB8AC3E}">
        <p14:creationId xmlns:p14="http://schemas.microsoft.com/office/powerpoint/2010/main" val="6563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extLst>
      <p:ext uri="{BB962C8B-B14F-4D97-AF65-F5344CB8AC3E}">
        <p14:creationId xmlns:p14="http://schemas.microsoft.com/office/powerpoint/2010/main" val="3849107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extLst>
      <p:ext uri="{BB962C8B-B14F-4D97-AF65-F5344CB8AC3E}">
        <p14:creationId xmlns:p14="http://schemas.microsoft.com/office/powerpoint/2010/main" val="4264898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1123950"/>
            <a:ext cx="2745317"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1123950"/>
            <a:ext cx="8039100"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extLst>
      <p:ext uri="{BB962C8B-B14F-4D97-AF65-F5344CB8AC3E}">
        <p14:creationId xmlns:p14="http://schemas.microsoft.com/office/powerpoint/2010/main" val="4097721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C5A4AC7-03D8-564A-8D09-EC32D72190D6}" type="datetimeFigureOut">
              <a:rPr lang="es-ES" smtClean="0"/>
              <a:t>27/6/23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1258039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C5A4AC7-03D8-564A-8D09-EC32D72190D6}" type="datetimeFigureOut">
              <a:rPr lang="es-ES" smtClean="0"/>
              <a:t>27/6/23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2417991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C5A4AC7-03D8-564A-8D09-EC32D72190D6}" type="datetimeFigureOut">
              <a:rPr lang="es-ES" smtClean="0"/>
              <a:t>27/6/23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854148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5C5A4AC7-03D8-564A-8D09-EC32D72190D6}" type="datetimeFigureOut">
              <a:rPr lang="es-ES" smtClean="0"/>
              <a:t>27/6/23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385769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5C5A4AC7-03D8-564A-8D09-EC32D72190D6}" type="datetimeFigureOut">
              <a:rPr lang="es-ES" smtClean="0"/>
              <a:t>27/6/23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122119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52" name="PlaceHolder 2"/>
          <p:cNvSpPr>
            <a:spLocks noGrp="1"/>
          </p:cNvSpPr>
          <p:nvPr>
            <p:ph type="body"/>
          </p:nvPr>
        </p:nvSpPr>
        <p:spPr>
          <a:xfrm>
            <a:off x="609600" y="2277000"/>
            <a:ext cx="10972320" cy="363348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C5A4AC7-03D8-564A-8D09-EC32D72190D6}" type="datetimeFigureOut">
              <a:rPr lang="es-ES" smtClean="0"/>
              <a:t>27/6/23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2006892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A4AC7-03D8-564A-8D09-EC32D72190D6}" type="datetimeFigureOut">
              <a:rPr lang="es-ES" smtClean="0"/>
              <a:t>27/6/23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3833891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5C5A4AC7-03D8-564A-8D09-EC32D72190D6}" type="datetimeFigureOut">
              <a:rPr lang="es-ES" smtClean="0"/>
              <a:t>27/6/23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1743063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5C5A4AC7-03D8-564A-8D09-EC32D72190D6}" type="datetimeFigureOut">
              <a:rPr lang="es-ES" smtClean="0"/>
              <a:t>27/6/23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206228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C5A4AC7-03D8-564A-8D09-EC32D72190D6}" type="datetimeFigureOut">
              <a:rPr lang="es-ES" smtClean="0"/>
              <a:t>27/6/23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1942796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5C5A4AC7-03D8-564A-8D09-EC32D72190D6}" type="datetimeFigureOut">
              <a:rPr lang="es-ES" smtClean="0"/>
              <a:t>27/6/23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21B6E5-6161-2B49-86BC-EE5A4E896C90}" type="slidenum">
              <a:rPr lang="es-ES" smtClean="0"/>
              <a:t>‹#›</a:t>
            </a:fld>
            <a:endParaRPr lang="es-ES"/>
          </a:p>
        </p:txBody>
      </p:sp>
    </p:spTree>
    <p:extLst>
      <p:ext uri="{BB962C8B-B14F-4D97-AF65-F5344CB8AC3E}">
        <p14:creationId xmlns:p14="http://schemas.microsoft.com/office/powerpoint/2010/main" val="2932702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624417" y="980729"/>
            <a:ext cx="10972800" cy="9366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7"/>
          <p:cNvSpPr txBox="1">
            <a:spLocks noGrp="1"/>
          </p:cNvSpPr>
          <p:nvPr>
            <p:ph type="dt" idx="10"/>
          </p:nvPr>
        </p:nvSpPr>
        <p:spPr>
          <a:xfrm>
            <a:off x="8769351" y="116632"/>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7"/>
          <p:cNvSpPr txBox="1">
            <a:spLocks noGrp="1"/>
          </p:cNvSpPr>
          <p:nvPr>
            <p:ph type="ftr" idx="11"/>
          </p:nvPr>
        </p:nvSpPr>
        <p:spPr>
          <a:xfrm>
            <a:off x="4165600" y="6337126"/>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sldNum" idx="12"/>
          </p:nvPr>
        </p:nvSpPr>
        <p:spPr>
          <a:xfrm>
            <a:off x="623392" y="6297439"/>
            <a:ext cx="2844800" cy="47625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l">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l">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l">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l">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l">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l">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l">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l">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s-ES"/>
              <a:t>‹#›</a:t>
            </a:fld>
            <a:endParaRPr/>
          </a:p>
        </p:txBody>
      </p:sp>
      <p:sp>
        <p:nvSpPr>
          <p:cNvPr id="20" name="Google Shape;20;p37"/>
          <p:cNvSpPr txBox="1">
            <a:spLocks noGrp="1"/>
          </p:cNvSpPr>
          <p:nvPr>
            <p:ph type="body" idx="1"/>
          </p:nvPr>
        </p:nvSpPr>
        <p:spPr>
          <a:xfrm>
            <a:off x="609600" y="2276872"/>
            <a:ext cx="10972800" cy="36337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rgbClr val="0F5494"/>
              </a:buClr>
              <a:buSzPts val="2400"/>
              <a:buFont typeface="Arial"/>
              <a:buChar char="•"/>
              <a:defRPr/>
            </a:lvl1pPr>
            <a:lvl2pPr marL="914400" lvl="1" indent="-355600" algn="l">
              <a:spcBef>
                <a:spcPts val="400"/>
              </a:spcBef>
              <a:spcAft>
                <a:spcPts val="0"/>
              </a:spcAft>
              <a:buClr>
                <a:srgbClr val="0F5494"/>
              </a:buClr>
              <a:buSzPts val="2000"/>
              <a:buFont typeface="Verdana"/>
              <a:buChar char="•"/>
              <a:defRPr/>
            </a:lvl2pPr>
            <a:lvl3pPr marL="1371600" lvl="2" indent="-228600" algn="l">
              <a:spcBef>
                <a:spcPts val="360"/>
              </a:spcBef>
              <a:spcAft>
                <a:spcPts val="0"/>
              </a:spcAft>
              <a:buSzPts val="1400"/>
              <a:buNone/>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1" name="Google Shape;21;p37"/>
          <p:cNvPicPr preferRelativeResize="0"/>
          <p:nvPr/>
        </p:nvPicPr>
        <p:blipFill rotWithShape="1">
          <a:blip r:embed="rId2">
            <a:alphaModFix/>
          </a:blip>
          <a:srcRect/>
          <a:stretch/>
        </p:blipFill>
        <p:spPr>
          <a:xfrm>
            <a:off x="9442382" y="6145200"/>
            <a:ext cx="2317137" cy="596520"/>
          </a:xfrm>
          <a:prstGeom prst="rect">
            <a:avLst/>
          </a:prstGeom>
          <a:noFill/>
          <a:ln>
            <a:noFill/>
          </a:ln>
        </p:spPr>
      </p:pic>
    </p:spTree>
    <p:extLst>
      <p:ext uri="{BB962C8B-B14F-4D97-AF65-F5344CB8AC3E}">
        <p14:creationId xmlns:p14="http://schemas.microsoft.com/office/powerpoint/2010/main" val="2936062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22"/>
        <p:cNvGrpSpPr/>
        <p:nvPr/>
      </p:nvGrpSpPr>
      <p:grpSpPr>
        <a:xfrm>
          <a:off x="0" y="0"/>
          <a:ext cx="0" cy="0"/>
          <a:chOff x="0" y="0"/>
          <a:chExt cx="0" cy="0"/>
        </a:xfrm>
      </p:grpSpPr>
      <p:sp>
        <p:nvSpPr>
          <p:cNvPr id="23" name="Google Shape;23;p43"/>
          <p:cNvSpPr/>
          <p:nvPr/>
        </p:nvSpPr>
        <p:spPr>
          <a:xfrm>
            <a:off x="0" y="1125538"/>
            <a:ext cx="12192000" cy="5732462"/>
          </a:xfrm>
          <a:prstGeom prst="rect">
            <a:avLst/>
          </a:prstGeom>
          <a:solidFill>
            <a:srgbClr val="0F5494"/>
          </a:solidFill>
          <a:ln w="73025" cap="flat" cmpd="sng">
            <a:solidFill>
              <a:srgbClr val="0F5494"/>
            </a:solidFill>
            <a:prstDash val="solid"/>
            <a:miter lim="800000"/>
            <a:headEnd type="none" w="sm" len="sm"/>
            <a:tailEnd type="none" w="sm" len="sm"/>
          </a:ln>
          <a:effectLst>
            <a:outerShdw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4" name="Google Shape;24;p43" descr="LOGO CE-EN-quadri.eps"/>
          <p:cNvPicPr preferRelativeResize="0"/>
          <p:nvPr/>
        </p:nvPicPr>
        <p:blipFill rotWithShape="1">
          <a:blip r:embed="rId2">
            <a:alphaModFix/>
          </a:blip>
          <a:srcRect/>
          <a:stretch/>
        </p:blipFill>
        <p:spPr>
          <a:xfrm>
            <a:off x="5208001" y="309600"/>
            <a:ext cx="2112433" cy="1100138"/>
          </a:xfrm>
          <a:prstGeom prst="rect">
            <a:avLst/>
          </a:prstGeom>
          <a:noFill/>
          <a:ln>
            <a:noFill/>
          </a:ln>
        </p:spPr>
      </p:pic>
      <p:sp>
        <p:nvSpPr>
          <p:cNvPr id="25" name="Google Shape;25;p43"/>
          <p:cNvSpPr/>
          <p:nvPr/>
        </p:nvSpPr>
        <p:spPr>
          <a:xfrm>
            <a:off x="5640001" y="6669360"/>
            <a:ext cx="912284" cy="215900"/>
          </a:xfrm>
          <a:prstGeom prst="rect">
            <a:avLst/>
          </a:prstGeom>
          <a:solidFill>
            <a:srgbClr val="133176"/>
          </a:solidFill>
          <a:ln w="9525" cap="flat" cmpd="sng">
            <a:solidFill>
              <a:srgbClr val="13317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6" name="Google Shape;26;p43"/>
          <p:cNvSpPr txBox="1">
            <a:spLocks noGrp="1"/>
          </p:cNvSpPr>
          <p:nvPr>
            <p:ph type="title"/>
          </p:nvPr>
        </p:nvSpPr>
        <p:spPr>
          <a:xfrm>
            <a:off x="5519936" y="1700808"/>
            <a:ext cx="6048672" cy="20162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4800">
                <a:solidFill>
                  <a:srgbClr val="FFD624"/>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3"/>
          <p:cNvSpPr txBox="1">
            <a:spLocks noGrp="1"/>
          </p:cNvSpPr>
          <p:nvPr>
            <p:ph type="body" idx="1"/>
          </p:nvPr>
        </p:nvSpPr>
        <p:spPr>
          <a:xfrm>
            <a:off x="623392" y="3933056"/>
            <a:ext cx="4992555" cy="1872208"/>
          </a:xfrm>
          <a:prstGeom prst="rect">
            <a:avLst/>
          </a:prstGeom>
          <a:noFill/>
          <a:ln>
            <a:noFill/>
          </a:ln>
        </p:spPr>
        <p:txBody>
          <a:bodyPr spcFirstLastPara="1" wrap="square" lIns="91425" tIns="45700" rIns="91425" bIns="45700" anchor="t" anchorCtr="0">
            <a:noAutofit/>
          </a:bodyPr>
          <a:lstStyle>
            <a:lvl1pPr marL="457200" lvl="0" indent="-228600" algn="l">
              <a:spcBef>
                <a:spcPts val="600"/>
              </a:spcBef>
              <a:spcAft>
                <a:spcPts val="0"/>
              </a:spcAft>
              <a:buSzPts val="3000"/>
              <a:buFont typeface="Verdana"/>
              <a:buNone/>
              <a:defRPr sz="3000" b="1" i="0">
                <a:solidFill>
                  <a:schemeClr val="lt1"/>
                </a:solidFill>
              </a:defRPr>
            </a:lvl1pPr>
            <a:lvl2pPr marL="914400" lvl="1" indent="-342900" algn="l">
              <a:spcBef>
                <a:spcPts val="360"/>
              </a:spcBef>
              <a:spcAft>
                <a:spcPts val="0"/>
              </a:spcAft>
              <a:buSzPts val="1800"/>
              <a:buChar char="•"/>
              <a:defRPr/>
            </a:lvl2pPr>
            <a:lvl3pPr marL="1371600" lvl="2" indent="-228600" algn="l">
              <a:spcBef>
                <a:spcPts val="600"/>
              </a:spcBef>
              <a:spcAft>
                <a:spcPts val="0"/>
              </a:spcAft>
              <a:buSzPts val="1400"/>
              <a:buNone/>
              <a:defRPr sz="3000" b="1">
                <a:solidFill>
                  <a:schemeClr val="lt1"/>
                </a:solidFill>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lt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lt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lt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lt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lt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lt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lt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lt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640391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Font typeface="Verdana"/>
              <a:buNone/>
              <a:defRPr sz="2000"/>
            </a:lvl1pPr>
            <a:lvl2pPr marL="914400" lvl="1" indent="-228600" algn="l">
              <a:spcBef>
                <a:spcPts val="360"/>
              </a:spcBef>
              <a:spcAft>
                <a:spcPts val="0"/>
              </a:spcAft>
              <a:buSzPts val="1800"/>
              <a:buFont typeface="Verdana"/>
              <a:buNone/>
              <a:defRPr sz="1800"/>
            </a:lvl2pPr>
            <a:lvl3pPr marL="1371600" lvl="2" indent="-228600" algn="l">
              <a:spcBef>
                <a:spcPts val="320"/>
              </a:spcBef>
              <a:spcAft>
                <a:spcPts val="0"/>
              </a:spcAft>
              <a:buClr>
                <a:srgbClr val="0F5494"/>
              </a:buClr>
              <a:buSzPts val="1600"/>
              <a:buFont typeface="Verdana"/>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4" name="Google Shape;34;p4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446582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5"/>
          <p:cNvSpPr txBox="1">
            <a:spLocks noGrp="1"/>
          </p:cNvSpPr>
          <p:nvPr>
            <p:ph type="title"/>
          </p:nvPr>
        </p:nvSpPr>
        <p:spPr>
          <a:xfrm>
            <a:off x="624417" y="1123951"/>
            <a:ext cx="10972800" cy="9366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body" idx="1"/>
          </p:nvPr>
        </p:nvSpPr>
        <p:spPr>
          <a:xfrm>
            <a:off x="609600" y="2387600"/>
            <a:ext cx="5384800" cy="3633788"/>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Verdana"/>
              <a:buChar char="•"/>
              <a:defRPr sz="2800"/>
            </a:lvl1pPr>
            <a:lvl2pPr marL="914400" lvl="1" indent="-381000" algn="l">
              <a:spcBef>
                <a:spcPts val="480"/>
              </a:spcBef>
              <a:spcAft>
                <a:spcPts val="0"/>
              </a:spcAft>
              <a:buSzPts val="2400"/>
              <a:buFont typeface="Verdana"/>
              <a:buChar char="•"/>
              <a:defRPr sz="2400"/>
            </a:lvl2pPr>
            <a:lvl3pPr marL="1371600" lvl="2" indent="-228600" algn="l">
              <a:spcBef>
                <a:spcPts val="400"/>
              </a:spcBef>
              <a:spcAft>
                <a:spcPts val="0"/>
              </a:spcAft>
              <a:buSzPts val="1400"/>
              <a:buNone/>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0" name="Google Shape;40;p45"/>
          <p:cNvSpPr txBox="1">
            <a:spLocks noGrp="1"/>
          </p:cNvSpPr>
          <p:nvPr>
            <p:ph type="body" idx="2"/>
          </p:nvPr>
        </p:nvSpPr>
        <p:spPr>
          <a:xfrm>
            <a:off x="6197600" y="2387600"/>
            <a:ext cx="5384800" cy="3633788"/>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Font typeface="Verdana"/>
              <a:buChar char="•"/>
              <a:defRPr sz="2800"/>
            </a:lvl1pPr>
            <a:lvl2pPr marL="914400" lvl="1" indent="-381000" algn="l">
              <a:spcBef>
                <a:spcPts val="480"/>
              </a:spcBef>
              <a:spcAft>
                <a:spcPts val="0"/>
              </a:spcAft>
              <a:buSzPts val="2400"/>
              <a:buFont typeface="Verdana"/>
              <a:buChar char="•"/>
              <a:defRPr sz="2400"/>
            </a:lvl2pPr>
            <a:lvl3pPr marL="1371600" lvl="2" indent="-228600" algn="l">
              <a:spcBef>
                <a:spcPts val="400"/>
              </a:spcBef>
              <a:spcAft>
                <a:spcPts val="0"/>
              </a:spcAft>
              <a:buSzPts val="1400"/>
              <a:buNone/>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41" name="Google Shape;41;p4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79032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54" name="PlaceHolder 2"/>
          <p:cNvSpPr>
            <a:spLocks noGrp="1"/>
          </p:cNvSpPr>
          <p:nvPr>
            <p:ph type="body"/>
          </p:nvPr>
        </p:nvSpPr>
        <p:spPr>
          <a:xfrm>
            <a:off x="609600" y="2277000"/>
            <a:ext cx="5354400" cy="363348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55" name="PlaceHolder 3"/>
          <p:cNvSpPr>
            <a:spLocks noGrp="1"/>
          </p:cNvSpPr>
          <p:nvPr>
            <p:ph type="body"/>
          </p:nvPr>
        </p:nvSpPr>
        <p:spPr>
          <a:xfrm>
            <a:off x="6232320" y="2277000"/>
            <a:ext cx="5354400" cy="363348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Verdana"/>
              <a:buNone/>
              <a:defRPr sz="2400" b="1"/>
            </a:lvl1pPr>
            <a:lvl2pPr marL="914400" lvl="1" indent="-228600" algn="l">
              <a:spcBef>
                <a:spcPts val="400"/>
              </a:spcBef>
              <a:spcAft>
                <a:spcPts val="0"/>
              </a:spcAft>
              <a:buSzPts val="2000"/>
              <a:buFont typeface="Verdana"/>
              <a:buNone/>
              <a:defRPr sz="2000" b="1"/>
            </a:lvl2pPr>
            <a:lvl3pPr marL="1371600" lvl="2" indent="-228600" algn="l">
              <a:spcBef>
                <a:spcPts val="360"/>
              </a:spcBef>
              <a:spcAft>
                <a:spcPts val="0"/>
              </a:spcAft>
              <a:buClr>
                <a:srgbClr val="0F5494"/>
              </a:buClr>
              <a:buSzPts val="1800"/>
              <a:buFont typeface="Verdana"/>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7" name="Google Shape;47;p4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Verdana"/>
              <a:buChar char="•"/>
              <a:defRPr sz="2400"/>
            </a:lvl1pPr>
            <a:lvl2pPr marL="914400" lvl="1" indent="-355600" algn="l">
              <a:spcBef>
                <a:spcPts val="400"/>
              </a:spcBef>
              <a:spcAft>
                <a:spcPts val="0"/>
              </a:spcAft>
              <a:buSzPts val="2000"/>
              <a:buFont typeface="Verdana"/>
              <a:buChar char="•"/>
              <a:defRPr sz="2000"/>
            </a:lvl2pPr>
            <a:lvl3pPr marL="1371600" lvl="2" indent="-228600" algn="l">
              <a:spcBef>
                <a:spcPts val="360"/>
              </a:spcBef>
              <a:spcAft>
                <a:spcPts val="0"/>
              </a:spcAft>
              <a:buSzPts val="1400"/>
              <a:buNone/>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8" name="Google Shape;48;p4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Verdana"/>
              <a:buNone/>
              <a:defRPr sz="2400" b="1"/>
            </a:lvl1pPr>
            <a:lvl2pPr marL="914400" lvl="1" indent="-228600" algn="l">
              <a:spcBef>
                <a:spcPts val="400"/>
              </a:spcBef>
              <a:spcAft>
                <a:spcPts val="0"/>
              </a:spcAft>
              <a:buSzPts val="2000"/>
              <a:buFont typeface="Verdana"/>
              <a:buNone/>
              <a:defRPr sz="2000" b="1"/>
            </a:lvl2pPr>
            <a:lvl3pPr marL="1371600" lvl="2" indent="-228600" algn="l">
              <a:spcBef>
                <a:spcPts val="360"/>
              </a:spcBef>
              <a:spcAft>
                <a:spcPts val="0"/>
              </a:spcAft>
              <a:buClr>
                <a:srgbClr val="0F5494"/>
              </a:buClr>
              <a:buSzPts val="1800"/>
              <a:buFont typeface="Verdana"/>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9" name="Google Shape;49;p4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Font typeface="Verdana"/>
              <a:buChar char="•"/>
              <a:defRPr sz="2400"/>
            </a:lvl1pPr>
            <a:lvl2pPr marL="914400" lvl="1" indent="-355600" algn="l">
              <a:spcBef>
                <a:spcPts val="400"/>
              </a:spcBef>
              <a:spcAft>
                <a:spcPts val="0"/>
              </a:spcAft>
              <a:buSzPts val="2000"/>
              <a:buFont typeface="Verdana"/>
              <a:buChar char="•"/>
              <a:defRPr sz="2000"/>
            </a:lvl2pPr>
            <a:lvl3pPr marL="1371600" lvl="2" indent="-228600" algn="l">
              <a:spcBef>
                <a:spcPts val="360"/>
              </a:spcBef>
              <a:spcAft>
                <a:spcPts val="0"/>
              </a:spcAft>
              <a:buSzPts val="1400"/>
              <a:buNone/>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50" name="Google Shape;50;p4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977554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7"/>
          <p:cNvSpPr txBox="1">
            <a:spLocks noGrp="1"/>
          </p:cNvSpPr>
          <p:nvPr>
            <p:ph type="title"/>
          </p:nvPr>
        </p:nvSpPr>
        <p:spPr>
          <a:xfrm>
            <a:off x="624417" y="1123951"/>
            <a:ext cx="10972800" cy="9366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989861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44631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4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Verdana"/>
              <a:buChar char="•"/>
              <a:defRPr sz="3200"/>
            </a:lvl1pPr>
            <a:lvl2pPr marL="914400" lvl="1" indent="-406400" algn="l">
              <a:spcBef>
                <a:spcPts val="560"/>
              </a:spcBef>
              <a:spcAft>
                <a:spcPts val="0"/>
              </a:spcAft>
              <a:buSzPts val="2800"/>
              <a:buFont typeface="Verdana"/>
              <a:buChar char="•"/>
              <a:defRPr sz="2800"/>
            </a:lvl2pPr>
            <a:lvl3pPr marL="1371600" lvl="2" indent="-228600" algn="l">
              <a:spcBef>
                <a:spcPts val="480"/>
              </a:spcBef>
              <a:spcAft>
                <a:spcPts val="0"/>
              </a:spcAft>
              <a:buSzPts val="1400"/>
              <a:buNone/>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5" name="Google Shape;65;p4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Verdana"/>
              <a:buNone/>
              <a:defRPr sz="1400"/>
            </a:lvl1pPr>
            <a:lvl2pPr marL="914400" lvl="1" indent="-228600" algn="l">
              <a:spcBef>
                <a:spcPts val="240"/>
              </a:spcBef>
              <a:spcAft>
                <a:spcPts val="0"/>
              </a:spcAft>
              <a:buSzPts val="1200"/>
              <a:buFont typeface="Verdana"/>
              <a:buNone/>
              <a:defRPr sz="1200"/>
            </a:lvl2pPr>
            <a:lvl3pPr marL="1371600" lvl="2" indent="-228600" algn="l">
              <a:spcBef>
                <a:spcPts val="200"/>
              </a:spcBef>
              <a:spcAft>
                <a:spcPts val="0"/>
              </a:spcAft>
              <a:buClr>
                <a:srgbClr val="0F5494"/>
              </a:buClr>
              <a:buSzPts val="1000"/>
              <a:buFont typeface="Verdana"/>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6" name="Google Shape;66;p4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501881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5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a:spLocks noGrp="1"/>
          </p:cNvSpPr>
          <p:nvPr>
            <p:ph type="pic" idx="2"/>
          </p:nvPr>
        </p:nvSpPr>
        <p:spPr>
          <a:xfrm>
            <a:off x="2389717" y="612775"/>
            <a:ext cx="7315200" cy="4114800"/>
          </a:xfrm>
          <a:prstGeom prst="rect">
            <a:avLst/>
          </a:prstGeom>
          <a:noFill/>
          <a:ln>
            <a:noFill/>
          </a:ln>
        </p:spPr>
      </p:sp>
      <p:sp>
        <p:nvSpPr>
          <p:cNvPr id="72" name="Google Shape;72;p5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Font typeface="Verdana"/>
              <a:buNone/>
              <a:defRPr sz="1400"/>
            </a:lvl1pPr>
            <a:lvl2pPr marL="914400" lvl="1" indent="-228600" algn="l">
              <a:spcBef>
                <a:spcPts val="240"/>
              </a:spcBef>
              <a:spcAft>
                <a:spcPts val="0"/>
              </a:spcAft>
              <a:buSzPts val="1200"/>
              <a:buFont typeface="Verdana"/>
              <a:buNone/>
              <a:defRPr sz="1200"/>
            </a:lvl2pPr>
            <a:lvl3pPr marL="1371600" lvl="2" indent="-228600" algn="l">
              <a:spcBef>
                <a:spcPts val="200"/>
              </a:spcBef>
              <a:spcAft>
                <a:spcPts val="0"/>
              </a:spcAft>
              <a:buClr>
                <a:srgbClr val="0F5494"/>
              </a:buClr>
              <a:buSzPts val="1000"/>
              <a:buFont typeface="Verdana"/>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3" name="Google Shape;73;p5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796213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51"/>
          <p:cNvSpPr txBox="1">
            <a:spLocks noGrp="1"/>
          </p:cNvSpPr>
          <p:nvPr>
            <p:ph type="title"/>
          </p:nvPr>
        </p:nvSpPr>
        <p:spPr>
          <a:xfrm>
            <a:off x="624417" y="1123951"/>
            <a:ext cx="10972800" cy="9366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1"/>
          <p:cNvSpPr txBox="1">
            <a:spLocks noGrp="1"/>
          </p:cNvSpPr>
          <p:nvPr>
            <p:ph type="body" idx="1"/>
          </p:nvPr>
        </p:nvSpPr>
        <p:spPr>
          <a:xfrm rot="5400000">
            <a:off x="4279106" y="-1281906"/>
            <a:ext cx="3633788"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228600" algn="l">
              <a:spcBef>
                <a:spcPts val="360"/>
              </a:spcBef>
              <a:spcAft>
                <a:spcPts val="0"/>
              </a:spcAft>
              <a:buSzPts val="1400"/>
              <a:buNone/>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5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3202286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52"/>
          <p:cNvSpPr txBox="1">
            <a:spLocks noGrp="1"/>
          </p:cNvSpPr>
          <p:nvPr>
            <p:ph type="title"/>
          </p:nvPr>
        </p:nvSpPr>
        <p:spPr>
          <a:xfrm rot="5400000">
            <a:off x="7775839" y="2200011"/>
            <a:ext cx="4897438" cy="27453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2"/>
          <p:cNvSpPr txBox="1">
            <a:spLocks noGrp="1"/>
          </p:cNvSpPr>
          <p:nvPr>
            <p:ph type="body" idx="1"/>
          </p:nvPr>
        </p:nvSpPr>
        <p:spPr>
          <a:xfrm rot="5400000">
            <a:off x="2180432" y="-446881"/>
            <a:ext cx="4897438" cy="8039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228600" algn="l">
              <a:spcBef>
                <a:spcPts val="360"/>
              </a:spcBef>
              <a:spcAft>
                <a:spcPts val="0"/>
              </a:spcAft>
              <a:buSzPts val="1400"/>
              <a:buNone/>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5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5517362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12192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189"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5208006" y="309600"/>
            <a:ext cx="2112433" cy="1100138"/>
          </a:xfrm>
          <a:prstGeom prst="rect">
            <a:avLst/>
          </a:prstGeom>
          <a:noFill/>
          <a:ln w="9525">
            <a:noFill/>
            <a:miter lim="800000"/>
            <a:headEnd/>
            <a:tailEnd/>
          </a:ln>
        </p:spPr>
      </p:pic>
      <p:sp>
        <p:nvSpPr>
          <p:cNvPr id="6" name="Rectangle 5"/>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sz="1800" b="0"/>
          </a:p>
        </p:txBody>
      </p:sp>
      <p:sp>
        <p:nvSpPr>
          <p:cNvPr id="2" name="Title 1"/>
          <p:cNvSpPr>
            <a:spLocks noGrp="1"/>
          </p:cNvSpPr>
          <p:nvPr>
            <p:ph type="title" hasCustomPrompt="1"/>
          </p:nvPr>
        </p:nvSpPr>
        <p:spPr>
          <a:xfrm>
            <a:off x="5519936" y="1700808"/>
            <a:ext cx="6048672"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623393" y="3933056"/>
            <a:ext cx="4992555" cy="1872208"/>
          </a:xfrm>
        </p:spPr>
        <p:txBody>
          <a:bodyPr/>
          <a:lstStyle>
            <a:lvl1pPr marL="0" indent="0">
              <a:buNone/>
              <a:defRPr sz="3000" b="1" i="0">
                <a:solidFill>
                  <a:schemeClr val="bg1"/>
                </a:solidFill>
              </a:defRPr>
            </a:lvl1pPr>
            <a:lvl3pPr marL="228594" indent="-228594"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extLst>
      <p:ext uri="{BB962C8B-B14F-4D97-AF65-F5344CB8AC3E}">
        <p14:creationId xmlns:p14="http://schemas.microsoft.com/office/powerpoint/2010/main" val="942039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D44774-04A7-4B95-A40F-1463FE43E540}"/>
              </a:ext>
            </a:extLst>
          </p:cNvPr>
          <p:cNvSpPr/>
          <p:nvPr userDrawn="1"/>
        </p:nvSpPr>
        <p:spPr>
          <a:xfrm>
            <a:off x="0" y="0"/>
            <a:ext cx="12192000" cy="1556792"/>
          </a:xfrm>
          <a:prstGeom prst="rect">
            <a:avLst/>
          </a:prstGeom>
          <a:solidFill>
            <a:srgbClr val="0F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13" name="Rectangle 12">
            <a:extLst>
              <a:ext uri="{FF2B5EF4-FFF2-40B4-BE49-F238E27FC236}">
                <a16:creationId xmlns:a16="http://schemas.microsoft.com/office/drawing/2014/main" id="{6721FCD7-D143-473C-99D2-4D13DF28D5B6}"/>
              </a:ext>
            </a:extLst>
          </p:cNvPr>
          <p:cNvSpPr/>
          <p:nvPr userDrawn="1"/>
        </p:nvSpPr>
        <p:spPr>
          <a:xfrm>
            <a:off x="0" y="1551426"/>
            <a:ext cx="12192000"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2" name="Title 1">
            <a:extLst>
              <a:ext uri="{FF2B5EF4-FFF2-40B4-BE49-F238E27FC236}">
                <a16:creationId xmlns:a16="http://schemas.microsoft.com/office/drawing/2014/main" id="{ED08D86C-A731-4CEC-9964-81B4AB26B3A7}"/>
              </a:ext>
            </a:extLst>
          </p:cNvPr>
          <p:cNvSpPr>
            <a:spLocks noGrp="1"/>
          </p:cNvSpPr>
          <p:nvPr>
            <p:ph type="title"/>
          </p:nvPr>
        </p:nvSpPr>
        <p:spPr>
          <a:xfrm>
            <a:off x="394637" y="729545"/>
            <a:ext cx="10972800" cy="461665"/>
          </a:xfrm>
        </p:spPr>
        <p:txBody>
          <a:bodyPr wrap="square">
            <a:spAutoFit/>
          </a:bodyPr>
          <a:lstStyle>
            <a:lvl1pPr>
              <a:defRPr lang="en-US" sz="2400" kern="1200">
                <a:solidFill>
                  <a:schemeClr val="bg1"/>
                </a:solidFill>
                <a:latin typeface="Verdana" pitchFamily="34" charset="0"/>
                <a:ea typeface="+mn-ea"/>
                <a:cs typeface="+mn-cs"/>
              </a:defRPr>
            </a:lvl1pPr>
          </a:lstStyle>
          <a:p>
            <a:pPr lvl="0"/>
            <a:r>
              <a:rPr lang="en-US" dirty="0"/>
              <a:t>Click to edit Master title style</a:t>
            </a:r>
          </a:p>
        </p:txBody>
      </p:sp>
      <p:sp>
        <p:nvSpPr>
          <p:cNvPr id="14" name="TextBox 25">
            <a:extLst>
              <a:ext uri="{FF2B5EF4-FFF2-40B4-BE49-F238E27FC236}">
                <a16:creationId xmlns:a16="http://schemas.microsoft.com/office/drawing/2014/main" id="{7A107D37-5719-453B-931B-D3CD8BE27DFE}"/>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pic>
        <p:nvPicPr>
          <p:cNvPr id="10" name="Picture 17">
            <a:extLst>
              <a:ext uri="{FF2B5EF4-FFF2-40B4-BE49-F238E27FC236}">
                <a16:creationId xmlns:a16="http://schemas.microsoft.com/office/drawing/2014/main" id="{2B12EAC8-5E25-384D-8A19-C86459BD553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pic>
        <p:nvPicPr>
          <p:cNvPr id="15" name="Picture 26">
            <a:extLst>
              <a:ext uri="{FF2B5EF4-FFF2-40B4-BE49-F238E27FC236}">
                <a16:creationId xmlns:a16="http://schemas.microsoft.com/office/drawing/2014/main" id="{5939528B-79FD-D84E-ACCD-2A60CC366B11}"/>
              </a:ext>
            </a:extLst>
          </p:cNvPr>
          <p:cNvPicPr>
            <a:picLocks noChangeAspect="1"/>
          </p:cNvPicPr>
          <p:nvPr userDrawn="1"/>
        </p:nvPicPr>
        <p:blipFill>
          <a:blip r:embed="rId3"/>
          <a:stretch>
            <a:fillRect/>
          </a:stretch>
        </p:blipFill>
        <p:spPr>
          <a:xfrm>
            <a:off x="3717989" y="6329182"/>
            <a:ext cx="4490247" cy="390713"/>
          </a:xfrm>
          <a:prstGeom prst="rect">
            <a:avLst/>
          </a:prstGeom>
        </p:spPr>
      </p:pic>
    </p:spTree>
    <p:extLst>
      <p:ext uri="{BB962C8B-B14F-4D97-AF65-F5344CB8AC3E}">
        <p14:creationId xmlns:p14="http://schemas.microsoft.com/office/powerpoint/2010/main" val="3926136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D free service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013D95F-4295-4C8A-8DC9-202186DB6791}"/>
              </a:ext>
            </a:extLst>
          </p:cNvPr>
          <p:cNvSpPr txBox="1"/>
          <p:nvPr userDrawn="1"/>
        </p:nvSpPr>
        <p:spPr>
          <a:xfrm>
            <a:off x="3074660" y="56123"/>
            <a:ext cx="4532010" cy="1015663"/>
          </a:xfrm>
          <a:prstGeom prst="rect">
            <a:avLst/>
          </a:prstGeom>
          <a:noFill/>
        </p:spPr>
        <p:txBody>
          <a:bodyPr wrap="none" rtlCol="0">
            <a:spAutoFit/>
          </a:bodyPr>
          <a:lstStyle/>
          <a:p>
            <a:r>
              <a:rPr lang="en-US" sz="6000" dirty="0">
                <a:solidFill>
                  <a:schemeClr val="bg1"/>
                </a:solidFill>
                <a:latin typeface="Georgia" panose="02040502050405020303" pitchFamily="18" charset="0"/>
              </a:rPr>
              <a:t>Questions</a:t>
            </a:r>
            <a:r>
              <a:rPr lang="en-US" sz="6000" b="0" dirty="0">
                <a:solidFill>
                  <a:schemeClr val="bg1"/>
                </a:solidFill>
                <a:latin typeface="Georgia" panose="02040502050405020303" pitchFamily="18" charset="0"/>
              </a:rPr>
              <a:t>?</a:t>
            </a:r>
          </a:p>
        </p:txBody>
      </p:sp>
      <p:sp>
        <p:nvSpPr>
          <p:cNvPr id="12" name="TextBox 11">
            <a:extLst>
              <a:ext uri="{FF2B5EF4-FFF2-40B4-BE49-F238E27FC236}">
                <a16:creationId xmlns:a16="http://schemas.microsoft.com/office/drawing/2014/main" id="{2AA68E76-CE00-4DC7-A538-228C45253D8A}"/>
              </a:ext>
            </a:extLst>
          </p:cNvPr>
          <p:cNvSpPr txBox="1"/>
          <p:nvPr userDrawn="1"/>
        </p:nvSpPr>
        <p:spPr>
          <a:xfrm>
            <a:off x="3195418" y="4898414"/>
            <a:ext cx="7425663" cy="369332"/>
          </a:xfrm>
          <a:prstGeom prst="rect">
            <a:avLst/>
          </a:prstGeom>
          <a:noFill/>
        </p:spPr>
        <p:txBody>
          <a:bodyPr wrap="square" rtlCol="0">
            <a:spAutoFit/>
          </a:bodyPr>
          <a:lstStyle/>
          <a:p>
            <a:r>
              <a:rPr lang="en-US" sz="1800" b="0" dirty="0">
                <a:solidFill>
                  <a:schemeClr val="bg1"/>
                </a:solidFill>
              </a:rPr>
              <a:t>question@china-iprhelpdesk.eu</a:t>
            </a:r>
          </a:p>
        </p:txBody>
      </p:sp>
      <p:sp>
        <p:nvSpPr>
          <p:cNvPr id="13" name="TextBox 12">
            <a:extLst>
              <a:ext uri="{FF2B5EF4-FFF2-40B4-BE49-F238E27FC236}">
                <a16:creationId xmlns:a16="http://schemas.microsoft.com/office/drawing/2014/main" id="{839CB577-8A8C-491C-88DD-F976B87AEEE4}"/>
              </a:ext>
            </a:extLst>
          </p:cNvPr>
          <p:cNvSpPr txBox="1">
            <a:spLocks noChangeArrowheads="1"/>
          </p:cNvSpPr>
          <p:nvPr userDrawn="1"/>
        </p:nvSpPr>
        <p:spPr bwMode="auto">
          <a:xfrm flipH="1">
            <a:off x="329446" y="1485873"/>
            <a:ext cx="26205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457189" eaLnBrk="1" hangingPunct="1"/>
            <a:r>
              <a:rPr lang="en-US" sz="2000" b="1" dirty="0">
                <a:solidFill>
                  <a:srgbClr val="000000"/>
                </a:solidFill>
                <a:latin typeface="Calibri" pitchFamily="34" charset="0"/>
                <a:cs typeface="Arial" charset="0"/>
              </a:rPr>
              <a:t>Enquiry Helpline</a:t>
            </a:r>
          </a:p>
        </p:txBody>
      </p:sp>
      <p:sp>
        <p:nvSpPr>
          <p:cNvPr id="14" name="TextBox 13">
            <a:extLst>
              <a:ext uri="{FF2B5EF4-FFF2-40B4-BE49-F238E27FC236}">
                <a16:creationId xmlns:a16="http://schemas.microsoft.com/office/drawing/2014/main" id="{42058C71-BD02-4C97-873C-B6900EA526B0}"/>
              </a:ext>
            </a:extLst>
          </p:cNvPr>
          <p:cNvSpPr txBox="1">
            <a:spLocks noChangeArrowheads="1"/>
          </p:cNvSpPr>
          <p:nvPr userDrawn="1"/>
        </p:nvSpPr>
        <p:spPr bwMode="auto">
          <a:xfrm flipH="1">
            <a:off x="7015060" y="3703297"/>
            <a:ext cx="31877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457189" eaLnBrk="1" hangingPunct="1"/>
            <a:r>
              <a:rPr lang="en-US" sz="2000" b="1" dirty="0">
                <a:solidFill>
                  <a:srgbClr val="000000"/>
                </a:solidFill>
                <a:latin typeface="Calibri" pitchFamily="34" charset="0"/>
                <a:cs typeface="Arial" charset="0"/>
              </a:rPr>
              <a:t>Guides &amp; Factsheets</a:t>
            </a:r>
          </a:p>
        </p:txBody>
      </p:sp>
      <p:sp>
        <p:nvSpPr>
          <p:cNvPr id="15" name="TextBox 15">
            <a:extLst>
              <a:ext uri="{FF2B5EF4-FFF2-40B4-BE49-F238E27FC236}">
                <a16:creationId xmlns:a16="http://schemas.microsoft.com/office/drawing/2014/main" id="{EBF873CE-6C63-4B03-A46D-16F66A15741E}"/>
              </a:ext>
            </a:extLst>
          </p:cNvPr>
          <p:cNvSpPr txBox="1">
            <a:spLocks noChangeArrowheads="1"/>
          </p:cNvSpPr>
          <p:nvPr userDrawn="1"/>
        </p:nvSpPr>
        <p:spPr bwMode="auto">
          <a:xfrm>
            <a:off x="4352040" y="1485873"/>
            <a:ext cx="31588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457189" eaLnBrk="1" hangingPunct="1"/>
            <a:r>
              <a:rPr lang="en-US" sz="2000" b="1" dirty="0">
                <a:solidFill>
                  <a:srgbClr val="000000"/>
                </a:solidFill>
                <a:latin typeface="Calibri" pitchFamily="34" charset="0"/>
                <a:cs typeface="Arial" charset="0"/>
              </a:rPr>
              <a:t>Training Workshops</a:t>
            </a:r>
          </a:p>
        </p:txBody>
      </p:sp>
      <p:sp>
        <p:nvSpPr>
          <p:cNvPr id="16" name="TextBox 10">
            <a:extLst>
              <a:ext uri="{FF2B5EF4-FFF2-40B4-BE49-F238E27FC236}">
                <a16:creationId xmlns:a16="http://schemas.microsoft.com/office/drawing/2014/main" id="{46FCE4D4-F3EA-437D-A325-755C6FA60EFD}"/>
              </a:ext>
            </a:extLst>
          </p:cNvPr>
          <p:cNvSpPr txBox="1">
            <a:spLocks noChangeArrowheads="1"/>
          </p:cNvSpPr>
          <p:nvPr userDrawn="1"/>
        </p:nvSpPr>
        <p:spPr bwMode="auto">
          <a:xfrm>
            <a:off x="2872768" y="3703297"/>
            <a:ext cx="18173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457189" eaLnBrk="1" hangingPunct="1"/>
            <a:r>
              <a:rPr lang="en-US" sz="2000" b="1" dirty="0">
                <a:solidFill>
                  <a:srgbClr val="000000"/>
                </a:solidFill>
                <a:latin typeface="Calibri" pitchFamily="34" charset="0"/>
                <a:cs typeface="Arial" charset="0"/>
              </a:rPr>
              <a:t>Website &amp; Blog</a:t>
            </a:r>
          </a:p>
        </p:txBody>
      </p:sp>
      <p:sp>
        <p:nvSpPr>
          <p:cNvPr id="17" name="TextBox 15">
            <a:extLst>
              <a:ext uri="{FF2B5EF4-FFF2-40B4-BE49-F238E27FC236}">
                <a16:creationId xmlns:a16="http://schemas.microsoft.com/office/drawing/2014/main" id="{3D0ECD91-E918-40C3-BB0B-E9A1B8C72ADB}"/>
              </a:ext>
            </a:extLst>
          </p:cNvPr>
          <p:cNvSpPr txBox="1">
            <a:spLocks noChangeArrowheads="1"/>
          </p:cNvSpPr>
          <p:nvPr userDrawn="1"/>
        </p:nvSpPr>
        <p:spPr bwMode="auto">
          <a:xfrm>
            <a:off x="9284259" y="1485873"/>
            <a:ext cx="2349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defTabSz="457189" eaLnBrk="1" hangingPunct="1"/>
            <a:r>
              <a:rPr lang="en-US" sz="2000" b="1" dirty="0">
                <a:solidFill>
                  <a:srgbClr val="000000"/>
                </a:solidFill>
                <a:latin typeface="Calibri" pitchFamily="34" charset="0"/>
                <a:cs typeface="Arial" charset="0"/>
              </a:rPr>
              <a:t>Webinars</a:t>
            </a:r>
          </a:p>
        </p:txBody>
      </p:sp>
      <p:pic>
        <p:nvPicPr>
          <p:cNvPr id="18" name="Picture 17">
            <a:extLst>
              <a:ext uri="{FF2B5EF4-FFF2-40B4-BE49-F238E27FC236}">
                <a16:creationId xmlns:a16="http://schemas.microsoft.com/office/drawing/2014/main" id="{A3DC311E-592E-4C22-8844-E81952A3E6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5516" y="1998365"/>
            <a:ext cx="1693197" cy="1269898"/>
          </a:xfrm>
          <a:prstGeom prst="rect">
            <a:avLst/>
          </a:prstGeom>
        </p:spPr>
      </p:pic>
      <p:pic>
        <p:nvPicPr>
          <p:cNvPr id="19" name="Picture 18">
            <a:extLst>
              <a:ext uri="{FF2B5EF4-FFF2-40B4-BE49-F238E27FC236}">
                <a16:creationId xmlns:a16="http://schemas.microsoft.com/office/drawing/2014/main" id="{C989BD35-48B6-43B6-9013-3C5BF7CEF3F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842996" y="4239761"/>
            <a:ext cx="1876897" cy="1407673"/>
          </a:xfrm>
          <a:prstGeom prst="rect">
            <a:avLst/>
          </a:prstGeom>
        </p:spPr>
      </p:pic>
      <p:pic>
        <p:nvPicPr>
          <p:cNvPr id="20" name="Picture 19">
            <a:extLst>
              <a:ext uri="{FF2B5EF4-FFF2-40B4-BE49-F238E27FC236}">
                <a16:creationId xmlns:a16="http://schemas.microsoft.com/office/drawing/2014/main" id="{62CA9D43-E155-47AF-8B0C-5B543D718F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847863" y="1988849"/>
            <a:ext cx="2167196" cy="1625397"/>
          </a:xfrm>
          <a:prstGeom prst="rect">
            <a:avLst/>
          </a:prstGeom>
          <a:ln>
            <a:noFill/>
          </a:ln>
        </p:spPr>
      </p:pic>
      <p:pic>
        <p:nvPicPr>
          <p:cNvPr id="21" name="Picture 20">
            <a:extLst>
              <a:ext uri="{FF2B5EF4-FFF2-40B4-BE49-F238E27FC236}">
                <a16:creationId xmlns:a16="http://schemas.microsoft.com/office/drawing/2014/main" id="{02162DC6-F7B1-4075-B6B4-23B87C8516A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96672" y="2178631"/>
            <a:ext cx="1846885" cy="1385164"/>
          </a:xfrm>
          <a:prstGeom prst="rect">
            <a:avLst/>
          </a:prstGeom>
        </p:spPr>
      </p:pic>
      <p:pic>
        <p:nvPicPr>
          <p:cNvPr id="22" name="Picture 21">
            <a:extLst>
              <a:ext uri="{FF2B5EF4-FFF2-40B4-BE49-F238E27FC236}">
                <a16:creationId xmlns:a16="http://schemas.microsoft.com/office/drawing/2014/main" id="{D6AF0839-7DA9-4088-8639-40F65132982B}"/>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694524" y="4239752"/>
            <a:ext cx="1828800" cy="1371600"/>
          </a:xfrm>
          <a:prstGeom prst="rect">
            <a:avLst/>
          </a:prstGeom>
        </p:spPr>
      </p:pic>
      <p:sp>
        <p:nvSpPr>
          <p:cNvPr id="23" name="Rectangle 22">
            <a:extLst>
              <a:ext uri="{FF2B5EF4-FFF2-40B4-BE49-F238E27FC236}">
                <a16:creationId xmlns:a16="http://schemas.microsoft.com/office/drawing/2014/main" id="{E29C9D4E-8E98-41F7-B546-0B8E0865D4AB}"/>
              </a:ext>
            </a:extLst>
          </p:cNvPr>
          <p:cNvSpPr/>
          <p:nvPr userDrawn="1"/>
        </p:nvSpPr>
        <p:spPr>
          <a:xfrm>
            <a:off x="0" y="521164"/>
            <a:ext cx="2927648"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24" name="TextBox 23">
            <a:extLst>
              <a:ext uri="{FF2B5EF4-FFF2-40B4-BE49-F238E27FC236}">
                <a16:creationId xmlns:a16="http://schemas.microsoft.com/office/drawing/2014/main" id="{5D21E89A-AEAE-4C26-B275-212CDDA29E82}"/>
              </a:ext>
            </a:extLst>
          </p:cNvPr>
          <p:cNvSpPr txBox="1"/>
          <p:nvPr userDrawn="1"/>
        </p:nvSpPr>
        <p:spPr>
          <a:xfrm>
            <a:off x="3364274" y="304582"/>
            <a:ext cx="4097597" cy="461665"/>
          </a:xfrm>
          <a:prstGeom prst="rect">
            <a:avLst/>
          </a:prstGeom>
          <a:noFill/>
        </p:spPr>
        <p:txBody>
          <a:bodyPr wrap="none" rtlCol="0">
            <a:spAutoFit/>
          </a:bodyPr>
          <a:lstStyle/>
          <a:p>
            <a:r>
              <a:rPr lang="en-GB" sz="2400" dirty="0">
                <a:solidFill>
                  <a:srgbClr val="0F5494"/>
                </a:solidFill>
                <a:latin typeface="+mj-lt"/>
                <a:cs typeface="Times New Roman" panose="02020603050405020304" pitchFamily="18" charset="0"/>
              </a:rPr>
              <a:t>Helpdesk free services</a:t>
            </a:r>
          </a:p>
        </p:txBody>
      </p:sp>
      <p:sp>
        <p:nvSpPr>
          <p:cNvPr id="25" name="Rectangle 24">
            <a:extLst>
              <a:ext uri="{FF2B5EF4-FFF2-40B4-BE49-F238E27FC236}">
                <a16:creationId xmlns:a16="http://schemas.microsoft.com/office/drawing/2014/main" id="{0361DB75-1247-4E8C-8AFE-A018A897E356}"/>
              </a:ext>
            </a:extLst>
          </p:cNvPr>
          <p:cNvSpPr/>
          <p:nvPr userDrawn="1"/>
        </p:nvSpPr>
        <p:spPr>
          <a:xfrm>
            <a:off x="7606670" y="521164"/>
            <a:ext cx="4585330"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26" name="TextBox 25">
            <a:extLst>
              <a:ext uri="{FF2B5EF4-FFF2-40B4-BE49-F238E27FC236}">
                <a16:creationId xmlns:a16="http://schemas.microsoft.com/office/drawing/2014/main" id="{019EEACA-2A1B-45FE-B110-CB78C51058CE}"/>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pic>
        <p:nvPicPr>
          <p:cNvPr id="31" name="Picture 17">
            <a:extLst>
              <a:ext uri="{FF2B5EF4-FFF2-40B4-BE49-F238E27FC236}">
                <a16:creationId xmlns:a16="http://schemas.microsoft.com/office/drawing/2014/main" id="{54779D49-B9F0-7B48-BF19-FAB19148FE1F}"/>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pic>
        <p:nvPicPr>
          <p:cNvPr id="32" name="Picture 26">
            <a:extLst>
              <a:ext uri="{FF2B5EF4-FFF2-40B4-BE49-F238E27FC236}">
                <a16:creationId xmlns:a16="http://schemas.microsoft.com/office/drawing/2014/main" id="{23D2458D-6CFD-FA42-A257-A293D47DAD58}"/>
              </a:ext>
            </a:extLst>
          </p:cNvPr>
          <p:cNvPicPr>
            <a:picLocks noChangeAspect="1"/>
          </p:cNvPicPr>
          <p:nvPr userDrawn="1"/>
        </p:nvPicPr>
        <p:blipFill>
          <a:blip r:embed="rId8"/>
          <a:stretch>
            <a:fillRect/>
          </a:stretch>
        </p:blipFill>
        <p:spPr>
          <a:xfrm>
            <a:off x="3717989" y="6329182"/>
            <a:ext cx="4490247" cy="390713"/>
          </a:xfrm>
          <a:prstGeom prst="rect">
            <a:avLst/>
          </a:prstGeom>
        </p:spPr>
      </p:pic>
    </p:spTree>
    <p:extLst>
      <p:ext uri="{BB962C8B-B14F-4D97-AF65-F5344CB8AC3E}">
        <p14:creationId xmlns:p14="http://schemas.microsoft.com/office/powerpoint/2010/main" val="133769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387600"/>
            <a:ext cx="53848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Box 25">
            <a:extLst>
              <a:ext uri="{FF2B5EF4-FFF2-40B4-BE49-F238E27FC236}">
                <a16:creationId xmlns:a16="http://schemas.microsoft.com/office/drawing/2014/main" id="{967AE0CE-698C-442F-91B8-715355156024}"/>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pic>
        <p:nvPicPr>
          <p:cNvPr id="15" name="Picture 17">
            <a:extLst>
              <a:ext uri="{FF2B5EF4-FFF2-40B4-BE49-F238E27FC236}">
                <a16:creationId xmlns:a16="http://schemas.microsoft.com/office/drawing/2014/main" id="{7B09995E-4687-9B48-84A6-8500E3BCC0A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spTree>
    <p:extLst>
      <p:ext uri="{BB962C8B-B14F-4D97-AF65-F5344CB8AC3E}">
        <p14:creationId xmlns:p14="http://schemas.microsoft.com/office/powerpoint/2010/main" val="1598699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ebinar Interaction Too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8B751B-8D4B-45F7-990F-0544F260361E}"/>
              </a:ext>
            </a:extLst>
          </p:cNvPr>
          <p:cNvSpPr/>
          <p:nvPr userDrawn="1"/>
        </p:nvSpPr>
        <p:spPr>
          <a:xfrm>
            <a:off x="0" y="521164"/>
            <a:ext cx="2927648"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15" name="TextBox 14">
            <a:extLst>
              <a:ext uri="{FF2B5EF4-FFF2-40B4-BE49-F238E27FC236}">
                <a16:creationId xmlns:a16="http://schemas.microsoft.com/office/drawing/2014/main" id="{7D1C3C40-A30E-414F-8AD0-2EF903A66470}"/>
              </a:ext>
            </a:extLst>
          </p:cNvPr>
          <p:cNvSpPr txBox="1"/>
          <p:nvPr userDrawn="1"/>
        </p:nvSpPr>
        <p:spPr>
          <a:xfrm>
            <a:off x="3085272" y="306451"/>
            <a:ext cx="4533613" cy="461665"/>
          </a:xfrm>
          <a:prstGeom prst="rect">
            <a:avLst/>
          </a:prstGeom>
          <a:noFill/>
        </p:spPr>
        <p:txBody>
          <a:bodyPr wrap="none" rtlCol="0">
            <a:spAutoFit/>
          </a:bodyPr>
          <a:lstStyle/>
          <a:p>
            <a:r>
              <a:rPr lang="en-GB" sz="2400" dirty="0">
                <a:solidFill>
                  <a:srgbClr val="0F5494"/>
                </a:solidFill>
                <a:latin typeface="+mj-lt"/>
                <a:cs typeface="Times New Roman" panose="02020603050405020304" pitchFamily="18" charset="0"/>
              </a:rPr>
              <a:t>Webinar Interaction Tool</a:t>
            </a:r>
          </a:p>
        </p:txBody>
      </p:sp>
      <p:sp>
        <p:nvSpPr>
          <p:cNvPr id="16" name="Rectangle 15">
            <a:extLst>
              <a:ext uri="{FF2B5EF4-FFF2-40B4-BE49-F238E27FC236}">
                <a16:creationId xmlns:a16="http://schemas.microsoft.com/office/drawing/2014/main" id="{80CFAF19-92CE-4363-B637-DEDDE1CD81C5}"/>
              </a:ext>
            </a:extLst>
          </p:cNvPr>
          <p:cNvSpPr/>
          <p:nvPr userDrawn="1"/>
        </p:nvSpPr>
        <p:spPr>
          <a:xfrm>
            <a:off x="7776509" y="528817"/>
            <a:ext cx="4415491" cy="6973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pic>
        <p:nvPicPr>
          <p:cNvPr id="17" name="Picture 16" descr="Image result for GoToWebinar panel screenshot">
            <a:extLst>
              <a:ext uri="{FF2B5EF4-FFF2-40B4-BE49-F238E27FC236}">
                <a16:creationId xmlns:a16="http://schemas.microsoft.com/office/drawing/2014/main" id="{DFDD2397-1E80-41FC-A803-F70A7356631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096000" y="1182989"/>
            <a:ext cx="2927648" cy="4492021"/>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291">
            <a:extLst>
              <a:ext uri="{FF2B5EF4-FFF2-40B4-BE49-F238E27FC236}">
                <a16:creationId xmlns:a16="http://schemas.microsoft.com/office/drawing/2014/main" id="{940D9FB9-6E6C-4CD5-85D3-4C7DE838217A}"/>
              </a:ext>
            </a:extLst>
          </p:cNvPr>
          <p:cNvPicPr preferRelativeResize="0">
            <a:picLocks noGrp="1"/>
          </p:cNvPicPr>
          <p:nvPr userDrawn="1"/>
        </p:nvPicPr>
        <p:blipFill rotWithShape="1">
          <a:blip r:embed="rId3" cstate="screen">
            <a:alphaModFix/>
            <a:extLst>
              <a:ext uri="{28A0092B-C50C-407E-A947-70E740481C1C}">
                <a14:useLocalDpi xmlns:a14="http://schemas.microsoft.com/office/drawing/2010/main"/>
              </a:ext>
            </a:extLst>
          </a:blip>
          <a:srcRect/>
          <a:stretch/>
        </p:blipFill>
        <p:spPr bwMode="auto">
          <a:xfrm>
            <a:off x="1981596" y="1640995"/>
            <a:ext cx="3667585" cy="3633788"/>
          </a:xfrm>
          <a:prstGeom prst="rect">
            <a:avLst/>
          </a:prstGeom>
          <a:noFill/>
          <a:ln w="9525">
            <a:noFill/>
            <a:miter lim="800000"/>
            <a:headEnd/>
            <a:tailEnd/>
          </a:ln>
        </p:spPr>
      </p:pic>
      <p:pic>
        <p:nvPicPr>
          <p:cNvPr id="12" name="Picture 17">
            <a:extLst>
              <a:ext uri="{FF2B5EF4-FFF2-40B4-BE49-F238E27FC236}">
                <a16:creationId xmlns:a16="http://schemas.microsoft.com/office/drawing/2014/main" id="{53E06DE9-1C29-43C2-BB9B-35CB6058F25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sp>
        <p:nvSpPr>
          <p:cNvPr id="13" name="TextBox 25">
            <a:extLst>
              <a:ext uri="{FF2B5EF4-FFF2-40B4-BE49-F238E27FC236}">
                <a16:creationId xmlns:a16="http://schemas.microsoft.com/office/drawing/2014/main" id="{5157B56A-0886-4F86-8143-893FF55196F7}"/>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spTree>
    <p:extLst>
      <p:ext uri="{BB962C8B-B14F-4D97-AF65-F5344CB8AC3E}">
        <p14:creationId xmlns:p14="http://schemas.microsoft.com/office/powerpoint/2010/main" val="117516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BD1CED9-974C-430A-8516-4E2FE392B8A0}"/>
              </a:ext>
            </a:extLst>
          </p:cNvPr>
          <p:cNvSpPr>
            <a:spLocks noChangeArrowheads="1"/>
          </p:cNvSpPr>
          <p:nvPr userDrawn="1"/>
        </p:nvSpPr>
        <p:spPr bwMode="auto">
          <a:xfrm>
            <a:off x="0" y="1125538"/>
            <a:ext cx="12192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189" fontAlgn="auto">
              <a:spcBef>
                <a:spcPts val="0"/>
              </a:spcBef>
              <a:spcAft>
                <a:spcPts val="0"/>
              </a:spcAft>
              <a:defRPr/>
            </a:pPr>
            <a:endParaRPr lang="en-US" sz="1800" b="0">
              <a:solidFill>
                <a:schemeClr val="lt1"/>
              </a:solidFill>
              <a:latin typeface="+mn-lt"/>
            </a:endParaRPr>
          </a:p>
        </p:txBody>
      </p:sp>
      <p:pic>
        <p:nvPicPr>
          <p:cNvPr id="19" name="Picture 6" descr="LOGO CE-EN-quadri.eps">
            <a:extLst>
              <a:ext uri="{FF2B5EF4-FFF2-40B4-BE49-F238E27FC236}">
                <a16:creationId xmlns:a16="http://schemas.microsoft.com/office/drawing/2014/main" id="{9A3A9847-C867-441A-A878-0C58EA6CE365}"/>
              </a:ext>
            </a:extLst>
          </p:cNvPr>
          <p:cNvPicPr>
            <a:picLocks noChangeAspect="1"/>
          </p:cNvPicPr>
          <p:nvPr userDrawn="1"/>
        </p:nvPicPr>
        <p:blipFill>
          <a:blip r:embed="rId2" cstate="print"/>
          <a:srcRect/>
          <a:stretch>
            <a:fillRect/>
          </a:stretch>
        </p:blipFill>
        <p:spPr bwMode="auto">
          <a:xfrm>
            <a:off x="5122341" y="309600"/>
            <a:ext cx="1680436" cy="1100138"/>
          </a:xfrm>
          <a:prstGeom prst="rect">
            <a:avLst/>
          </a:prstGeom>
          <a:noFill/>
          <a:ln w="9525">
            <a:noFill/>
            <a:miter lim="800000"/>
            <a:headEnd/>
            <a:tailEnd/>
          </a:ln>
        </p:spPr>
      </p:pic>
      <p:pic>
        <p:nvPicPr>
          <p:cNvPr id="21" name="Picture 26">
            <a:extLst>
              <a:ext uri="{FF2B5EF4-FFF2-40B4-BE49-F238E27FC236}">
                <a16:creationId xmlns:a16="http://schemas.microsoft.com/office/drawing/2014/main" id="{29C7134B-B8E8-4217-95E3-8E265D0A0F5D}"/>
              </a:ext>
            </a:extLst>
          </p:cNvPr>
          <p:cNvPicPr>
            <a:picLocks noChangeAspect="1"/>
          </p:cNvPicPr>
          <p:nvPr userDrawn="1"/>
        </p:nvPicPr>
        <p:blipFill>
          <a:blip r:embed="rId3"/>
          <a:stretch>
            <a:fillRect/>
          </a:stretch>
        </p:blipFill>
        <p:spPr>
          <a:xfrm>
            <a:off x="119337" y="114244"/>
            <a:ext cx="4490247" cy="390713"/>
          </a:xfrm>
          <a:prstGeom prst="rect">
            <a:avLst/>
          </a:prstGeom>
        </p:spPr>
      </p:pic>
      <p:sp>
        <p:nvSpPr>
          <p:cNvPr id="7" name="Rectangle 5">
            <a:extLst>
              <a:ext uri="{FF2B5EF4-FFF2-40B4-BE49-F238E27FC236}">
                <a16:creationId xmlns:a16="http://schemas.microsoft.com/office/drawing/2014/main" id="{44EBCEEF-2274-4FD3-B866-CACCA24A547C}"/>
              </a:ext>
            </a:extLst>
          </p:cNvPr>
          <p:cNvSpPr/>
          <p:nvPr userDrawn="1"/>
        </p:nvSpPr>
        <p:spPr>
          <a:xfrm>
            <a:off x="5640003" y="6669360"/>
            <a:ext cx="912284"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189" fontAlgn="auto">
              <a:spcBef>
                <a:spcPts val="0"/>
              </a:spcBef>
              <a:spcAft>
                <a:spcPts val="0"/>
              </a:spcAft>
              <a:defRPr/>
            </a:pPr>
            <a:endParaRPr lang="en-US" sz="1800" b="0"/>
          </a:p>
        </p:txBody>
      </p:sp>
    </p:spTree>
    <p:extLst>
      <p:ext uri="{BB962C8B-B14F-4D97-AF65-F5344CB8AC3E}">
        <p14:creationId xmlns:p14="http://schemas.microsoft.com/office/powerpoint/2010/main" val="4288269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F2A5C54-677F-7844-86ED-71A85C7C8932}"/>
              </a:ext>
            </a:extLst>
          </p:cNvPr>
          <p:cNvSpPr/>
          <p:nvPr userDrawn="1"/>
        </p:nvSpPr>
        <p:spPr>
          <a:xfrm>
            <a:off x="0" y="6093296"/>
            <a:ext cx="12288688" cy="798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25">
            <a:extLst>
              <a:ext uri="{FF2B5EF4-FFF2-40B4-BE49-F238E27FC236}">
                <a16:creationId xmlns:a16="http://schemas.microsoft.com/office/drawing/2014/main" id="{533E84BB-FCF2-4311-BF2F-F5D2D131F3DC}"/>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2021. Reuse is authorised provided the source is acknowledged. The reuse policy of European Commission documents is regulated by Decision 2011/833/EU OJ L 330, 14.12.2011, p.39.</a:t>
            </a:r>
          </a:p>
        </p:txBody>
      </p:sp>
      <p:pic>
        <p:nvPicPr>
          <p:cNvPr id="12" name="Picture 17">
            <a:extLst>
              <a:ext uri="{FF2B5EF4-FFF2-40B4-BE49-F238E27FC236}">
                <a16:creationId xmlns:a16="http://schemas.microsoft.com/office/drawing/2014/main" id="{AC46C6BA-9F73-FB46-A5AF-D28649F4AAC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spTree>
    <p:extLst>
      <p:ext uri="{BB962C8B-B14F-4D97-AF65-F5344CB8AC3E}">
        <p14:creationId xmlns:p14="http://schemas.microsoft.com/office/powerpoint/2010/main" val="1417283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58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pic>
        <p:nvPicPr>
          <p:cNvPr id="15" name="Picture 17">
            <a:extLst>
              <a:ext uri="{FF2B5EF4-FFF2-40B4-BE49-F238E27FC236}">
                <a16:creationId xmlns:a16="http://schemas.microsoft.com/office/drawing/2014/main" id="{F79E55F8-6087-42D8-8657-2A7F54BBC648}"/>
              </a:ext>
            </a:extLst>
          </p:cNvPr>
          <p:cNvPicPr>
            <a:picLocks noChangeAspect="1" noChangeArrowheads="1"/>
          </p:cNvPicPr>
          <p:nvPr userDrawn="1"/>
        </p:nvPicPr>
        <p:blipFill>
          <a:blip r:embed="rId2" cstate="print"/>
          <a:srcRect/>
          <a:stretch>
            <a:fillRect/>
          </a:stretch>
        </p:blipFill>
        <p:spPr bwMode="auto">
          <a:xfrm>
            <a:off x="8688290" y="6109219"/>
            <a:ext cx="3327020" cy="663991"/>
          </a:xfrm>
          <a:prstGeom prst="rect">
            <a:avLst/>
          </a:prstGeom>
          <a:noFill/>
          <a:ln w="9525">
            <a:noFill/>
            <a:miter lim="800000"/>
            <a:headEnd/>
            <a:tailEnd/>
          </a:ln>
        </p:spPr>
      </p:pic>
      <p:sp>
        <p:nvSpPr>
          <p:cNvPr id="8" name="TextBox 7">
            <a:extLst>
              <a:ext uri="{FF2B5EF4-FFF2-40B4-BE49-F238E27FC236}">
                <a16:creationId xmlns:a16="http://schemas.microsoft.com/office/drawing/2014/main" id="{28D35CEE-DF9E-4B59-B8EF-B33926AE6C4C}"/>
              </a:ext>
            </a:extLst>
          </p:cNvPr>
          <p:cNvSpPr txBox="1"/>
          <p:nvPr userDrawn="1"/>
        </p:nvSpPr>
        <p:spPr>
          <a:xfrm>
            <a:off x="28048" y="6581010"/>
            <a:ext cx="6644016" cy="276999"/>
          </a:xfrm>
          <a:prstGeom prst="rect">
            <a:avLst/>
          </a:prstGeom>
          <a:noFill/>
        </p:spPr>
        <p:txBody>
          <a:bodyPr wrap="square" rtlCol="0">
            <a:spAutoFit/>
          </a:bodyPr>
          <a:lstStyle/>
          <a:p>
            <a:pPr algn="just"/>
            <a:r>
              <a:rPr lang="en-US" sz="600" b="0" dirty="0">
                <a:solidFill>
                  <a:srgbClr val="000000">
                    <a:lumMod val="65000"/>
                    <a:lumOff val="35000"/>
                  </a:srgbClr>
                </a:solidFill>
              </a:rPr>
              <a:t>© European Union, 2019. Reuse is authorised provided the source is acknowledged. The reuse policy of European Commission documents is regulated by Decision 2011/833/EU OJ L 330, 14.12.2011, p.39.</a:t>
            </a:r>
          </a:p>
        </p:txBody>
      </p:sp>
      <p:pic>
        <p:nvPicPr>
          <p:cNvPr id="9" name="Picture 8">
            <a:extLst>
              <a:ext uri="{FF2B5EF4-FFF2-40B4-BE49-F238E27FC236}">
                <a16:creationId xmlns:a16="http://schemas.microsoft.com/office/drawing/2014/main" id="{490A7B85-204E-467F-931E-9A324A5D3603}"/>
              </a:ext>
            </a:extLst>
          </p:cNvPr>
          <p:cNvPicPr>
            <a:picLocks noChangeAspect="1"/>
          </p:cNvPicPr>
          <p:nvPr userDrawn="1"/>
        </p:nvPicPr>
        <p:blipFill>
          <a:blip r:embed="rId3"/>
          <a:stretch>
            <a:fillRect/>
          </a:stretch>
        </p:blipFill>
        <p:spPr>
          <a:xfrm>
            <a:off x="28049" y="6103673"/>
            <a:ext cx="6163963" cy="527071"/>
          </a:xfrm>
          <a:prstGeom prst="rect">
            <a:avLst/>
          </a:prstGeom>
        </p:spPr>
      </p:pic>
    </p:spTree>
    <p:extLst>
      <p:ext uri="{BB962C8B-B14F-4D97-AF65-F5344CB8AC3E}">
        <p14:creationId xmlns:p14="http://schemas.microsoft.com/office/powerpoint/2010/main" val="6625157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11" name="Picture 2" descr="Afbeeldingsresultaat voor twitter logo">
            <a:extLst>
              <a:ext uri="{FF2B5EF4-FFF2-40B4-BE49-F238E27FC236}">
                <a16:creationId xmlns:a16="http://schemas.microsoft.com/office/drawing/2014/main" id="{7AB1AE53-26C4-480D-9CF4-9C1346A15DB2}"/>
              </a:ext>
            </a:extLst>
          </p:cNvPr>
          <p:cNvPicPr>
            <a:picLocks noChangeAspect="1" noChangeArrowheads="1"/>
          </p:cNvPicPr>
          <p:nvPr userDrawn="1"/>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7363" y="1626552"/>
            <a:ext cx="1248833" cy="936625"/>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760B6D3-D1F8-43A0-9DE1-8DF391D69562}"/>
              </a:ext>
            </a:extLst>
          </p:cNvPr>
          <p:cNvPicPr>
            <a:picLocks noChangeAspect="1"/>
          </p:cNvPicPr>
          <p:nvPr userDrawn="1"/>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213980" y="1631682"/>
            <a:ext cx="1235153" cy="926365"/>
          </a:xfrm>
          <a:prstGeom prst="rect">
            <a:avLst/>
          </a:prstGeom>
        </p:spPr>
      </p:pic>
      <p:sp>
        <p:nvSpPr>
          <p:cNvPr id="13" name="TextBox 12">
            <a:extLst>
              <a:ext uri="{FF2B5EF4-FFF2-40B4-BE49-F238E27FC236}">
                <a16:creationId xmlns:a16="http://schemas.microsoft.com/office/drawing/2014/main" id="{DF01856B-CD6F-41E2-9C8D-A13B6374AB70}"/>
              </a:ext>
            </a:extLst>
          </p:cNvPr>
          <p:cNvSpPr txBox="1"/>
          <p:nvPr userDrawn="1"/>
        </p:nvSpPr>
        <p:spPr>
          <a:xfrm>
            <a:off x="5481158" y="1843695"/>
            <a:ext cx="3840425" cy="707886"/>
          </a:xfrm>
          <a:prstGeom prst="rect">
            <a:avLst/>
          </a:prstGeom>
          <a:noFill/>
        </p:spPr>
        <p:txBody>
          <a:bodyPr wrap="square" rtlCol="0">
            <a:spAutoFit/>
          </a:bodyPr>
          <a:lstStyle/>
          <a:p>
            <a:r>
              <a:rPr lang="en-US" sz="2000" b="0" dirty="0">
                <a:solidFill>
                  <a:srgbClr val="0F5494"/>
                </a:solidFill>
              </a:rPr>
              <a:t>@</a:t>
            </a:r>
            <a:r>
              <a:rPr lang="en-US" sz="2000" b="0" dirty="0" err="1">
                <a:solidFill>
                  <a:srgbClr val="0F5494"/>
                </a:solidFill>
              </a:rPr>
              <a:t>ChinaIPR</a:t>
            </a:r>
            <a:r>
              <a:rPr lang="en-US" sz="2000" b="0" dirty="0">
                <a:solidFill>
                  <a:srgbClr val="0F5494"/>
                </a:solidFill>
              </a:rPr>
              <a:t> </a:t>
            </a:r>
            <a:br>
              <a:rPr lang="en-US" sz="2000" b="0" dirty="0">
                <a:solidFill>
                  <a:srgbClr val="0F5494"/>
                </a:solidFill>
              </a:rPr>
            </a:br>
            <a:endParaRPr lang="en-US" sz="2000" b="0" dirty="0">
              <a:solidFill>
                <a:srgbClr val="0F5494"/>
              </a:solidFill>
            </a:endParaRPr>
          </a:p>
        </p:txBody>
      </p:sp>
      <p:sp>
        <p:nvSpPr>
          <p:cNvPr id="14" name="TextBox 13">
            <a:extLst>
              <a:ext uri="{FF2B5EF4-FFF2-40B4-BE49-F238E27FC236}">
                <a16:creationId xmlns:a16="http://schemas.microsoft.com/office/drawing/2014/main" id="{52706A06-B6D9-4FBE-84FB-13BD83231D00}"/>
              </a:ext>
            </a:extLst>
          </p:cNvPr>
          <p:cNvSpPr txBox="1"/>
          <p:nvPr userDrawn="1"/>
        </p:nvSpPr>
        <p:spPr>
          <a:xfrm>
            <a:off x="1554860" y="1850158"/>
            <a:ext cx="3840425" cy="707886"/>
          </a:xfrm>
          <a:prstGeom prst="rect">
            <a:avLst/>
          </a:prstGeom>
          <a:noFill/>
        </p:spPr>
        <p:txBody>
          <a:bodyPr wrap="square" rtlCol="0">
            <a:spAutoFit/>
          </a:bodyPr>
          <a:lstStyle/>
          <a:p>
            <a:r>
              <a:rPr lang="en-US" sz="2000" b="0" dirty="0">
                <a:solidFill>
                  <a:srgbClr val="0F5494"/>
                </a:solidFill>
              </a:rPr>
              <a:t>@</a:t>
            </a:r>
            <a:r>
              <a:rPr lang="en-US" sz="2000" b="0" dirty="0" err="1">
                <a:solidFill>
                  <a:srgbClr val="0F5494"/>
                </a:solidFill>
              </a:rPr>
              <a:t>iprchina</a:t>
            </a:r>
            <a:r>
              <a:rPr lang="en-US" sz="2000" b="0" dirty="0">
                <a:solidFill>
                  <a:srgbClr val="0F5494"/>
                </a:solidFill>
              </a:rPr>
              <a:t> </a:t>
            </a:r>
            <a:br>
              <a:rPr lang="en-US" sz="2000" b="0" dirty="0">
                <a:solidFill>
                  <a:srgbClr val="0F5494"/>
                </a:solidFill>
              </a:rPr>
            </a:br>
            <a:endParaRPr lang="en-US" sz="2000" b="0" dirty="0">
              <a:solidFill>
                <a:srgbClr val="0F5494"/>
              </a:solidFill>
            </a:endParaRPr>
          </a:p>
        </p:txBody>
      </p:sp>
      <p:pic>
        <p:nvPicPr>
          <p:cNvPr id="15" name="Graphic 14" descr="Internet">
            <a:extLst>
              <a:ext uri="{FF2B5EF4-FFF2-40B4-BE49-F238E27FC236}">
                <a16:creationId xmlns:a16="http://schemas.microsoft.com/office/drawing/2014/main" id="{EB4B2FB4-4A32-40BE-958C-4C5299D4B4D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90981" y="3394109"/>
            <a:ext cx="2034543" cy="1525907"/>
          </a:xfrm>
          <a:prstGeom prst="rect">
            <a:avLst/>
          </a:prstGeom>
        </p:spPr>
      </p:pic>
      <p:sp>
        <p:nvSpPr>
          <p:cNvPr id="16" name="TextBox 15">
            <a:extLst>
              <a:ext uri="{FF2B5EF4-FFF2-40B4-BE49-F238E27FC236}">
                <a16:creationId xmlns:a16="http://schemas.microsoft.com/office/drawing/2014/main" id="{891E9570-784B-400A-BB05-0BD0594A592C}"/>
              </a:ext>
            </a:extLst>
          </p:cNvPr>
          <p:cNvSpPr txBox="1"/>
          <p:nvPr userDrawn="1"/>
        </p:nvSpPr>
        <p:spPr>
          <a:xfrm>
            <a:off x="1588681" y="4717163"/>
            <a:ext cx="4767691" cy="400110"/>
          </a:xfrm>
          <a:prstGeom prst="rect">
            <a:avLst/>
          </a:prstGeom>
          <a:noFill/>
        </p:spPr>
        <p:txBody>
          <a:bodyPr wrap="square" rtlCol="0">
            <a:spAutoFit/>
          </a:bodyPr>
          <a:lstStyle/>
          <a:p>
            <a:r>
              <a:rPr lang="en-US" sz="2000" b="0" dirty="0">
                <a:solidFill>
                  <a:srgbClr val="0F5494"/>
                </a:solidFill>
              </a:rPr>
              <a:t>www.youripinsider.eu</a:t>
            </a:r>
          </a:p>
        </p:txBody>
      </p:sp>
      <p:sp>
        <p:nvSpPr>
          <p:cNvPr id="17" name="TextBox 16">
            <a:extLst>
              <a:ext uri="{FF2B5EF4-FFF2-40B4-BE49-F238E27FC236}">
                <a16:creationId xmlns:a16="http://schemas.microsoft.com/office/drawing/2014/main" id="{CD679FE5-05BA-400A-A005-F7B71A49167C}"/>
              </a:ext>
            </a:extLst>
          </p:cNvPr>
          <p:cNvSpPr txBox="1"/>
          <p:nvPr userDrawn="1"/>
        </p:nvSpPr>
        <p:spPr>
          <a:xfrm>
            <a:off x="6741673" y="4719962"/>
            <a:ext cx="4767691" cy="400110"/>
          </a:xfrm>
          <a:prstGeom prst="rect">
            <a:avLst/>
          </a:prstGeom>
          <a:noFill/>
        </p:spPr>
        <p:txBody>
          <a:bodyPr wrap="square" rtlCol="0">
            <a:spAutoFit/>
          </a:bodyPr>
          <a:lstStyle/>
          <a:p>
            <a:r>
              <a:rPr lang="en-US" sz="2000" b="0" dirty="0">
                <a:solidFill>
                  <a:srgbClr val="0F5494"/>
                </a:solidFill>
              </a:rPr>
              <a:t>www.ipr-hub.eu</a:t>
            </a:r>
          </a:p>
        </p:txBody>
      </p:sp>
      <p:sp>
        <p:nvSpPr>
          <p:cNvPr id="18" name="Rectangle 17">
            <a:extLst>
              <a:ext uri="{FF2B5EF4-FFF2-40B4-BE49-F238E27FC236}">
                <a16:creationId xmlns:a16="http://schemas.microsoft.com/office/drawing/2014/main" id="{D2576BE6-CC90-408A-A9DC-1D3ADC657169}"/>
              </a:ext>
            </a:extLst>
          </p:cNvPr>
          <p:cNvSpPr/>
          <p:nvPr userDrawn="1"/>
        </p:nvSpPr>
        <p:spPr>
          <a:xfrm>
            <a:off x="3" y="620296"/>
            <a:ext cx="3939540"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sp>
        <p:nvSpPr>
          <p:cNvPr id="19" name="TextBox 24">
            <a:extLst>
              <a:ext uri="{FF2B5EF4-FFF2-40B4-BE49-F238E27FC236}">
                <a16:creationId xmlns:a16="http://schemas.microsoft.com/office/drawing/2014/main" id="{515CEE19-6682-41C3-9394-DA7EB3D11BEA}"/>
              </a:ext>
            </a:extLst>
          </p:cNvPr>
          <p:cNvSpPr txBox="1"/>
          <p:nvPr userDrawn="1"/>
        </p:nvSpPr>
        <p:spPr>
          <a:xfrm>
            <a:off x="4126235" y="404950"/>
            <a:ext cx="2954655" cy="461665"/>
          </a:xfrm>
          <a:prstGeom prst="rect">
            <a:avLst/>
          </a:prstGeom>
          <a:noFill/>
        </p:spPr>
        <p:txBody>
          <a:bodyPr wrap="none" rtlCol="0">
            <a:spAutoFit/>
          </a:bodyPr>
          <a:lstStyle/>
          <a:p>
            <a:r>
              <a:rPr lang="en-GB" sz="2400" dirty="0">
                <a:solidFill>
                  <a:srgbClr val="0F5494"/>
                </a:solidFill>
                <a:latin typeface="+mj-lt"/>
                <a:cs typeface="Times New Roman" panose="02020603050405020304" pitchFamily="18" charset="0"/>
              </a:rPr>
              <a:t>Stay connected!</a:t>
            </a:r>
          </a:p>
        </p:txBody>
      </p:sp>
      <p:sp>
        <p:nvSpPr>
          <p:cNvPr id="20" name="Rectangle 19">
            <a:extLst>
              <a:ext uri="{FF2B5EF4-FFF2-40B4-BE49-F238E27FC236}">
                <a16:creationId xmlns:a16="http://schemas.microsoft.com/office/drawing/2014/main" id="{116B014F-9858-4D59-B5AB-5E05723E469B}"/>
              </a:ext>
            </a:extLst>
          </p:cNvPr>
          <p:cNvSpPr/>
          <p:nvPr userDrawn="1"/>
        </p:nvSpPr>
        <p:spPr>
          <a:xfrm>
            <a:off x="8252460" y="620296"/>
            <a:ext cx="3939541" cy="77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fontAlgn="auto">
              <a:spcBef>
                <a:spcPts val="0"/>
              </a:spcBef>
              <a:spcAft>
                <a:spcPts val="0"/>
              </a:spcAft>
            </a:pPr>
            <a:endParaRPr lang="en-US" sz="1800" b="0"/>
          </a:p>
        </p:txBody>
      </p:sp>
      <p:pic>
        <p:nvPicPr>
          <p:cNvPr id="21" name="Graphic 20">
            <a:extLst>
              <a:ext uri="{FF2B5EF4-FFF2-40B4-BE49-F238E27FC236}">
                <a16:creationId xmlns:a16="http://schemas.microsoft.com/office/drawing/2014/main" id="{D4310A0B-2730-4563-A368-8CF252861A26}"/>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08253" y="1626552"/>
            <a:ext cx="1248833" cy="936625"/>
          </a:xfrm>
          <a:prstGeom prst="rect">
            <a:avLst/>
          </a:prstGeom>
        </p:spPr>
      </p:pic>
      <p:pic>
        <p:nvPicPr>
          <p:cNvPr id="22" name="Graphic 21">
            <a:extLst>
              <a:ext uri="{FF2B5EF4-FFF2-40B4-BE49-F238E27FC236}">
                <a16:creationId xmlns:a16="http://schemas.microsoft.com/office/drawing/2014/main" id="{9A555EDB-8BAB-449B-8EE8-70017B6C587B}"/>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888772" y="3480450"/>
            <a:ext cx="1648949" cy="1236712"/>
          </a:xfrm>
          <a:prstGeom prst="rect">
            <a:avLst/>
          </a:prstGeom>
        </p:spPr>
      </p:pic>
      <p:sp>
        <p:nvSpPr>
          <p:cNvPr id="23" name="Rectangle 22">
            <a:extLst>
              <a:ext uri="{FF2B5EF4-FFF2-40B4-BE49-F238E27FC236}">
                <a16:creationId xmlns:a16="http://schemas.microsoft.com/office/drawing/2014/main" id="{D1673E87-17DF-4A15-9A09-705E26FB432E}"/>
              </a:ext>
            </a:extLst>
          </p:cNvPr>
          <p:cNvSpPr/>
          <p:nvPr userDrawn="1"/>
        </p:nvSpPr>
        <p:spPr>
          <a:xfrm>
            <a:off x="9338336" y="1871906"/>
            <a:ext cx="3048000" cy="400110"/>
          </a:xfrm>
          <a:prstGeom prst="rect">
            <a:avLst/>
          </a:prstGeom>
          <a:noFill/>
        </p:spPr>
        <p:txBody>
          <a:bodyPr wrap="square" rtlCol="0">
            <a:spAutoFit/>
          </a:bodyPr>
          <a:lstStyle/>
          <a:p>
            <a:r>
              <a:rPr lang="en-US" sz="2000" b="0" dirty="0">
                <a:solidFill>
                  <a:srgbClr val="0F5494"/>
                </a:solidFill>
              </a:rPr>
              <a:t>@</a:t>
            </a:r>
            <a:r>
              <a:rPr lang="en-US" sz="2000" b="0" dirty="0" err="1">
                <a:solidFill>
                  <a:srgbClr val="0F5494"/>
                </a:solidFill>
              </a:rPr>
              <a:t>chinaipr-hd</a:t>
            </a:r>
            <a:endParaRPr lang="en-US" sz="2000" b="0" dirty="0">
              <a:solidFill>
                <a:srgbClr val="0F5494"/>
              </a:solidFill>
            </a:endParaRPr>
          </a:p>
        </p:txBody>
      </p:sp>
      <p:sp>
        <p:nvSpPr>
          <p:cNvPr id="28" name="TextBox 25">
            <a:extLst>
              <a:ext uri="{FF2B5EF4-FFF2-40B4-BE49-F238E27FC236}">
                <a16:creationId xmlns:a16="http://schemas.microsoft.com/office/drawing/2014/main" id="{BF22C5BB-25A5-4F0F-A84C-941A8F98DAE6}"/>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pic>
        <p:nvPicPr>
          <p:cNvPr id="24" name="Picture 17">
            <a:extLst>
              <a:ext uri="{FF2B5EF4-FFF2-40B4-BE49-F238E27FC236}">
                <a16:creationId xmlns:a16="http://schemas.microsoft.com/office/drawing/2014/main" id="{A5D1C954-ADE2-0940-8FFD-25ACDC291BC9}"/>
              </a:ext>
            </a:extLst>
          </p:cNvPr>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spTree>
    <p:extLst>
      <p:ext uri="{BB962C8B-B14F-4D97-AF65-F5344CB8AC3E}">
        <p14:creationId xmlns:p14="http://schemas.microsoft.com/office/powerpoint/2010/main" val="2873478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xpert Intro">
    <p:spTree>
      <p:nvGrpSpPr>
        <p:cNvPr id="1" name=""/>
        <p:cNvGrpSpPr/>
        <p:nvPr/>
      </p:nvGrpSpPr>
      <p:grpSpPr>
        <a:xfrm>
          <a:off x="0" y="0"/>
          <a:ext cx="0" cy="0"/>
          <a:chOff x="0" y="0"/>
          <a:chExt cx="0" cy="0"/>
        </a:xfrm>
      </p:grpSpPr>
      <p:sp>
        <p:nvSpPr>
          <p:cNvPr id="8" name="TextBox 25">
            <a:extLst>
              <a:ext uri="{FF2B5EF4-FFF2-40B4-BE49-F238E27FC236}">
                <a16:creationId xmlns:a16="http://schemas.microsoft.com/office/drawing/2014/main" id="{6D35CB44-324E-4A44-9B15-0A7E7ED4990E}"/>
              </a:ext>
            </a:extLst>
          </p:cNvPr>
          <p:cNvSpPr txBox="1"/>
          <p:nvPr userDrawn="1"/>
        </p:nvSpPr>
        <p:spPr>
          <a:xfrm>
            <a:off x="0" y="6678722"/>
            <a:ext cx="9332315" cy="169277"/>
          </a:xfrm>
          <a:prstGeom prst="rect">
            <a:avLst/>
          </a:prstGeom>
          <a:noFill/>
        </p:spPr>
        <p:txBody>
          <a:bodyPr wrap="square" rtlCol="0">
            <a:spAutoFit/>
          </a:bodyPr>
          <a:lstStyle/>
          <a:p>
            <a:pPr algn="just"/>
            <a:r>
              <a:rPr lang="en-US" sz="500" b="0" dirty="0">
                <a:solidFill>
                  <a:srgbClr val="000000">
                    <a:lumMod val="65000"/>
                    <a:lumOff val="35000"/>
                  </a:srgbClr>
                </a:solidFill>
              </a:rPr>
              <a:t>© European Union, 2020. Reuse is authorised provided the source is acknowledged. The reuse policy of European Commission documents is regulated by Decision 2011/833/EU OJ L 330, 14.12.2011, p.39.</a:t>
            </a:r>
          </a:p>
        </p:txBody>
      </p:sp>
      <p:pic>
        <p:nvPicPr>
          <p:cNvPr id="11" name="Picture 17">
            <a:extLst>
              <a:ext uri="{FF2B5EF4-FFF2-40B4-BE49-F238E27FC236}">
                <a16:creationId xmlns:a16="http://schemas.microsoft.com/office/drawing/2014/main" id="{4A664267-47EB-2C43-BB8A-5E0D6FF24EE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918666" y="6275871"/>
            <a:ext cx="2096644" cy="497339"/>
          </a:xfrm>
          <a:prstGeom prst="rect">
            <a:avLst/>
          </a:prstGeom>
          <a:noFill/>
          <a:ln w="9525">
            <a:noFill/>
            <a:miter lim="800000"/>
            <a:headEnd/>
            <a:tailEnd/>
          </a:ln>
        </p:spPr>
      </p:pic>
    </p:spTree>
    <p:extLst>
      <p:ext uri="{BB962C8B-B14F-4D97-AF65-F5344CB8AC3E}">
        <p14:creationId xmlns:p14="http://schemas.microsoft.com/office/powerpoint/2010/main" val="1330101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8769352" y="6145213"/>
            <a:ext cx="2990849" cy="596900"/>
          </a:xfrm>
          <a:prstGeom prst="rect">
            <a:avLst/>
          </a:prstGeom>
          <a:noFill/>
          <a:ln w="9525">
            <a:noFill/>
            <a:miter lim="800000"/>
            <a:headEnd/>
            <a:tailEnd/>
          </a:ln>
        </p:spPr>
      </p:pic>
      <p:sp>
        <p:nvSpPr>
          <p:cNvPr id="2" name="Title 1"/>
          <p:cNvSpPr>
            <a:spLocks noGrp="1"/>
          </p:cNvSpPr>
          <p:nvPr>
            <p:ph type="title"/>
          </p:nvPr>
        </p:nvSpPr>
        <p:spPr>
          <a:xfrm>
            <a:off x="624417" y="980729"/>
            <a:ext cx="109728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8769351" y="116632"/>
            <a:ext cx="28448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4165600" y="6337126"/>
            <a:ext cx="38608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623392" y="6297439"/>
            <a:ext cx="28448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609600" y="2276872"/>
            <a:ext cx="109728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849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24480" y="980640"/>
            <a:ext cx="10972320" cy="4341600"/>
          </a:xfrm>
          <a:prstGeom prst="rect">
            <a:avLst/>
          </a:prstGeom>
        </p:spPr>
        <p:txBody>
          <a:bodyPr lIns="0" tIns="0" rIns="0" bIns="0" anchor="ctr"/>
          <a:lstStyle/>
          <a:p>
            <a:pPr algn="ctr"/>
            <a:endParaRPr lang="es-E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59" name="PlaceHolder 2"/>
          <p:cNvSpPr>
            <a:spLocks noGrp="1"/>
          </p:cNvSpPr>
          <p:nvPr>
            <p:ph type="body"/>
          </p:nvPr>
        </p:nvSpPr>
        <p:spPr>
          <a:xfrm>
            <a:off x="60960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0" name="PlaceHolder 3"/>
          <p:cNvSpPr>
            <a:spLocks noGrp="1"/>
          </p:cNvSpPr>
          <p:nvPr>
            <p:ph type="body"/>
          </p:nvPr>
        </p:nvSpPr>
        <p:spPr>
          <a:xfrm>
            <a:off x="6232320" y="2277000"/>
            <a:ext cx="5354400" cy="363348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1" name="PlaceHolder 4"/>
          <p:cNvSpPr>
            <a:spLocks noGrp="1"/>
          </p:cNvSpPr>
          <p:nvPr>
            <p:ph type="body"/>
          </p:nvPr>
        </p:nvSpPr>
        <p:spPr>
          <a:xfrm>
            <a:off x="609600" y="417492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63" name="PlaceHolder 2"/>
          <p:cNvSpPr>
            <a:spLocks noGrp="1"/>
          </p:cNvSpPr>
          <p:nvPr>
            <p:ph type="body"/>
          </p:nvPr>
        </p:nvSpPr>
        <p:spPr>
          <a:xfrm>
            <a:off x="609600" y="2277000"/>
            <a:ext cx="5354400" cy="363348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4" name="PlaceHolder 3"/>
          <p:cNvSpPr>
            <a:spLocks noGrp="1"/>
          </p:cNvSpPr>
          <p:nvPr>
            <p:ph type="body"/>
          </p:nvPr>
        </p:nvSpPr>
        <p:spPr>
          <a:xfrm>
            <a:off x="623232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5" name="PlaceHolder 4"/>
          <p:cNvSpPr>
            <a:spLocks noGrp="1"/>
          </p:cNvSpPr>
          <p:nvPr>
            <p:ph type="body"/>
          </p:nvPr>
        </p:nvSpPr>
        <p:spPr>
          <a:xfrm>
            <a:off x="6232320" y="417492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24480" y="887040"/>
            <a:ext cx="10972320" cy="1123560"/>
          </a:xfrm>
          <a:prstGeom prst="rect">
            <a:avLst/>
          </a:prstGeom>
        </p:spPr>
        <p:txBody>
          <a:bodyPr lIns="0" tIns="0" rIns="0" bIns="0" anchor="ctr"/>
          <a:lstStyle/>
          <a:p>
            <a:endParaRPr lang="en-GB" sz="7600" b="0" strike="noStrike" spc="-1">
              <a:solidFill>
                <a:srgbClr val="FFD624"/>
              </a:solidFill>
              <a:latin typeface="Verdana"/>
            </a:endParaRPr>
          </a:p>
        </p:txBody>
      </p:sp>
      <p:sp>
        <p:nvSpPr>
          <p:cNvPr id="67" name="PlaceHolder 2"/>
          <p:cNvSpPr>
            <a:spLocks noGrp="1"/>
          </p:cNvSpPr>
          <p:nvPr>
            <p:ph type="body"/>
          </p:nvPr>
        </p:nvSpPr>
        <p:spPr>
          <a:xfrm>
            <a:off x="60960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8" name="PlaceHolder 3"/>
          <p:cNvSpPr>
            <a:spLocks noGrp="1"/>
          </p:cNvSpPr>
          <p:nvPr>
            <p:ph type="body"/>
          </p:nvPr>
        </p:nvSpPr>
        <p:spPr>
          <a:xfrm>
            <a:off x="6232320" y="2277000"/>
            <a:ext cx="535440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
        <p:nvSpPr>
          <p:cNvPr id="69" name="PlaceHolder 4"/>
          <p:cNvSpPr>
            <a:spLocks noGrp="1"/>
          </p:cNvSpPr>
          <p:nvPr>
            <p:ph type="body"/>
          </p:nvPr>
        </p:nvSpPr>
        <p:spPr>
          <a:xfrm>
            <a:off x="609600" y="4174920"/>
            <a:ext cx="10972320" cy="1733040"/>
          </a:xfrm>
          <a:prstGeom prst="rect">
            <a:avLst/>
          </a:prstGeom>
        </p:spPr>
        <p:txBody>
          <a:bodyPr lIns="0" tIns="0" rIns="0" bIns="0">
            <a:normAutofit/>
          </a:bodyPr>
          <a:lstStyle/>
          <a:p>
            <a:endParaRPr lang="en-GB" sz="2400" b="0" i="1" strike="noStrike" spc="-1">
              <a:solidFill>
                <a:srgbClr val="0F5494"/>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PlaceHolder 1"/>
          <p:cNvSpPr>
            <a:spLocks noGrp="1"/>
          </p:cNvSpPr>
          <p:nvPr>
            <p:ph type="dt"/>
          </p:nvPr>
        </p:nvSpPr>
        <p:spPr>
          <a:xfrm>
            <a:off x="609600" y="6245280"/>
            <a:ext cx="2844480" cy="475920"/>
          </a:xfrm>
          <a:prstGeom prst="rect">
            <a:avLst/>
          </a:prstGeom>
        </p:spPr>
        <p:txBody>
          <a:bodyPr/>
          <a:lstStyle/>
          <a:p>
            <a:endParaRPr lang="es-ES" sz="2400" b="0" strike="noStrike" spc="-1">
              <a:latin typeface="Times New Roman"/>
            </a:endParaRPr>
          </a:p>
        </p:txBody>
      </p:sp>
      <p:sp>
        <p:nvSpPr>
          <p:cNvPr id="45" name="PlaceHolder 2"/>
          <p:cNvSpPr>
            <a:spLocks noGrp="1"/>
          </p:cNvSpPr>
          <p:nvPr>
            <p:ph type="ftr"/>
          </p:nvPr>
        </p:nvSpPr>
        <p:spPr>
          <a:xfrm>
            <a:off x="4165440" y="6245280"/>
            <a:ext cx="3860160" cy="475920"/>
          </a:xfrm>
          <a:prstGeom prst="rect">
            <a:avLst/>
          </a:prstGeom>
        </p:spPr>
        <p:txBody>
          <a:bodyPr/>
          <a:lstStyle/>
          <a:p>
            <a:endParaRPr lang="es-ES" sz="2400" b="0" strike="noStrike" spc="-1">
              <a:latin typeface="Times New Roman"/>
            </a:endParaRPr>
          </a:p>
        </p:txBody>
      </p:sp>
      <p:sp>
        <p:nvSpPr>
          <p:cNvPr id="46" name="PlaceHolder 3"/>
          <p:cNvSpPr>
            <a:spLocks noGrp="1"/>
          </p:cNvSpPr>
          <p:nvPr>
            <p:ph type="sldNum"/>
          </p:nvPr>
        </p:nvSpPr>
        <p:spPr>
          <a:xfrm>
            <a:off x="8737440" y="6245280"/>
            <a:ext cx="2844480" cy="475920"/>
          </a:xfrm>
          <a:prstGeom prst="rect">
            <a:avLst/>
          </a:prstGeom>
        </p:spPr>
        <p:txBody>
          <a:bodyPr/>
          <a:lstStyle/>
          <a:p>
            <a:pPr algn="r">
              <a:lnSpc>
                <a:spcPct val="100000"/>
              </a:lnSpc>
            </a:pPr>
            <a:fld id="{AACE44BA-7452-4AFE-A3A5-D5D7502BBDF1}" type="slidenum">
              <a:rPr lang="es-ES" sz="1400" b="0" strike="noStrike" spc="-1">
                <a:solidFill>
                  <a:srgbClr val="000000"/>
                </a:solidFill>
                <a:latin typeface="Arial"/>
              </a:rPr>
              <a:t>‹#›</a:t>
            </a:fld>
            <a:endParaRPr lang="es-ES" sz="1400" b="0" strike="noStrike" spc="-1">
              <a:latin typeface="Times New Roman"/>
            </a:endParaRPr>
          </a:p>
        </p:txBody>
      </p:sp>
      <p:sp>
        <p:nvSpPr>
          <p:cNvPr id="47" name="PlaceHolder 4"/>
          <p:cNvSpPr>
            <a:spLocks noGrp="1"/>
          </p:cNvSpPr>
          <p:nvPr>
            <p:ph type="title"/>
          </p:nvPr>
        </p:nvSpPr>
        <p:spPr>
          <a:xfrm>
            <a:off x="609600" y="273600"/>
            <a:ext cx="10972320" cy="1144800"/>
          </a:xfrm>
          <a:prstGeom prst="rect">
            <a:avLst/>
          </a:prstGeom>
        </p:spPr>
        <p:txBody>
          <a:bodyPr lIns="0" tIns="0" rIns="0" bIns="0" anchor="ctr"/>
          <a:lstStyle/>
          <a:p>
            <a:r>
              <a:rPr lang="en-GB" sz="7600" b="0" strike="noStrike" spc="-1">
                <a:solidFill>
                  <a:srgbClr val="FFD624"/>
                </a:solidFill>
                <a:latin typeface="Verdana"/>
              </a:rPr>
              <a:t>Click to edit the title text format</a:t>
            </a:r>
          </a:p>
        </p:txBody>
      </p:sp>
      <p:sp>
        <p:nvSpPr>
          <p:cNvPr id="48" name="PlaceHolder 5"/>
          <p:cNvSpPr>
            <a:spLocks noGrp="1"/>
          </p:cNvSpPr>
          <p:nvPr>
            <p:ph type="body"/>
          </p:nvPr>
        </p:nvSpPr>
        <p:spPr>
          <a:xfrm>
            <a:off x="609600" y="1604520"/>
            <a:ext cx="1097232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2400" b="0" i="1" strike="noStrike" spc="-1">
                <a:solidFill>
                  <a:srgbClr val="0F5494"/>
                </a:solidFill>
                <a:latin typeface="Verdana"/>
              </a:rPr>
              <a:t>Click to edit the outline text format</a:t>
            </a:r>
          </a:p>
          <a:p>
            <a:pPr marL="864000" lvl="1" indent="-324000">
              <a:spcBef>
                <a:spcPts val="1134"/>
              </a:spcBef>
              <a:buClr>
                <a:srgbClr val="000000"/>
              </a:buClr>
              <a:buSzPct val="75000"/>
              <a:buFont typeface="Symbol" charset="2"/>
              <a:buChar char=""/>
            </a:pPr>
            <a:r>
              <a:rPr lang="en-GB" sz="1400" b="0" strike="noStrike" spc="-1">
                <a:solidFill>
                  <a:srgbClr val="0F5494"/>
                </a:solidFill>
                <a:latin typeface="Verdana"/>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3951"/>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extLst>
      <p:ext uri="{BB962C8B-B14F-4D97-AF65-F5344CB8AC3E}">
        <p14:creationId xmlns:p14="http://schemas.microsoft.com/office/powerpoint/2010/main" val="22115144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8D21B7-B314-438C-91E9-7FF9087DC078}" type="slidenum">
              <a:rPr lang="en-GB" smtClean="0"/>
              <a:pPr>
                <a:defRPr/>
              </a:pPr>
              <a:t>‹#›</a:t>
            </a:fld>
            <a:endParaRPr lang="en-GB" dirty="0"/>
          </a:p>
        </p:txBody>
      </p:sp>
    </p:spTree>
    <p:extLst>
      <p:ext uri="{BB962C8B-B14F-4D97-AF65-F5344CB8AC3E}">
        <p14:creationId xmlns:p14="http://schemas.microsoft.com/office/powerpoint/2010/main" val="366603359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24417" y="1123951"/>
            <a:ext cx="10972800" cy="9366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1pPr>
            <a:lvl2pPr marR="0" lvl="1"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2pPr>
            <a:lvl3pPr marR="0" lvl="2"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3pPr>
            <a:lvl4pPr marR="0" lvl="3"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4pPr>
            <a:lvl5pPr marR="0" lvl="4"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5pPr>
            <a:lvl6pPr marR="0" lvl="5"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6pPr>
            <a:lvl7pPr marR="0" lvl="6"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7pPr>
            <a:lvl8pPr marR="0" lvl="7"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8pPr>
            <a:lvl9pPr marR="0" lvl="8" algn="l" rtl="0">
              <a:spcBef>
                <a:spcPts val="0"/>
              </a:spcBef>
              <a:spcAft>
                <a:spcPts val="0"/>
              </a:spcAft>
              <a:buSzPts val="1400"/>
              <a:buNone/>
              <a:defRPr sz="3000" b="1" i="0" u="none" strike="noStrike" cap="none">
                <a:solidFill>
                  <a:srgbClr val="0F5494"/>
                </a:solidFill>
                <a:latin typeface="Verdana"/>
                <a:ea typeface="Verdana"/>
                <a:cs typeface="Verdana"/>
                <a:sym typeface="Verdana"/>
              </a:defRPr>
            </a:lvl9pPr>
          </a:lstStyle>
          <a:p>
            <a:endParaRPr/>
          </a:p>
        </p:txBody>
      </p:sp>
      <p:sp>
        <p:nvSpPr>
          <p:cNvPr id="11" name="Google Shape;11;p36"/>
          <p:cNvSpPr txBox="1">
            <a:spLocks noGrp="1"/>
          </p:cNvSpPr>
          <p:nvPr>
            <p:ph type="body" idx="1"/>
          </p:nvPr>
        </p:nvSpPr>
        <p:spPr>
          <a:xfrm>
            <a:off x="609600" y="2387600"/>
            <a:ext cx="10972800" cy="36337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lt1"/>
              </a:buClr>
              <a:buSzPts val="2400"/>
              <a:buFont typeface="Verdana"/>
              <a:buChar char="•"/>
              <a:defRPr sz="2400" b="0" i="1" u="none" strike="noStrike" cap="none">
                <a:solidFill>
                  <a:srgbClr val="0F5494"/>
                </a:solidFill>
                <a:latin typeface="Verdana"/>
                <a:ea typeface="Verdana"/>
                <a:cs typeface="Verdana"/>
                <a:sym typeface="Verdana"/>
              </a:defRPr>
            </a:lvl1pPr>
            <a:lvl2pPr marL="914400" marR="0" lvl="1" indent="-355600" algn="l" rtl="0">
              <a:spcBef>
                <a:spcPts val="400"/>
              </a:spcBef>
              <a:spcAft>
                <a:spcPts val="0"/>
              </a:spcAft>
              <a:buClr>
                <a:srgbClr val="009FBA"/>
              </a:buClr>
              <a:buSzPts val="2000"/>
              <a:buFont typeface="Verdana"/>
              <a:buChar char="•"/>
              <a:defRPr sz="2000" b="1" i="0" u="none" strike="noStrike" cap="none">
                <a:solidFill>
                  <a:srgbClr val="0F5494"/>
                </a:solidFill>
                <a:latin typeface="Verdana"/>
                <a:ea typeface="Verdana"/>
                <a:cs typeface="Verdana"/>
                <a:sym typeface="Verdana"/>
              </a:defRPr>
            </a:lvl2pPr>
            <a:lvl3pPr marL="1371600" marR="0" lvl="2" indent="-228600" algn="l" rtl="0">
              <a:spcBef>
                <a:spcPts val="280"/>
              </a:spcBef>
              <a:spcAft>
                <a:spcPts val="0"/>
              </a:spcAft>
              <a:buSzPts val="1400"/>
              <a:buNone/>
              <a:defRPr sz="1400" b="0" i="0" u="none" strike="noStrike" cap="none">
                <a:solidFill>
                  <a:srgbClr val="0F5494"/>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13" name="Google Shape;13;p3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2pPr>
            <a:lvl3pPr marR="0" lvl="2"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3pPr>
            <a:lvl4pPr marR="0" lvl="3"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4pPr>
            <a:lvl5pPr marR="0" lvl="4"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5pPr>
            <a:lvl6pPr marR="0" lvl="5"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6pPr>
            <a:lvl7pPr marR="0" lvl="6"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7pPr>
            <a:lvl8pPr marR="0" lvl="7"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8pPr>
            <a:lvl9pPr marR="0" lvl="8" algn="l" rtl="0">
              <a:spcBef>
                <a:spcPts val="0"/>
              </a:spcBef>
              <a:spcAft>
                <a:spcPts val="0"/>
              </a:spcAft>
              <a:buSzPts val="1400"/>
              <a:buNone/>
              <a:defRPr sz="7600" b="1" i="0" u="none" strike="noStrike" cap="none">
                <a:solidFill>
                  <a:srgbClr val="FFD624"/>
                </a:solidFill>
                <a:latin typeface="Verdana"/>
                <a:ea typeface="Verdana"/>
                <a:cs typeface="Verdana"/>
                <a:sym typeface="Verdana"/>
              </a:defRPr>
            </a:lvl9pPr>
          </a:lstStyle>
          <a:p>
            <a:endParaRPr/>
          </a:p>
        </p:txBody>
      </p:sp>
      <p:sp>
        <p:nvSpPr>
          <p:cNvPr id="14" name="Google Shape;14;p3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1856297876"/>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24417" y="1123959"/>
            <a:ext cx="109728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609600" y="2387600"/>
            <a:ext cx="109728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extLst>
      <p:ext uri="{BB962C8B-B14F-4D97-AF65-F5344CB8AC3E}">
        <p14:creationId xmlns:p14="http://schemas.microsoft.com/office/powerpoint/2010/main" val="198724989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lvl1pPr marL="358766" indent="-358766" algn="l" rtl="0" eaLnBrk="1" fontAlgn="base" hangingPunct="1">
        <a:spcBef>
          <a:spcPct val="0"/>
        </a:spcBef>
        <a:spcAft>
          <a:spcPct val="0"/>
        </a:spcAft>
        <a:defRPr sz="3000" b="1">
          <a:solidFill>
            <a:srgbClr val="0F5494"/>
          </a:solidFill>
          <a:latin typeface="+mj-lt"/>
          <a:ea typeface="+mj-ea"/>
          <a:cs typeface="+mj-cs"/>
        </a:defRPr>
      </a:lvl1pPr>
      <a:lvl2pPr marL="358766" indent="-358766" algn="l" rtl="0" eaLnBrk="1" fontAlgn="base" hangingPunct="1">
        <a:spcBef>
          <a:spcPct val="0"/>
        </a:spcBef>
        <a:spcAft>
          <a:spcPct val="0"/>
        </a:spcAft>
        <a:defRPr sz="3000" b="1">
          <a:solidFill>
            <a:srgbClr val="0F5494"/>
          </a:solidFill>
          <a:latin typeface="Verdana" pitchFamily="34" charset="0"/>
        </a:defRPr>
      </a:lvl2pPr>
      <a:lvl3pPr marL="358766" indent="-358766" algn="l" rtl="0" eaLnBrk="1" fontAlgn="base" hangingPunct="1">
        <a:spcBef>
          <a:spcPct val="0"/>
        </a:spcBef>
        <a:spcAft>
          <a:spcPct val="0"/>
        </a:spcAft>
        <a:defRPr sz="3000" b="1">
          <a:solidFill>
            <a:srgbClr val="0F5494"/>
          </a:solidFill>
          <a:latin typeface="Verdana" pitchFamily="34" charset="0"/>
        </a:defRPr>
      </a:lvl3pPr>
      <a:lvl4pPr marL="358766" indent="-358766" algn="l" rtl="0" eaLnBrk="1" fontAlgn="base" hangingPunct="1">
        <a:spcBef>
          <a:spcPct val="0"/>
        </a:spcBef>
        <a:spcAft>
          <a:spcPct val="0"/>
        </a:spcAft>
        <a:defRPr sz="3000" b="1">
          <a:solidFill>
            <a:srgbClr val="0F5494"/>
          </a:solidFill>
          <a:latin typeface="Verdana" pitchFamily="34" charset="0"/>
        </a:defRPr>
      </a:lvl4pPr>
      <a:lvl5pPr marL="358766" indent="-358766" algn="l" rtl="0" eaLnBrk="1" fontAlgn="base" hangingPunct="1">
        <a:spcBef>
          <a:spcPct val="0"/>
        </a:spcBef>
        <a:spcAft>
          <a:spcPct val="0"/>
        </a:spcAft>
        <a:defRPr sz="3000" b="1">
          <a:solidFill>
            <a:srgbClr val="0F5494"/>
          </a:solidFill>
          <a:latin typeface="Verdana" pitchFamily="34" charset="0"/>
        </a:defRPr>
      </a:lvl5pPr>
      <a:lvl6pPr marL="815954" algn="l" rtl="0" eaLnBrk="1" fontAlgn="base" hangingPunct="1">
        <a:spcBef>
          <a:spcPct val="0"/>
        </a:spcBef>
        <a:spcAft>
          <a:spcPct val="0"/>
        </a:spcAft>
        <a:defRPr sz="3000" b="1">
          <a:solidFill>
            <a:srgbClr val="0F5494"/>
          </a:solidFill>
          <a:latin typeface="Verdana" pitchFamily="34" charset="0"/>
        </a:defRPr>
      </a:lvl6pPr>
      <a:lvl7pPr marL="1273143" algn="l" rtl="0" eaLnBrk="1" fontAlgn="base" hangingPunct="1">
        <a:spcBef>
          <a:spcPct val="0"/>
        </a:spcBef>
        <a:spcAft>
          <a:spcPct val="0"/>
        </a:spcAft>
        <a:defRPr sz="3000" b="1">
          <a:solidFill>
            <a:srgbClr val="0F5494"/>
          </a:solidFill>
          <a:latin typeface="Verdana" pitchFamily="34" charset="0"/>
        </a:defRPr>
      </a:lvl7pPr>
      <a:lvl8pPr marL="1730331" algn="l" rtl="0" eaLnBrk="1" fontAlgn="base" hangingPunct="1">
        <a:spcBef>
          <a:spcPct val="0"/>
        </a:spcBef>
        <a:spcAft>
          <a:spcPct val="0"/>
        </a:spcAft>
        <a:defRPr sz="3000" b="1">
          <a:solidFill>
            <a:srgbClr val="0F5494"/>
          </a:solidFill>
          <a:latin typeface="Verdana" pitchFamily="34" charset="0"/>
        </a:defRPr>
      </a:lvl8pPr>
      <a:lvl9pPr marL="2187520" algn="l" rtl="0" eaLnBrk="1" fontAlgn="base" hangingPunct="1">
        <a:spcBef>
          <a:spcPct val="0"/>
        </a:spcBef>
        <a:spcAft>
          <a:spcPct val="0"/>
        </a:spcAft>
        <a:defRPr sz="3000" b="1">
          <a:solidFill>
            <a:srgbClr val="0F5494"/>
          </a:solidFill>
          <a:latin typeface="Verdana" pitchFamily="34" charset="0"/>
        </a:defRPr>
      </a:lvl9pPr>
    </p:titleStyle>
    <p:bodyStyle>
      <a:lvl1pPr marL="342891" indent="-342891"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32" indent="-285744" algn="l" rtl="0" eaLnBrk="1" fontAlgn="base" hangingPunct="1">
        <a:spcBef>
          <a:spcPct val="20000"/>
        </a:spcBef>
        <a:spcAft>
          <a:spcPct val="0"/>
        </a:spcAft>
        <a:buClr>
          <a:srgbClr val="009FBA"/>
        </a:buClr>
        <a:buChar char="•"/>
        <a:defRPr sz="2000" b="1">
          <a:solidFill>
            <a:srgbClr val="0F5494"/>
          </a:solidFill>
          <a:latin typeface="+mn-lt"/>
        </a:defRPr>
      </a:lvl2pPr>
      <a:lvl3pPr marL="1142971" indent="-228594" algn="l" rtl="0" eaLnBrk="1" fontAlgn="base" hangingPunct="1">
        <a:spcBef>
          <a:spcPct val="20000"/>
        </a:spcBef>
        <a:spcAft>
          <a:spcPct val="0"/>
        </a:spcAft>
        <a:defRPr sz="1400">
          <a:solidFill>
            <a:srgbClr val="0F5494"/>
          </a:solidFill>
          <a:latin typeface="+mn-lt"/>
        </a:defRPr>
      </a:lvl3pPr>
      <a:lvl4pPr marL="1600160" indent="-228594" algn="l" rtl="0" eaLnBrk="1" fontAlgn="base" hangingPunct="1">
        <a:spcBef>
          <a:spcPct val="20000"/>
        </a:spcBef>
        <a:spcAft>
          <a:spcPct val="0"/>
        </a:spcAft>
        <a:buChar char="–"/>
        <a:defRPr sz="2000">
          <a:solidFill>
            <a:schemeClr val="tx1"/>
          </a:solidFill>
          <a:latin typeface="Arial" charset="0"/>
        </a:defRPr>
      </a:lvl4pPr>
      <a:lvl5pPr marL="2057349" indent="-228594" algn="l" rtl="0" eaLnBrk="1" fontAlgn="base" hangingPunct="1">
        <a:spcBef>
          <a:spcPct val="20000"/>
        </a:spcBef>
        <a:spcAft>
          <a:spcPct val="0"/>
        </a:spcAft>
        <a:buChar char="»"/>
        <a:defRPr sz="2000">
          <a:solidFill>
            <a:schemeClr val="tx1"/>
          </a:solidFill>
          <a:latin typeface="Arial" charset="0"/>
        </a:defRPr>
      </a:lvl5pPr>
      <a:lvl6pPr marL="2514537" indent="-228594" algn="l" rtl="0" eaLnBrk="1" fontAlgn="base" hangingPunct="1">
        <a:spcBef>
          <a:spcPct val="20000"/>
        </a:spcBef>
        <a:spcAft>
          <a:spcPct val="0"/>
        </a:spcAft>
        <a:buChar char="»"/>
        <a:defRPr sz="2000">
          <a:solidFill>
            <a:schemeClr val="tx1"/>
          </a:solidFill>
          <a:latin typeface="Arial" charset="0"/>
        </a:defRPr>
      </a:lvl6pPr>
      <a:lvl7pPr marL="2971726" indent="-228594" algn="l" rtl="0" eaLnBrk="1" fontAlgn="base" hangingPunct="1">
        <a:spcBef>
          <a:spcPct val="20000"/>
        </a:spcBef>
        <a:spcAft>
          <a:spcPct val="0"/>
        </a:spcAft>
        <a:buChar char="»"/>
        <a:defRPr sz="2000">
          <a:solidFill>
            <a:schemeClr val="tx1"/>
          </a:solidFill>
          <a:latin typeface="Arial" charset="0"/>
        </a:defRPr>
      </a:lvl7pPr>
      <a:lvl8pPr marL="3428914" indent="-228594" algn="l" rtl="0" eaLnBrk="1" fontAlgn="base" hangingPunct="1">
        <a:spcBef>
          <a:spcPct val="20000"/>
        </a:spcBef>
        <a:spcAft>
          <a:spcPct val="0"/>
        </a:spcAft>
        <a:buChar char="»"/>
        <a:defRPr sz="2000">
          <a:solidFill>
            <a:schemeClr val="tx1"/>
          </a:solidFill>
          <a:latin typeface="Arial" charset="0"/>
        </a:defRPr>
      </a:lvl8pPr>
      <a:lvl9pPr marL="3886103" indent="-228594"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42.emf"/></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6.jpe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de un celular&#10;&#10;Descripción generada automáticamente">
            <a:extLst>
              <a:ext uri="{FF2B5EF4-FFF2-40B4-BE49-F238E27FC236}">
                <a16:creationId xmlns:a16="http://schemas.microsoft.com/office/drawing/2014/main" id="{5046D844-D598-B009-583A-193F84BFA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0"/>
            <a:ext cx="12192000" cy="6096000"/>
          </a:xfrm>
          <a:prstGeom prst="rect">
            <a:avLst/>
          </a:prstGeom>
        </p:spPr>
      </p:pic>
    </p:spTree>
    <p:extLst>
      <p:ext uri="{BB962C8B-B14F-4D97-AF65-F5344CB8AC3E}">
        <p14:creationId xmlns:p14="http://schemas.microsoft.com/office/powerpoint/2010/main" val="438547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808891" y="-315416"/>
            <a:ext cx="13469814" cy="3312368"/>
          </a:xfrm>
          <a:prstGeom prst="rect">
            <a:avLst/>
          </a:prstGeom>
          <a:solidFill>
            <a:srgbClr val="0F5494"/>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err="1">
                <a:latin typeface="Verdana" panose="020B0604030504040204" pitchFamily="34" charset="0"/>
                <a:ea typeface="Verdana" panose="020B0604030504040204" pitchFamily="34" charset="0"/>
                <a:cs typeface="Verdana" panose="020B0604030504040204" pitchFamily="34" charset="0"/>
              </a:rPr>
              <a:t>How</a:t>
            </a:r>
            <a:r>
              <a:rPr lang="es-ES" sz="3600" dirty="0">
                <a:latin typeface="Verdana" panose="020B0604030504040204" pitchFamily="34" charset="0"/>
                <a:ea typeface="Verdana" panose="020B0604030504040204" pitchFamily="34" charset="0"/>
                <a:cs typeface="Verdana" panose="020B0604030504040204" pitchFamily="34" charset="0"/>
              </a:rPr>
              <a:t> to </a:t>
            </a:r>
            <a:r>
              <a:rPr lang="es-ES" sz="3600" dirty="0" err="1">
                <a:latin typeface="Verdana" panose="020B0604030504040204" pitchFamily="34" charset="0"/>
                <a:ea typeface="Verdana" panose="020B0604030504040204" pitchFamily="34" charset="0"/>
                <a:cs typeface="Verdana" panose="020B0604030504040204" pitchFamily="34" charset="0"/>
              </a:rPr>
              <a:t>safely</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exploit</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your</a:t>
            </a:r>
            <a:r>
              <a:rPr lang="es-ES" sz="3600" dirty="0">
                <a:latin typeface="Verdana" panose="020B0604030504040204" pitchFamily="34" charset="0"/>
                <a:ea typeface="Verdana" panose="020B0604030504040204" pitchFamily="34" charset="0"/>
                <a:cs typeface="Verdana" panose="020B0604030504040204" pitchFamily="34" charset="0"/>
              </a:rPr>
              <a:t> </a:t>
            </a:r>
          </a:p>
          <a:p>
            <a:r>
              <a:rPr lang="es-ES" sz="3600" dirty="0" err="1">
                <a:latin typeface="Verdana" panose="020B0604030504040204" pitchFamily="34" charset="0"/>
                <a:ea typeface="Verdana" panose="020B0604030504040204" pitchFamily="34" charset="0"/>
                <a:cs typeface="Verdana" panose="020B0604030504040204" pitchFamily="34" charset="0"/>
              </a:rPr>
              <a:t>creations</a:t>
            </a:r>
            <a:r>
              <a:rPr lang="es-ES" sz="3600" dirty="0">
                <a:latin typeface="Verdana" panose="020B0604030504040204" pitchFamily="34" charset="0"/>
                <a:ea typeface="Verdana" panose="020B0604030504040204" pitchFamily="34" charset="0"/>
                <a:cs typeface="Verdana" panose="020B0604030504040204" pitchFamily="34" charset="0"/>
              </a:rPr>
              <a:t> in </a:t>
            </a:r>
            <a:r>
              <a:rPr lang="es-ES" sz="3600" dirty="0" err="1">
                <a:latin typeface="Verdana" panose="020B0604030504040204" pitchFamily="34" charset="0"/>
                <a:ea typeface="Verdana" panose="020B0604030504040204" pitchFamily="34" charset="0"/>
                <a:cs typeface="Verdana" panose="020B0604030504040204" pitchFamily="34" charset="0"/>
              </a:rPr>
              <a:t>Latin</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America</a:t>
            </a:r>
            <a:endParaRPr lang="es-ES" sz="3600" dirty="0">
              <a:latin typeface="Verdana" panose="020B0604030504040204" pitchFamily="34" charset="0"/>
              <a:ea typeface="Verdana" panose="020B0604030504040204" pitchFamily="34" charset="0"/>
              <a:cs typeface="Verdana" panose="020B0604030504040204" pitchFamily="34" charset="0"/>
            </a:endParaRPr>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936104"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3</a:t>
            </a:r>
            <a:br>
              <a:rPr lang="en-GB" kern="0" dirty="0"/>
            </a:br>
            <a:endParaRPr lang="en-GB" kern="0" dirty="0"/>
          </a:p>
        </p:txBody>
      </p:sp>
    </p:spTree>
    <p:extLst>
      <p:ext uri="{BB962C8B-B14F-4D97-AF65-F5344CB8AC3E}">
        <p14:creationId xmlns:p14="http://schemas.microsoft.com/office/powerpoint/2010/main" val="16945534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ldLvl="2"/>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351692" y="-315416"/>
            <a:ext cx="12819184" cy="3312368"/>
          </a:xfrm>
          <a:prstGeom prst="rect">
            <a:avLst/>
          </a:prstGeom>
          <a:solidFill>
            <a:srgbClr val="FFC000"/>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2258307"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A</a:t>
            </a:r>
            <a:br>
              <a:rPr lang="en-GB" kern="0" dirty="0"/>
            </a:br>
            <a:endParaRPr lang="en-GB" kern="0" dirty="0"/>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err="1">
                <a:solidFill>
                  <a:schemeClr val="tx1"/>
                </a:solidFill>
              </a:rPr>
              <a:t>Secure</a:t>
            </a:r>
            <a:r>
              <a:rPr lang="es-ES" sz="3600" dirty="0">
                <a:solidFill>
                  <a:schemeClr val="tx1"/>
                </a:solidFill>
              </a:rPr>
              <a:t> </a:t>
            </a:r>
            <a:r>
              <a:rPr lang="es-ES" sz="3600" dirty="0" err="1">
                <a:solidFill>
                  <a:schemeClr val="tx1"/>
                </a:solidFill>
              </a:rPr>
              <a:t>ownership</a:t>
            </a:r>
            <a:br>
              <a:rPr lang="en-GB" kern="0" dirty="0"/>
            </a:br>
            <a:endParaRPr lang="en-GB" kern="0" dirty="0"/>
          </a:p>
        </p:txBody>
      </p:sp>
    </p:spTree>
    <p:extLst>
      <p:ext uri="{BB962C8B-B14F-4D97-AF65-F5344CB8AC3E}">
        <p14:creationId xmlns:p14="http://schemas.microsoft.com/office/powerpoint/2010/main" val="41958269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285825"/>
            <a:ext cx="9957817" cy="103028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buNone/>
            </a:pPr>
            <a:r>
              <a:rPr lang="en-US" altLang="es-ES" sz="2400" b="1" dirty="0">
                <a:latin typeface="Verdana" panose="020B0604030504040204" pitchFamily="34" charset="0"/>
              </a:rPr>
              <a:t>TRADEMARKS IN LATIN AMERICA</a:t>
            </a:r>
          </a:p>
        </p:txBody>
      </p:sp>
      <p:sp>
        <p:nvSpPr>
          <p:cNvPr id="6" name="Marcador de contenido 2">
            <a:extLst>
              <a:ext uri="{FF2B5EF4-FFF2-40B4-BE49-F238E27FC236}">
                <a16:creationId xmlns:a16="http://schemas.microsoft.com/office/drawing/2014/main" id="{2C6F9609-9D9F-9048-B40C-C143DDBE387A}"/>
              </a:ext>
            </a:extLst>
          </p:cNvPr>
          <p:cNvSpPr>
            <a:spLocks noGrp="1"/>
          </p:cNvSpPr>
          <p:nvPr>
            <p:ph idx="1"/>
          </p:nvPr>
        </p:nvSpPr>
        <p:spPr>
          <a:xfrm>
            <a:off x="1117092" y="1269281"/>
            <a:ext cx="9957816" cy="5028158"/>
          </a:xfrm>
        </p:spPr>
        <p:txBody>
          <a:bodyPr>
            <a:normAutofit/>
          </a:bodyPr>
          <a:lstStyle/>
          <a:p>
            <a:pPr>
              <a:lnSpc>
                <a:spcPct val="200000"/>
              </a:lnSpc>
            </a:pPr>
            <a:endParaRPr lang="en-US" altLang="es-ES" sz="1800" dirty="0">
              <a:latin typeface="Verdana" panose="020B0604030504040204" pitchFamily="34" charset="0"/>
            </a:endParaRPr>
          </a:p>
          <a:p>
            <a:pPr>
              <a:lnSpc>
                <a:spcPct val="200000"/>
              </a:lnSpc>
            </a:pPr>
            <a:r>
              <a:rPr lang="en-US" altLang="es-ES" sz="1800" dirty="0">
                <a:latin typeface="Verdana" panose="020B0604030504040204" pitchFamily="34" charset="0"/>
              </a:rPr>
              <a:t>Register before you go </a:t>
            </a:r>
            <a:r>
              <a:rPr lang="en-US" altLang="es-ES" sz="1800" dirty="0">
                <a:latin typeface="Verdana" panose="020B0604030504040204" pitchFamily="34" charset="0"/>
                <a:sym typeface="Wingdings" pitchFamily="2" charset="2"/>
              </a:rPr>
              <a:t> </a:t>
            </a:r>
            <a:r>
              <a:rPr lang="en-US" altLang="es-ES" sz="1800" dirty="0">
                <a:latin typeface="Verdana" panose="020B0604030504040204" pitchFamily="34" charset="0"/>
              </a:rPr>
              <a:t> the bad faith registration scenario</a:t>
            </a:r>
          </a:p>
          <a:p>
            <a:pPr>
              <a:lnSpc>
                <a:spcPct val="200000"/>
              </a:lnSpc>
            </a:pPr>
            <a:r>
              <a:rPr lang="en-US" altLang="es-ES" sz="1800" dirty="0">
                <a:latin typeface="Verdana" panose="020B0604030504040204" pitchFamily="34" charset="0"/>
              </a:rPr>
              <a:t>What to register</a:t>
            </a:r>
          </a:p>
          <a:p>
            <a:pPr>
              <a:lnSpc>
                <a:spcPct val="200000"/>
              </a:lnSpc>
            </a:pPr>
            <a:r>
              <a:rPr lang="en-US" altLang="es-ES" sz="1800" dirty="0">
                <a:latin typeface="Verdana" panose="020B0604030504040204" pitchFamily="34" charset="0"/>
              </a:rPr>
              <a:t>Traditional vs non-traditional trade marks</a:t>
            </a:r>
          </a:p>
          <a:p>
            <a:pPr>
              <a:lnSpc>
                <a:spcPct val="200000"/>
              </a:lnSpc>
            </a:pPr>
            <a:r>
              <a:rPr lang="en-US" altLang="es-ES" sz="1800" dirty="0">
                <a:latin typeface="Verdana" panose="020B0604030504040204" pitchFamily="34" charset="0"/>
              </a:rPr>
              <a:t>Registration requirements</a:t>
            </a:r>
          </a:p>
          <a:p>
            <a:pPr>
              <a:lnSpc>
                <a:spcPct val="200000"/>
              </a:lnSpc>
            </a:pPr>
            <a:r>
              <a:rPr lang="en-US" altLang="es-ES" sz="1800" dirty="0">
                <a:latin typeface="Verdana" panose="020B0604030504040204" pitchFamily="34" charset="0"/>
              </a:rPr>
              <a:t>Duration of registration proceedings and protection</a:t>
            </a:r>
          </a:p>
          <a:p>
            <a:pPr>
              <a:lnSpc>
                <a:spcPct val="200000"/>
              </a:lnSpc>
            </a:pPr>
            <a:r>
              <a:rPr lang="en-US" altLang="es-ES" sz="1800" dirty="0">
                <a:latin typeface="Verdana" panose="020B0604030504040204" pitchFamily="34" charset="0"/>
              </a:rPr>
              <a:t>Well-known trade marks</a:t>
            </a:r>
          </a:p>
        </p:txBody>
      </p:sp>
    </p:spTree>
    <p:extLst>
      <p:ext uri="{BB962C8B-B14F-4D97-AF65-F5344CB8AC3E}">
        <p14:creationId xmlns:p14="http://schemas.microsoft.com/office/powerpoint/2010/main" val="331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fontAlgn="auto">
              <a:spcAft>
                <a:spcPts val="0"/>
              </a:spcAft>
              <a:defRPr/>
            </a:pPr>
            <a:endParaRPr lang="en-US" altLang="es-ES" sz="2400" b="1" kern="0" dirty="0">
              <a:latin typeface="Verdana" panose="020B0604030504040204" pitchFamily="34" charset="0"/>
            </a:endParaRPr>
          </a:p>
          <a:p>
            <a:pPr fontAlgn="auto">
              <a:spcAft>
                <a:spcPts val="0"/>
              </a:spcAft>
              <a:defRPr/>
            </a:pPr>
            <a:r>
              <a:rPr lang="en-US" altLang="es-ES" sz="2400" b="1" kern="0" dirty="0">
                <a:latin typeface="Verdana" panose="020B0604030504040204" pitchFamily="34" charset="0"/>
              </a:rPr>
              <a:t>INDUSTRIAL DESIGNS IN LATIN AMERICA</a:t>
            </a:r>
          </a:p>
          <a:p>
            <a:pPr fontAlgn="auto">
              <a:spcAft>
                <a:spcPts val="0"/>
              </a:spcAft>
              <a:defRPr/>
            </a:pPr>
            <a:endParaRPr lang="es-ES_tradnl" sz="2400" dirty="0"/>
          </a:p>
        </p:txBody>
      </p:sp>
      <p:sp>
        <p:nvSpPr>
          <p:cNvPr id="6" name="Marcador de contenido 2">
            <a:extLst>
              <a:ext uri="{FF2B5EF4-FFF2-40B4-BE49-F238E27FC236}">
                <a16:creationId xmlns:a16="http://schemas.microsoft.com/office/drawing/2014/main" id="{5825833D-7B52-914C-B651-174A93190A99}"/>
              </a:ext>
            </a:extLst>
          </p:cNvPr>
          <p:cNvSpPr txBox="1">
            <a:spLocks/>
          </p:cNvSpPr>
          <p:nvPr/>
        </p:nvSpPr>
        <p:spPr bwMode="auto">
          <a:xfrm>
            <a:off x="1117092" y="1269281"/>
            <a:ext cx="9957816" cy="50281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lnSpc>
                <a:spcPct val="200000"/>
              </a:lnSpc>
            </a:pPr>
            <a:endParaRPr lang="en-US" altLang="es-ES" sz="1800" kern="0" dirty="0">
              <a:latin typeface="Verdana" panose="020B0604030504040204" pitchFamily="34" charset="0"/>
            </a:endParaRPr>
          </a:p>
          <a:p>
            <a:pPr>
              <a:lnSpc>
                <a:spcPct val="200000"/>
              </a:lnSpc>
            </a:pPr>
            <a:r>
              <a:rPr lang="en-US" altLang="es-ES" sz="1800" kern="0" dirty="0">
                <a:latin typeface="Verdana" panose="020B0604030504040204" pitchFamily="34" charset="0"/>
              </a:rPr>
              <a:t>What does it protect specifically</a:t>
            </a:r>
          </a:p>
          <a:p>
            <a:pPr>
              <a:lnSpc>
                <a:spcPct val="200000"/>
              </a:lnSpc>
            </a:pPr>
            <a:r>
              <a:rPr lang="en-US" altLang="es-ES" sz="1800" kern="0" dirty="0" err="1">
                <a:latin typeface="Verdana" panose="020B0604030504040204" pitchFamily="34" charset="0"/>
              </a:rPr>
              <a:t>Modelo</a:t>
            </a:r>
            <a:r>
              <a:rPr lang="en-US" altLang="es-ES" sz="1800" kern="0" dirty="0">
                <a:latin typeface="Verdana" panose="020B0604030504040204" pitchFamily="34" charset="0"/>
              </a:rPr>
              <a:t> vs </a:t>
            </a:r>
            <a:r>
              <a:rPr lang="en-US" altLang="es-ES" sz="1800" kern="0" dirty="0" err="1">
                <a:latin typeface="Verdana" panose="020B0604030504040204" pitchFamily="34" charset="0"/>
              </a:rPr>
              <a:t>dibujo</a:t>
            </a:r>
            <a:endParaRPr lang="en-US" altLang="es-ES" sz="1800" kern="0" dirty="0">
              <a:latin typeface="Verdana" panose="020B0604030504040204" pitchFamily="34" charset="0"/>
            </a:endParaRPr>
          </a:p>
          <a:p>
            <a:pPr>
              <a:lnSpc>
                <a:spcPct val="200000"/>
              </a:lnSpc>
            </a:pPr>
            <a:r>
              <a:rPr lang="en-US" altLang="es-ES" sz="1800" kern="0" dirty="0">
                <a:latin typeface="Verdana" panose="020B0604030504040204" pitchFamily="34" charset="0"/>
              </a:rPr>
              <a:t>Registration requirements</a:t>
            </a:r>
          </a:p>
          <a:p>
            <a:pPr>
              <a:lnSpc>
                <a:spcPct val="200000"/>
              </a:lnSpc>
            </a:pPr>
            <a:r>
              <a:rPr lang="en-US" altLang="es-ES" sz="1800" kern="0" dirty="0">
                <a:latin typeface="Verdana" panose="020B0604030504040204" pitchFamily="34" charset="0"/>
              </a:rPr>
              <a:t>Grace period</a:t>
            </a:r>
          </a:p>
          <a:p>
            <a:pPr>
              <a:lnSpc>
                <a:spcPct val="200000"/>
              </a:lnSpc>
            </a:pPr>
            <a:r>
              <a:rPr lang="en-US" altLang="es-ES" sz="1800" kern="0" dirty="0">
                <a:latin typeface="Verdana" panose="020B0604030504040204" pitchFamily="34" charset="0"/>
              </a:rPr>
              <a:t>Duration of protection</a:t>
            </a:r>
          </a:p>
          <a:p>
            <a:pPr>
              <a:lnSpc>
                <a:spcPct val="200000"/>
              </a:lnSpc>
            </a:pPr>
            <a:r>
              <a:rPr lang="en-US" altLang="es-ES" sz="1800" kern="0" dirty="0">
                <a:latin typeface="Verdana" panose="020B0604030504040204" pitchFamily="34" charset="0"/>
              </a:rPr>
              <a:t>Non-registered designs</a:t>
            </a:r>
          </a:p>
        </p:txBody>
      </p:sp>
    </p:spTree>
    <p:extLst>
      <p:ext uri="{BB962C8B-B14F-4D97-AF65-F5344CB8AC3E}">
        <p14:creationId xmlns:p14="http://schemas.microsoft.com/office/powerpoint/2010/main" val="14387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1" name="Google Shape;441;p21"/>
          <p:cNvSpPr txBox="1"/>
          <p:nvPr/>
        </p:nvSpPr>
        <p:spPr>
          <a:xfrm>
            <a:off x="1128205" y="332657"/>
            <a:ext cx="9957816" cy="936625"/>
          </a:xfrm>
          <a:prstGeom prst="rect">
            <a:avLst/>
          </a:prstGeom>
          <a:noFill/>
          <a:ln>
            <a:noFill/>
          </a:ln>
        </p:spPr>
        <p:txBody>
          <a:bodyPr spcFirstLastPara="1" wrap="square" lIns="91425" tIns="45700" rIns="91425" bIns="45700" anchor="ctr" anchorCtr="0">
            <a:normAutofit/>
          </a:bodyPr>
          <a:lstStyle/>
          <a:p>
            <a:pPr marL="358775" marR="0" lvl="0" indent="-358775"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a:ln>
                  <a:noFill/>
                </a:ln>
                <a:solidFill>
                  <a:srgbClr val="0F5494"/>
                </a:solidFill>
                <a:effectLst/>
                <a:uLnTx/>
                <a:uFillTx/>
                <a:latin typeface="Verdana"/>
                <a:ea typeface="Verdana"/>
                <a:cs typeface="Verdana"/>
                <a:sym typeface="Verdana"/>
              </a:rPr>
              <a:t>Industrial Designs</a:t>
            </a:r>
            <a:endParaRPr kumimoji="0" sz="2400" b="1" i="0" u="none" strike="noStrike" kern="0" cap="none" spc="0" normalizeH="0" baseline="0" noProof="0">
              <a:ln>
                <a:noFill/>
              </a:ln>
              <a:solidFill>
                <a:srgbClr val="0F5494"/>
              </a:solidFill>
              <a:effectLst/>
              <a:uLnTx/>
              <a:uFillTx/>
              <a:latin typeface="Verdana"/>
              <a:ea typeface="Verdana"/>
              <a:cs typeface="Verdana"/>
              <a:sym typeface="Verdana"/>
            </a:endParaRPr>
          </a:p>
        </p:txBody>
      </p:sp>
      <p:graphicFrame>
        <p:nvGraphicFramePr>
          <p:cNvPr id="3" name="Google Shape;440;p21">
            <a:extLst>
              <a:ext uri="{FF2B5EF4-FFF2-40B4-BE49-F238E27FC236}">
                <a16:creationId xmlns:a16="http://schemas.microsoft.com/office/drawing/2014/main" id="{DCF85386-F198-B1B9-9BE4-04B194746B7A}"/>
              </a:ext>
            </a:extLst>
          </p:cNvPr>
          <p:cNvGraphicFramePr/>
          <p:nvPr>
            <p:extLst>
              <p:ext uri="{D42A27DB-BD31-4B8C-83A1-F6EECF244321}">
                <p14:modId xmlns:p14="http://schemas.microsoft.com/office/powerpoint/2010/main" val="1294684341"/>
              </p:ext>
            </p:extLst>
          </p:nvPr>
        </p:nvGraphicFramePr>
        <p:xfrm>
          <a:off x="1675881" y="1832000"/>
          <a:ext cx="8862463" cy="3852425"/>
        </p:xfrm>
        <a:graphic>
          <a:graphicData uri="http://schemas.openxmlformats.org/drawingml/2006/table">
            <a:tbl>
              <a:tblPr firstRow="1" bandRow="1">
                <a:tableStyleId>{FABFCF23-3B69-468F-B69F-88F6DE6A72F2}</a:tableStyleId>
              </a:tblPr>
              <a:tblGrid>
                <a:gridCol w="1648828">
                  <a:extLst>
                    <a:ext uri="{9D8B030D-6E8A-4147-A177-3AD203B41FA5}">
                      <a16:colId xmlns:a16="http://schemas.microsoft.com/office/drawing/2014/main" val="20000"/>
                    </a:ext>
                  </a:extLst>
                </a:gridCol>
                <a:gridCol w="1442727">
                  <a:extLst>
                    <a:ext uri="{9D8B030D-6E8A-4147-A177-3AD203B41FA5}">
                      <a16:colId xmlns:a16="http://schemas.microsoft.com/office/drawing/2014/main" val="20001"/>
                    </a:ext>
                  </a:extLst>
                </a:gridCol>
                <a:gridCol w="1442727">
                  <a:extLst>
                    <a:ext uri="{9D8B030D-6E8A-4147-A177-3AD203B41FA5}">
                      <a16:colId xmlns:a16="http://schemas.microsoft.com/office/drawing/2014/main" val="20002"/>
                    </a:ext>
                  </a:extLst>
                </a:gridCol>
                <a:gridCol w="1442727">
                  <a:extLst>
                    <a:ext uri="{9D8B030D-6E8A-4147-A177-3AD203B41FA5}">
                      <a16:colId xmlns:a16="http://schemas.microsoft.com/office/drawing/2014/main" val="20003"/>
                    </a:ext>
                  </a:extLst>
                </a:gridCol>
                <a:gridCol w="1442727">
                  <a:extLst>
                    <a:ext uri="{9D8B030D-6E8A-4147-A177-3AD203B41FA5}">
                      <a16:colId xmlns:a16="http://schemas.microsoft.com/office/drawing/2014/main" val="23744828"/>
                    </a:ext>
                  </a:extLst>
                </a:gridCol>
                <a:gridCol w="1442727">
                  <a:extLst>
                    <a:ext uri="{9D8B030D-6E8A-4147-A177-3AD203B41FA5}">
                      <a16:colId xmlns:a16="http://schemas.microsoft.com/office/drawing/2014/main" val="2476388462"/>
                    </a:ext>
                  </a:extLst>
                </a:gridCol>
              </a:tblGrid>
              <a:tr h="1147275">
                <a:tc>
                  <a:txBody>
                    <a:bodyPr/>
                    <a:lstStyle/>
                    <a:p>
                      <a:pPr marL="0" marR="0" lvl="0" indent="0" algn="ctr" rtl="0">
                        <a:spcBef>
                          <a:spcPts val="0"/>
                        </a:spcBef>
                        <a:spcAft>
                          <a:spcPts val="0"/>
                        </a:spcAft>
                        <a:buNone/>
                      </a:pPr>
                      <a:endParaRPr sz="1400" b="0" u="none" strike="noStrike" cap="none">
                        <a:solidFill>
                          <a:schemeClr val="dk1"/>
                        </a:solidFill>
                      </a:endParaRPr>
                    </a:p>
                  </a:txBody>
                  <a:tcPr marL="91450" marR="91450" marT="45725" marB="45725" anchor="ctr"/>
                </a:tc>
                <a:tc>
                  <a:txBody>
                    <a:bodyPr/>
                    <a:lstStyle/>
                    <a:p>
                      <a:pPr marL="0" marR="0" lvl="0" indent="0" algn="ctr" rtl="0">
                        <a:spcBef>
                          <a:spcPts val="0"/>
                        </a:spcBef>
                        <a:spcAft>
                          <a:spcPts val="0"/>
                        </a:spcAft>
                        <a:buNone/>
                      </a:pPr>
                      <a:r>
                        <a:rPr lang="es-ES" sz="1600" b="1" u="none" strike="noStrike" cap="none" dirty="0" err="1">
                          <a:solidFill>
                            <a:schemeClr val="dk1"/>
                          </a:solidFill>
                        </a:rPr>
                        <a:t>Mexico</a:t>
                      </a:r>
                      <a:endParaRPr dirty="0"/>
                    </a:p>
                  </a:txBody>
                  <a:tcPr marL="91450" marR="91450" marT="45725" marB="45725" anchor="ctr"/>
                </a:tc>
                <a:tc>
                  <a:txBody>
                    <a:bodyPr/>
                    <a:lstStyle/>
                    <a:p>
                      <a:pPr marL="0" marR="0" lvl="0" indent="0" algn="ctr" rtl="0">
                        <a:spcBef>
                          <a:spcPts val="0"/>
                        </a:spcBef>
                        <a:spcAft>
                          <a:spcPts val="0"/>
                        </a:spcAft>
                        <a:buNone/>
                      </a:pPr>
                      <a:r>
                        <a:rPr lang="es-ES" sz="1600" b="1" u="none" strike="noStrike" cap="none">
                          <a:solidFill>
                            <a:schemeClr val="dk1"/>
                          </a:solidFill>
                        </a:rPr>
                        <a:t>Argentina</a:t>
                      </a:r>
                      <a:endParaRPr/>
                    </a:p>
                  </a:txBody>
                  <a:tcPr marL="91450" marR="91450" marT="45725" marB="45725" anchor="ctr"/>
                </a:tc>
                <a:tc>
                  <a:txBody>
                    <a:bodyPr/>
                    <a:lstStyle/>
                    <a:p>
                      <a:pPr marL="0" marR="0" lvl="0" indent="0" algn="ctr" rtl="0">
                        <a:spcBef>
                          <a:spcPts val="0"/>
                        </a:spcBef>
                        <a:spcAft>
                          <a:spcPts val="0"/>
                        </a:spcAft>
                        <a:buNone/>
                      </a:pPr>
                      <a:r>
                        <a:rPr lang="es-ES" sz="1600" b="1" u="none" strike="noStrike" cap="none" dirty="0" err="1">
                          <a:solidFill>
                            <a:schemeClr val="dk1"/>
                          </a:solidFill>
                        </a:rPr>
                        <a:t>Brazil</a:t>
                      </a:r>
                      <a:endParaRPr dirty="0"/>
                    </a:p>
                  </a:txBody>
                  <a:tcPr marL="91450" marR="91450" marT="45725" marB="45725" anchor="ctr"/>
                </a:tc>
                <a:tc>
                  <a:txBody>
                    <a:bodyPr/>
                    <a:lstStyle/>
                    <a:p>
                      <a:pPr marL="0" marR="0" lvl="0" indent="0" algn="ctr" rtl="0">
                        <a:spcBef>
                          <a:spcPts val="0"/>
                        </a:spcBef>
                        <a:spcAft>
                          <a:spcPts val="0"/>
                        </a:spcAft>
                        <a:buNone/>
                      </a:pPr>
                      <a:r>
                        <a:rPr lang="es-ES" b="1" dirty="0">
                          <a:solidFill>
                            <a:schemeClr val="tx1"/>
                          </a:solidFill>
                        </a:rPr>
                        <a:t>Colombia</a:t>
                      </a:r>
                      <a:endParaRPr b="1" dirty="0">
                        <a:solidFill>
                          <a:schemeClr val="tx1"/>
                        </a:solidFill>
                      </a:endParaRPr>
                    </a:p>
                  </a:txBody>
                  <a:tcPr marL="91450" marR="91450" marT="45725" marB="45725" anchor="ctr"/>
                </a:tc>
                <a:tc>
                  <a:txBody>
                    <a:bodyPr/>
                    <a:lstStyle/>
                    <a:p>
                      <a:pPr marL="0" marR="0" lvl="0" indent="0" algn="ctr" rtl="0">
                        <a:spcBef>
                          <a:spcPts val="0"/>
                        </a:spcBef>
                        <a:spcAft>
                          <a:spcPts val="0"/>
                        </a:spcAft>
                        <a:buNone/>
                      </a:pPr>
                      <a:r>
                        <a:rPr lang="es-ES" b="1" dirty="0">
                          <a:solidFill>
                            <a:schemeClr val="tx1"/>
                          </a:solidFill>
                        </a:rPr>
                        <a:t>Chile</a:t>
                      </a:r>
                      <a:endParaRPr b="1" dirty="0">
                        <a:solidFill>
                          <a:schemeClr val="tx1"/>
                        </a:solidFill>
                      </a:endParaRPr>
                    </a:p>
                  </a:txBody>
                  <a:tcPr marL="91450" marR="91450" marT="45725" marB="45725" anchor="ctr"/>
                </a:tc>
                <a:extLst>
                  <a:ext uri="{0D108BD9-81ED-4DB2-BD59-A6C34878D82A}">
                    <a16:rowId xmlns:a16="http://schemas.microsoft.com/office/drawing/2014/main" val="10000"/>
                  </a:ext>
                </a:extLst>
              </a:tr>
              <a:tr h="797650">
                <a:tc>
                  <a:txBody>
                    <a:bodyPr/>
                    <a:lstStyle/>
                    <a:p>
                      <a:pPr marL="0" marR="0" lvl="0" indent="0" algn="ctr" rtl="0">
                        <a:spcBef>
                          <a:spcPts val="0"/>
                        </a:spcBef>
                        <a:spcAft>
                          <a:spcPts val="0"/>
                        </a:spcAft>
                        <a:buNone/>
                      </a:pPr>
                      <a:r>
                        <a:rPr lang="es-ES" sz="1400" b="0" u="none" strike="noStrike" cap="none">
                          <a:solidFill>
                            <a:schemeClr val="dk1"/>
                          </a:solidFill>
                        </a:rPr>
                        <a:t>Proceedings</a:t>
                      </a:r>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a:t>10-18 months</a:t>
                      </a:r>
                      <a:endParaRPr sz="1400" b="0" u="none" strike="noStrike" cap="none">
                        <a:solidFill>
                          <a:schemeClr val="dk1"/>
                        </a:solidFill>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a:t>1 week</a:t>
                      </a:r>
                      <a:endParaRPr sz="1400" b="0" u="none" strike="noStrike" cap="none">
                        <a:solidFill>
                          <a:schemeClr val="dk1"/>
                        </a:solidFill>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a:t>8-12 months</a:t>
                      </a:r>
                      <a:endParaRPr sz="1400" b="0" u="none" strike="noStrike" cap="none">
                        <a:solidFill>
                          <a:schemeClr val="dk1"/>
                        </a:solidFill>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dirty="0">
                          <a:solidFill>
                            <a:schemeClr val="dk1"/>
                          </a:solidFill>
                        </a:rPr>
                        <a:t>6 </a:t>
                      </a:r>
                      <a:r>
                        <a:rPr lang="es-ES" sz="1400" b="0" u="none" strike="noStrike" cap="none" dirty="0" err="1">
                          <a:solidFill>
                            <a:schemeClr val="dk1"/>
                          </a:solidFill>
                        </a:rPr>
                        <a:t>months</a:t>
                      </a:r>
                      <a:endParaRPr sz="1400" b="0" u="none" strike="noStrike" cap="none" dirty="0">
                        <a:solidFill>
                          <a:schemeClr val="dk1"/>
                        </a:solidFill>
                      </a:endParaRPr>
                    </a:p>
                  </a:txBody>
                  <a:tcPr marL="91450" marR="91450" marT="45725" marB="45725" anchor="ctr"/>
                </a:tc>
                <a:tc>
                  <a:txBody>
                    <a:bodyPr/>
                    <a:lstStyle/>
                    <a:p>
                      <a:r>
                        <a:rPr lang="es-ES" dirty="0">
                          <a:effectLst/>
                        </a:rPr>
                        <a:t>1.5 –2 </a:t>
                      </a:r>
                      <a:r>
                        <a:rPr lang="es-ES" dirty="0" err="1">
                          <a:effectLst/>
                        </a:rPr>
                        <a:t>years</a:t>
                      </a:r>
                      <a:endParaRPr lang="es-ES" dirty="0">
                        <a:effectLst/>
                        <a:latin typeface="Verdana" panose="020B0604030504040204" pitchFamily="34" charset="0"/>
                      </a:endParaRPr>
                    </a:p>
                  </a:txBody>
                  <a:tcPr marL="47625" marR="47625" marT="0" marB="0" anchor="ctr"/>
                </a:tc>
                <a:extLst>
                  <a:ext uri="{0D108BD9-81ED-4DB2-BD59-A6C34878D82A}">
                    <a16:rowId xmlns:a16="http://schemas.microsoft.com/office/drawing/2014/main" val="10001"/>
                  </a:ext>
                </a:extLst>
              </a:tr>
              <a:tr h="790925">
                <a:tc>
                  <a:txBody>
                    <a:bodyPr/>
                    <a:lstStyle/>
                    <a:p>
                      <a:pPr marL="0" marR="0" lvl="0" indent="0" algn="ctr" rtl="0">
                        <a:spcBef>
                          <a:spcPts val="0"/>
                        </a:spcBef>
                        <a:spcAft>
                          <a:spcPts val="0"/>
                        </a:spcAft>
                        <a:buNone/>
                      </a:pPr>
                      <a:r>
                        <a:rPr lang="es-ES" sz="1400" b="0" u="none" strike="noStrike" cap="none">
                          <a:solidFill>
                            <a:schemeClr val="dk1"/>
                          </a:solidFill>
                        </a:rPr>
                        <a:t>Duration protection</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Verdana"/>
                        <a:buNone/>
                      </a:pPr>
                      <a:r>
                        <a:rPr lang="es-ES" sz="1400" b="0" u="none" strike="noStrike" cap="none">
                          <a:solidFill>
                            <a:schemeClr val="dk1"/>
                          </a:solidFill>
                        </a:rPr>
                        <a:t>25 years</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Verdana"/>
                        <a:buNone/>
                      </a:pPr>
                      <a:r>
                        <a:rPr lang="es-ES" sz="1400" b="0" u="none" strike="noStrike" cap="none">
                          <a:solidFill>
                            <a:schemeClr val="dk1"/>
                          </a:solidFill>
                        </a:rPr>
                        <a:t>15 years</a:t>
                      </a:r>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a:solidFill>
                            <a:schemeClr val="dk1"/>
                          </a:solidFill>
                        </a:rPr>
                        <a:t>25 years</a:t>
                      </a:r>
                      <a:endParaRPr/>
                    </a:p>
                  </a:txBody>
                  <a:tcPr marL="91450" marR="91450" marT="45725" marB="45725" anchor="ctr"/>
                </a:tc>
                <a:tc>
                  <a:txBody>
                    <a:bodyPr/>
                    <a:lstStyle/>
                    <a:p>
                      <a:pPr marL="0" marR="0" lvl="0" indent="0" algn="ctr" rtl="0">
                        <a:spcBef>
                          <a:spcPts val="0"/>
                        </a:spcBef>
                        <a:spcAft>
                          <a:spcPts val="0"/>
                        </a:spcAft>
                        <a:buNone/>
                      </a:pPr>
                      <a:r>
                        <a:rPr lang="es-ES" dirty="0"/>
                        <a:t>10 </a:t>
                      </a:r>
                      <a:r>
                        <a:rPr lang="es-ES" dirty="0" err="1"/>
                        <a:t>years</a:t>
                      </a:r>
                      <a:endParaRPr dirty="0"/>
                    </a:p>
                  </a:txBody>
                  <a:tcPr marL="91450" marR="91450" marT="45725" marB="45725" anchor="ctr"/>
                </a:tc>
                <a:tc>
                  <a:txBody>
                    <a:bodyPr/>
                    <a:lstStyle/>
                    <a:p>
                      <a:pPr marL="0" marR="0" lvl="0" indent="0" algn="ctr" rtl="0">
                        <a:spcBef>
                          <a:spcPts val="0"/>
                        </a:spcBef>
                        <a:spcAft>
                          <a:spcPts val="0"/>
                        </a:spcAft>
                        <a:buNone/>
                      </a:pPr>
                      <a:r>
                        <a:rPr lang="es-ES" dirty="0"/>
                        <a:t>15 </a:t>
                      </a:r>
                      <a:r>
                        <a:rPr lang="es-ES" dirty="0" err="1"/>
                        <a:t>years</a:t>
                      </a:r>
                      <a:endParaRPr dirty="0"/>
                    </a:p>
                  </a:txBody>
                  <a:tcPr marL="91450" marR="91450" marT="45725" marB="45725" anchor="ctr"/>
                </a:tc>
                <a:extLst>
                  <a:ext uri="{0D108BD9-81ED-4DB2-BD59-A6C34878D82A}">
                    <a16:rowId xmlns:a16="http://schemas.microsoft.com/office/drawing/2014/main" val="10002"/>
                  </a:ext>
                </a:extLst>
              </a:tr>
              <a:tr h="1116575">
                <a:tc>
                  <a:txBody>
                    <a:bodyPr/>
                    <a:lstStyle/>
                    <a:p>
                      <a:pPr marL="0" marR="0" lvl="0" indent="0" algn="ctr" rtl="0">
                        <a:spcBef>
                          <a:spcPts val="0"/>
                        </a:spcBef>
                        <a:spcAft>
                          <a:spcPts val="0"/>
                        </a:spcAft>
                        <a:buNone/>
                      </a:pPr>
                      <a:r>
                        <a:rPr lang="es-ES" sz="1400" b="0" u="none" strike="noStrike" cap="none">
                          <a:solidFill>
                            <a:schemeClr val="dk1"/>
                          </a:solidFill>
                        </a:rPr>
                        <a:t>Grace period</a:t>
                      </a:r>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400"/>
                        <a:buFont typeface="Verdana"/>
                        <a:buNone/>
                      </a:pPr>
                      <a:r>
                        <a:rPr lang="es-ES" sz="1400" b="0" u="none" strike="noStrike" cap="none">
                          <a:solidFill>
                            <a:schemeClr val="dk1"/>
                          </a:solidFill>
                        </a:rPr>
                        <a:t>12 months</a:t>
                      </a:r>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a:solidFill>
                            <a:schemeClr val="dk1"/>
                          </a:solidFill>
                        </a:rPr>
                        <a:t>6 months*</a:t>
                      </a:r>
                      <a:endParaRPr/>
                    </a:p>
                  </a:txBody>
                  <a:tcPr marL="91450" marR="91450" marT="45725" marB="45725" anchor="ctr"/>
                </a:tc>
                <a:tc>
                  <a:txBody>
                    <a:bodyPr/>
                    <a:lstStyle/>
                    <a:p>
                      <a:pPr marL="0" marR="0" lvl="0" indent="0" algn="ctr" rtl="0">
                        <a:spcBef>
                          <a:spcPts val="0"/>
                        </a:spcBef>
                        <a:spcAft>
                          <a:spcPts val="0"/>
                        </a:spcAft>
                        <a:buNone/>
                      </a:pPr>
                      <a:r>
                        <a:rPr lang="es-ES" sz="1400" b="0" u="none" strike="noStrike" cap="none" dirty="0">
                          <a:solidFill>
                            <a:schemeClr val="dk1"/>
                          </a:solidFill>
                        </a:rPr>
                        <a:t>6 </a:t>
                      </a:r>
                      <a:r>
                        <a:rPr lang="es-ES" sz="1400" b="0" u="none" strike="noStrike" cap="none" dirty="0" err="1">
                          <a:solidFill>
                            <a:schemeClr val="dk1"/>
                          </a:solidFill>
                        </a:rPr>
                        <a:t>months</a:t>
                      </a:r>
                      <a:endParaRPr dirty="0"/>
                    </a:p>
                  </a:txBody>
                  <a:tcPr marL="91450" marR="91450" marT="45725" marB="45725" anchor="ctr"/>
                </a:tc>
                <a:tc>
                  <a:txBody>
                    <a:bodyPr/>
                    <a:lstStyle/>
                    <a:p>
                      <a:pPr marL="0" marR="0" lvl="0" indent="0" algn="ctr" rtl="0">
                        <a:spcBef>
                          <a:spcPts val="0"/>
                        </a:spcBef>
                        <a:spcAft>
                          <a:spcPts val="0"/>
                        </a:spcAft>
                        <a:buNone/>
                      </a:pPr>
                      <a:r>
                        <a:rPr lang="es-ES" dirty="0"/>
                        <a:t>6 </a:t>
                      </a:r>
                      <a:r>
                        <a:rPr lang="es-ES" dirty="0" err="1"/>
                        <a:t>months</a:t>
                      </a:r>
                      <a:endParaRPr dirty="0"/>
                    </a:p>
                  </a:txBody>
                  <a:tcPr marL="91450" marR="91450" marT="45725" marB="45725" anchor="ctr"/>
                </a:tc>
                <a:tc>
                  <a:txBody>
                    <a:bodyPr/>
                    <a:lstStyle/>
                    <a:p>
                      <a:pPr marL="0" marR="0" lvl="0" indent="0" algn="ctr" rtl="0">
                        <a:spcBef>
                          <a:spcPts val="0"/>
                        </a:spcBef>
                        <a:spcAft>
                          <a:spcPts val="0"/>
                        </a:spcAft>
                        <a:buNone/>
                      </a:pPr>
                      <a:r>
                        <a:rPr lang="es-ES" dirty="0"/>
                        <a:t>6 </a:t>
                      </a:r>
                      <a:r>
                        <a:rPr lang="es-ES" dirty="0" err="1"/>
                        <a:t>months</a:t>
                      </a:r>
                      <a:endParaRPr dirty="0"/>
                    </a:p>
                  </a:txBody>
                  <a:tcPr marL="91450" marR="91450" marT="45725" marB="45725" anchor="ct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fontAlgn="auto">
              <a:spcAft>
                <a:spcPts val="0"/>
              </a:spcAft>
              <a:defRPr/>
            </a:pPr>
            <a:endParaRPr lang="en-US" altLang="es-ES" sz="2400" b="1" kern="0" dirty="0">
              <a:latin typeface="Verdana" panose="020B0604030504040204" pitchFamily="34" charset="0"/>
            </a:endParaRPr>
          </a:p>
          <a:p>
            <a:pPr fontAlgn="auto">
              <a:spcAft>
                <a:spcPts val="0"/>
              </a:spcAft>
              <a:defRPr/>
            </a:pPr>
            <a:r>
              <a:rPr lang="en-US" altLang="es-ES" sz="2400" b="1" kern="0" dirty="0">
                <a:latin typeface="Verdana" panose="020B0604030504040204" pitchFamily="34" charset="0"/>
              </a:rPr>
              <a:t>PATENTS IN LATIN AMERICA</a:t>
            </a:r>
            <a:endParaRPr lang="en-US" sz="2400" kern="0" dirty="0"/>
          </a:p>
          <a:p>
            <a:pPr fontAlgn="auto">
              <a:spcAft>
                <a:spcPts val="0"/>
              </a:spcAft>
              <a:defRPr/>
            </a:pPr>
            <a:endParaRPr lang="es-ES_tradnl" sz="2400" dirty="0"/>
          </a:p>
        </p:txBody>
      </p:sp>
      <p:pic>
        <p:nvPicPr>
          <p:cNvPr id="4" name="Picture 5">
            <a:extLst>
              <a:ext uri="{FF2B5EF4-FFF2-40B4-BE49-F238E27FC236}">
                <a16:creationId xmlns:a16="http://schemas.microsoft.com/office/drawing/2014/main" id="{B57F6F4D-24FA-2946-A7C1-71DC7AAA3B0B}"/>
              </a:ext>
            </a:extLst>
          </p:cNvPr>
          <p:cNvPicPr>
            <a:picLocks noChangeAspect="1"/>
          </p:cNvPicPr>
          <p:nvPr/>
        </p:nvPicPr>
        <p:blipFill>
          <a:blip r:embed="rId3"/>
          <a:stretch>
            <a:fillRect/>
          </a:stretch>
        </p:blipFill>
        <p:spPr>
          <a:xfrm>
            <a:off x="1622747" y="4400779"/>
            <a:ext cx="4002915" cy="2541851"/>
          </a:xfrm>
          <a:prstGeom prst="rect">
            <a:avLst/>
          </a:prstGeom>
        </p:spPr>
      </p:pic>
      <p:pic>
        <p:nvPicPr>
          <p:cNvPr id="5" name="Picture 7">
            <a:extLst>
              <a:ext uri="{FF2B5EF4-FFF2-40B4-BE49-F238E27FC236}">
                <a16:creationId xmlns:a16="http://schemas.microsoft.com/office/drawing/2014/main" id="{4A3C7464-6293-084F-9636-BEB5D5CDA63A}"/>
              </a:ext>
            </a:extLst>
          </p:cNvPr>
          <p:cNvPicPr>
            <a:picLocks noChangeAspect="1"/>
          </p:cNvPicPr>
          <p:nvPr/>
        </p:nvPicPr>
        <p:blipFill>
          <a:blip r:embed="rId4"/>
          <a:stretch>
            <a:fillRect/>
          </a:stretch>
        </p:blipFill>
        <p:spPr>
          <a:xfrm>
            <a:off x="1158772" y="1686567"/>
            <a:ext cx="4692268" cy="2953996"/>
          </a:xfrm>
          <a:prstGeom prst="rect">
            <a:avLst/>
          </a:prstGeom>
        </p:spPr>
      </p:pic>
      <p:pic>
        <p:nvPicPr>
          <p:cNvPr id="6" name="Picture 8">
            <a:extLst>
              <a:ext uri="{FF2B5EF4-FFF2-40B4-BE49-F238E27FC236}">
                <a16:creationId xmlns:a16="http://schemas.microsoft.com/office/drawing/2014/main" id="{541EF287-4896-224B-B38B-4963FE74470D}"/>
              </a:ext>
            </a:extLst>
          </p:cNvPr>
          <p:cNvPicPr>
            <a:picLocks noChangeAspect="1"/>
          </p:cNvPicPr>
          <p:nvPr/>
        </p:nvPicPr>
        <p:blipFill>
          <a:blip r:embed="rId5"/>
          <a:stretch>
            <a:fillRect/>
          </a:stretch>
        </p:blipFill>
        <p:spPr>
          <a:xfrm>
            <a:off x="6588567" y="1421681"/>
            <a:ext cx="4497455" cy="4849211"/>
          </a:xfrm>
          <a:prstGeom prst="rect">
            <a:avLst/>
          </a:prstGeom>
        </p:spPr>
      </p:pic>
    </p:spTree>
    <p:extLst>
      <p:ext uri="{BB962C8B-B14F-4D97-AF65-F5344CB8AC3E}">
        <p14:creationId xmlns:p14="http://schemas.microsoft.com/office/powerpoint/2010/main" val="35390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2"/>
          <p:cNvSpPr txBox="1"/>
          <p:nvPr/>
        </p:nvSpPr>
        <p:spPr>
          <a:xfrm>
            <a:off x="1128205" y="332657"/>
            <a:ext cx="9957817" cy="936625"/>
          </a:xfrm>
          <a:prstGeom prst="rect">
            <a:avLst/>
          </a:prstGeom>
          <a:noFill/>
          <a:ln>
            <a:noFill/>
          </a:ln>
        </p:spPr>
        <p:txBody>
          <a:bodyPr spcFirstLastPara="1" wrap="square" lIns="91425" tIns="45700" rIns="91425" bIns="45700" anchor="ctr" anchorCtr="0">
            <a:normAutofit/>
          </a:bodyPr>
          <a:lstStyle/>
          <a:p>
            <a:pPr marL="358775" marR="0" lvl="0" indent="-358775" algn="l" rtl="0">
              <a:lnSpc>
                <a:spcPct val="100000"/>
              </a:lnSpc>
              <a:spcBef>
                <a:spcPts val="0"/>
              </a:spcBef>
              <a:spcAft>
                <a:spcPts val="0"/>
              </a:spcAft>
              <a:buClr>
                <a:srgbClr val="0F5494"/>
              </a:buClr>
              <a:buSzPts val="2400"/>
              <a:buFont typeface="Verdana"/>
              <a:buNone/>
            </a:pPr>
            <a:r>
              <a:rPr lang="es-ES" sz="2400" b="1" i="0" u="none" strike="noStrike" cap="none">
                <a:solidFill>
                  <a:srgbClr val="0F5494"/>
                </a:solidFill>
                <a:latin typeface="Verdana"/>
                <a:ea typeface="Verdana"/>
                <a:cs typeface="Verdana"/>
                <a:sym typeface="Verdana"/>
              </a:rPr>
              <a:t>Copyright</a:t>
            </a:r>
            <a:endParaRPr/>
          </a:p>
        </p:txBody>
      </p:sp>
      <p:sp>
        <p:nvSpPr>
          <p:cNvPr id="438" name="Google Shape;438;p22"/>
          <p:cNvSpPr txBox="1">
            <a:spLocks noGrp="1"/>
          </p:cNvSpPr>
          <p:nvPr>
            <p:ph type="body" idx="1"/>
          </p:nvPr>
        </p:nvSpPr>
        <p:spPr>
          <a:xfrm>
            <a:off x="1117092" y="1269281"/>
            <a:ext cx="6419068" cy="2879799"/>
          </a:xfrm>
          <a:prstGeom prst="rect">
            <a:avLst/>
          </a:prstGeom>
          <a:noFill/>
          <a:ln>
            <a:noFill/>
          </a:ln>
        </p:spPr>
        <p:txBody>
          <a:bodyPr spcFirstLastPara="1" wrap="square" lIns="91425" tIns="45700" rIns="91425" bIns="45700" anchor="t" anchorCtr="0">
            <a:normAutofit/>
          </a:bodyPr>
          <a:lstStyle/>
          <a:p>
            <a:pPr marL="342900" lvl="0" indent="-342900" algn="l" rtl="0">
              <a:lnSpc>
                <a:spcPct val="200000"/>
              </a:lnSpc>
              <a:spcBef>
                <a:spcPts val="0"/>
              </a:spcBef>
              <a:spcAft>
                <a:spcPts val="0"/>
              </a:spcAft>
              <a:buSzPts val="1800"/>
              <a:buChar char="•"/>
            </a:pPr>
            <a:r>
              <a:rPr lang="es-ES" sz="1800">
                <a:latin typeface="Verdana"/>
                <a:ea typeface="Verdana"/>
                <a:cs typeface="Verdana"/>
                <a:sym typeface="Verdana"/>
              </a:rPr>
              <a:t>What does it protect</a:t>
            </a:r>
            <a:endParaRPr/>
          </a:p>
          <a:p>
            <a:pPr marL="342900" lvl="0" indent="-342900" algn="l" rtl="0">
              <a:lnSpc>
                <a:spcPct val="200000"/>
              </a:lnSpc>
              <a:spcBef>
                <a:spcPts val="360"/>
              </a:spcBef>
              <a:spcAft>
                <a:spcPts val="0"/>
              </a:spcAft>
              <a:buSzPts val="1800"/>
              <a:buChar char="•"/>
            </a:pPr>
            <a:r>
              <a:rPr lang="es-ES" sz="1800">
                <a:latin typeface="Verdana"/>
                <a:ea typeface="Verdana"/>
                <a:cs typeface="Verdana"/>
                <a:sym typeface="Verdana"/>
              </a:rPr>
              <a:t>Protection requirements</a:t>
            </a:r>
            <a:endParaRPr/>
          </a:p>
          <a:p>
            <a:pPr marL="342900" lvl="0" indent="-342900" algn="l" rtl="0">
              <a:lnSpc>
                <a:spcPct val="200000"/>
              </a:lnSpc>
              <a:spcBef>
                <a:spcPts val="360"/>
              </a:spcBef>
              <a:spcAft>
                <a:spcPts val="0"/>
              </a:spcAft>
              <a:buSzPts val="1800"/>
              <a:buChar char="•"/>
            </a:pPr>
            <a:r>
              <a:rPr lang="es-ES" sz="1800">
                <a:latin typeface="Verdana"/>
                <a:ea typeface="Verdana"/>
                <a:cs typeface="Verdana"/>
                <a:sym typeface="Verdana"/>
              </a:rPr>
              <a:t>Registration vs Berne Convention</a:t>
            </a:r>
            <a:endParaRPr/>
          </a:p>
          <a:p>
            <a:pPr marL="342900" lvl="0" indent="-342900" algn="l" rtl="0">
              <a:lnSpc>
                <a:spcPct val="200000"/>
              </a:lnSpc>
              <a:spcBef>
                <a:spcPts val="360"/>
              </a:spcBef>
              <a:spcAft>
                <a:spcPts val="0"/>
              </a:spcAft>
              <a:buSzPts val="1800"/>
              <a:buChar char="•"/>
            </a:pPr>
            <a:r>
              <a:rPr lang="es-ES" sz="1800">
                <a:latin typeface="Verdana"/>
                <a:ea typeface="Verdana"/>
                <a:cs typeface="Verdana"/>
                <a:sym typeface="Verdana"/>
              </a:rPr>
              <a:t>Duration of protection</a:t>
            </a:r>
            <a:endParaRPr/>
          </a:p>
        </p:txBody>
      </p:sp>
      <p:pic>
        <p:nvPicPr>
          <p:cNvPr id="439" name="Google Shape;439;p22" descr="Una Mujer Sostiene A Un Smartphone, Tecnología, Equipo"/>
          <p:cNvPicPr preferRelativeResize="0"/>
          <p:nvPr/>
        </p:nvPicPr>
        <p:blipFill rotWithShape="1">
          <a:blip r:embed="rId3">
            <a:alphaModFix/>
          </a:blip>
          <a:srcRect/>
          <a:stretch/>
        </p:blipFill>
        <p:spPr>
          <a:xfrm>
            <a:off x="5807968" y="1052736"/>
            <a:ext cx="5879008" cy="39193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092" y="1269281"/>
            <a:ext cx="9957816" cy="5028158"/>
          </a:xfrm>
        </p:spPr>
        <p:txBody>
          <a:bodyPr>
            <a:normAutofit/>
          </a:bodyPr>
          <a:lstStyle/>
          <a:p>
            <a:r>
              <a:rPr lang="en-US" altLang="es-ES" sz="1800" dirty="0">
                <a:latin typeface="Verdana" panose="020B0604030504040204" pitchFamily="34" charset="0"/>
              </a:rPr>
              <a:t>Trade Dress, Traditional Knowledge + Trade Secret and Domain Names  particularities </a:t>
            </a:r>
          </a:p>
          <a:p>
            <a:pPr marL="0" indent="0">
              <a:buNone/>
            </a:pPr>
            <a:r>
              <a:rPr lang="en-US" altLang="es-ES" sz="1800" dirty="0">
                <a:latin typeface="Verdana" panose="020B0604030504040204" pitchFamily="34" charset="0"/>
              </a:rPr>
              <a:t>in Latin America</a:t>
            </a:r>
          </a:p>
        </p:txBody>
      </p:sp>
      <p:pic>
        <p:nvPicPr>
          <p:cNvPr id="4" name="Picture 2" descr="esultado de imagen de massimo dutti shops">
            <a:extLst>
              <a:ext uri="{FF2B5EF4-FFF2-40B4-BE49-F238E27FC236}">
                <a16:creationId xmlns:a16="http://schemas.microsoft.com/office/drawing/2014/main" id="{C700DC1D-4BEE-6A4F-8E02-E46A153339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3856" y="2640247"/>
            <a:ext cx="4526704" cy="282919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niciativas-moda-diseno-textil-tradicional">
            <a:extLst>
              <a:ext uri="{FF2B5EF4-FFF2-40B4-BE49-F238E27FC236}">
                <a16:creationId xmlns:a16="http://schemas.microsoft.com/office/drawing/2014/main" id="{D0A6D067-2D76-6D4D-B40A-9C9C0466949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99142" y="2313675"/>
            <a:ext cx="2504512" cy="36053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6436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5"/>
          <p:cNvSpPr txBox="1"/>
          <p:nvPr/>
        </p:nvSpPr>
        <p:spPr>
          <a:xfrm>
            <a:off x="1128205" y="332657"/>
            <a:ext cx="9957817" cy="936625"/>
          </a:xfrm>
          <a:prstGeom prst="rect">
            <a:avLst/>
          </a:prstGeom>
          <a:noFill/>
          <a:ln>
            <a:noFill/>
          </a:ln>
        </p:spPr>
        <p:txBody>
          <a:bodyPr spcFirstLastPara="1" wrap="square" lIns="91425" tIns="45700" rIns="91425" bIns="45700" anchor="ctr" anchorCtr="0">
            <a:normAutofit/>
          </a:bodyPr>
          <a:lstStyle/>
          <a:p>
            <a:pPr marL="358775" marR="0" lvl="0" indent="-358775" algn="l" rtl="0">
              <a:spcBef>
                <a:spcPts val="0"/>
              </a:spcBef>
              <a:spcAft>
                <a:spcPts val="0"/>
              </a:spcAft>
              <a:buNone/>
            </a:pPr>
            <a:r>
              <a:rPr lang="es-ES" sz="2400" b="1" i="0" u="none" strike="noStrike" cap="none">
                <a:solidFill>
                  <a:srgbClr val="0F5494"/>
                </a:solidFill>
                <a:latin typeface="Verdana"/>
                <a:ea typeface="Verdana"/>
                <a:cs typeface="Verdana"/>
                <a:sym typeface="Verdana"/>
              </a:rPr>
              <a:t>Registration strategy : international systems</a:t>
            </a:r>
            <a:endParaRPr sz="2400" b="1" i="0" u="none" strike="noStrike" cap="none">
              <a:solidFill>
                <a:srgbClr val="0F5494"/>
              </a:solidFill>
              <a:latin typeface="Verdana"/>
              <a:ea typeface="Verdana"/>
              <a:cs typeface="Verdana"/>
              <a:sym typeface="Verdana"/>
            </a:endParaRPr>
          </a:p>
        </p:txBody>
      </p:sp>
      <p:sp>
        <p:nvSpPr>
          <p:cNvPr id="463" name="Google Shape;463;p25"/>
          <p:cNvSpPr txBox="1"/>
          <p:nvPr/>
        </p:nvSpPr>
        <p:spPr>
          <a:xfrm>
            <a:off x="1128205" y="1269282"/>
            <a:ext cx="5367189" cy="406583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a:t>
            </a:r>
            <a:endParaRPr/>
          </a:p>
          <a:p>
            <a:pPr marL="0" marR="0" lvl="0" indent="0" algn="l" rtl="0">
              <a:lnSpc>
                <a:spcPct val="120000"/>
              </a:lnSpc>
              <a:spcBef>
                <a:spcPts val="40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The PCT </a:t>
            </a:r>
            <a:r>
              <a:rPr lang="es-ES" sz="2000" b="0" i="0" u="none" strike="noStrike" cap="none">
                <a:solidFill>
                  <a:schemeClr val="dk1"/>
                </a:solidFill>
                <a:highlight>
                  <a:srgbClr val="000000"/>
                </a:highlight>
                <a:latin typeface="Arial"/>
                <a:ea typeface="Arial"/>
                <a:cs typeface="Arial"/>
                <a:sym typeface="Arial"/>
              </a:rPr>
              <a:t>:</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Inventions</a:t>
            </a:r>
            <a:endParaRPr/>
          </a:p>
          <a:p>
            <a:pPr marL="0" marR="0" lvl="0" indent="0" algn="l" rtl="0">
              <a:lnSpc>
                <a:spcPct val="11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The MADRID SYSTEM</a:t>
            </a:r>
            <a:r>
              <a:rPr lang="es-ES" sz="2000" b="0" i="0" u="none" strike="noStrike" cap="none">
                <a:solidFill>
                  <a:schemeClr val="dk1"/>
                </a:solidFill>
                <a:highlight>
                  <a:srgbClr val="000000"/>
                </a:highlight>
                <a:latin typeface="Arial"/>
                <a:ea typeface="Arial"/>
                <a:cs typeface="Arial"/>
                <a:sym typeface="Arial"/>
              </a:rPr>
              <a:t>.</a:t>
            </a:r>
            <a:r>
              <a:rPr lang="es-ES" sz="2000" b="0" i="0" u="none" strike="noStrike" cap="none">
                <a:solidFill>
                  <a:schemeClr val="lt1"/>
                </a:solidFill>
                <a:highlight>
                  <a:srgbClr val="000000"/>
                </a:highlight>
                <a:latin typeface="Arial"/>
                <a:ea typeface="Arial"/>
                <a:cs typeface="Arial"/>
                <a:sym typeface="Arial"/>
              </a:rPr>
              <a:t> </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Logos, slogans, company name</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Smell</a:t>
            </a:r>
            <a:endParaRPr/>
          </a:p>
          <a:p>
            <a:pPr marL="342900" marR="0" lvl="0" indent="-241300" algn="l" rtl="0">
              <a:lnSpc>
                <a:spcPct val="110000"/>
              </a:lnSpc>
              <a:spcBef>
                <a:spcPts val="320"/>
              </a:spcBef>
              <a:spcAft>
                <a:spcPts val="0"/>
              </a:spcAft>
              <a:buClr>
                <a:srgbClr val="0F5494"/>
              </a:buClr>
              <a:buSzPts val="1600"/>
              <a:buFont typeface="Arial"/>
              <a:buNone/>
            </a:pPr>
            <a:endParaRPr sz="1600" b="0" i="1" u="none"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The HAGUE AGREEMENT </a:t>
            </a:r>
            <a:r>
              <a:rPr lang="es-ES" sz="2000" b="0" i="0" u="none" strike="noStrike" cap="none">
                <a:solidFill>
                  <a:schemeClr val="dk1"/>
                </a:solidFill>
                <a:highlight>
                  <a:srgbClr val="000000"/>
                </a:highlight>
                <a:latin typeface="Arial"/>
                <a:ea typeface="Arial"/>
                <a:cs typeface="Arial"/>
                <a:sym typeface="Arial"/>
              </a:rPr>
              <a:t>:</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Shapes, forms, textures</a:t>
            </a:r>
            <a:endParaRPr/>
          </a:p>
          <a:p>
            <a:pPr marL="342900" marR="0" lvl="0" indent="-254000" algn="l" rtl="0">
              <a:lnSpc>
                <a:spcPct val="110000"/>
              </a:lnSpc>
              <a:spcBef>
                <a:spcPts val="280"/>
              </a:spcBef>
              <a:spcAft>
                <a:spcPts val="0"/>
              </a:spcAft>
              <a:buClr>
                <a:srgbClr val="0F5494"/>
              </a:buClr>
              <a:buSzPts val="1400"/>
              <a:buFont typeface="Arial"/>
              <a:buNone/>
            </a:pPr>
            <a:endParaRPr sz="1400" b="0" i="1" u="none" strike="noStrike" cap="none">
              <a:solidFill>
                <a:srgbClr val="0F5494"/>
              </a:solidFill>
              <a:latin typeface="Arial"/>
              <a:ea typeface="Arial"/>
              <a:cs typeface="Arial"/>
              <a:sym typeface="Arial"/>
            </a:endParaRPr>
          </a:p>
          <a:p>
            <a:pPr marL="342900" marR="0" lvl="0" indent="-25400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sng"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480"/>
              </a:spcBef>
              <a:spcAft>
                <a:spcPts val="0"/>
              </a:spcAft>
              <a:buClr>
                <a:srgbClr val="0F5494"/>
              </a:buClr>
              <a:buSzPts val="2400"/>
              <a:buFont typeface="Verdana"/>
              <a:buNone/>
            </a:pPr>
            <a:endParaRPr sz="2400" b="0" i="1" u="none" strike="noStrike" cap="none">
              <a:solidFill>
                <a:srgbClr val="0F5494"/>
              </a:solidFill>
              <a:latin typeface="Verdana"/>
              <a:ea typeface="Verdana"/>
              <a:cs typeface="Verdana"/>
              <a:sym typeface="Verdana"/>
            </a:endParaRPr>
          </a:p>
        </p:txBody>
      </p:sp>
      <p:sp>
        <p:nvSpPr>
          <p:cNvPr id="464" name="Google Shape;464;p25"/>
          <p:cNvSpPr txBox="1"/>
          <p:nvPr/>
        </p:nvSpPr>
        <p:spPr>
          <a:xfrm>
            <a:off x="5824756" y="1493516"/>
            <a:ext cx="5367189" cy="408228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F5494"/>
              </a:buClr>
              <a:buSzPts val="2000"/>
              <a:buFont typeface="Verdana"/>
              <a:buNone/>
            </a:pPr>
            <a:endParaRPr sz="2000" b="0" i="1" u="sng"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GOOD FOR </a:t>
            </a:r>
            <a:r>
              <a:rPr lang="es-ES" sz="2000" b="0" i="0" u="none" strike="noStrike" cap="none">
                <a:solidFill>
                  <a:schemeClr val="dk1"/>
                </a:solidFill>
                <a:highlight>
                  <a:srgbClr val="000000"/>
                </a:highlight>
                <a:latin typeface="Arial"/>
                <a:ea typeface="Arial"/>
                <a:cs typeface="Arial"/>
                <a:sym typeface="Arial"/>
              </a:rPr>
              <a:t>:</a:t>
            </a:r>
            <a:r>
              <a:rPr lang="es-ES" sz="2000" b="0" i="0" u="none" strike="noStrike" cap="none">
                <a:solidFill>
                  <a:schemeClr val="lt1"/>
                </a:solidFill>
                <a:highlight>
                  <a:srgbClr val="000000"/>
                </a:highlight>
                <a:latin typeface="Arial"/>
                <a:ea typeface="Arial"/>
                <a:cs typeface="Arial"/>
                <a:sym typeface="Arial"/>
              </a:rPr>
              <a:t>   </a:t>
            </a:r>
            <a:endParaRPr sz="2000" b="0" i="0" u="none" strike="noStrike" cap="none">
              <a:solidFill>
                <a:schemeClr val="dk1"/>
              </a:solidFill>
              <a:highlight>
                <a:srgbClr val="000000"/>
              </a:highlight>
              <a:latin typeface="Arial"/>
              <a:ea typeface="Arial"/>
              <a:cs typeface="Arial"/>
              <a:sym typeface="Arial"/>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Operate in multiple countries in s/m term</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Medium-High budget level</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Start negotiation with several local potential partners</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Franchising, licensing-based business models</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Participation in Trade Fairs</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Marketing type portfolio</a:t>
            </a:r>
            <a:endParaRPr/>
          </a:p>
          <a:p>
            <a:pPr marL="0" marR="0" lvl="0" indent="0" algn="l" rtl="0">
              <a:lnSpc>
                <a:spcPct val="120000"/>
              </a:lnSpc>
              <a:spcBef>
                <a:spcPts val="400"/>
              </a:spcBef>
              <a:spcAft>
                <a:spcPts val="0"/>
              </a:spcAft>
              <a:buClr>
                <a:srgbClr val="0F5494"/>
              </a:buClr>
              <a:buSzPts val="2000"/>
              <a:buFont typeface="Verdana"/>
              <a:buNone/>
            </a:pPr>
            <a:endParaRPr sz="2000" b="0" i="1" u="none"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Verdana"/>
              <a:buNone/>
            </a:pPr>
            <a:endParaRPr sz="2000" b="0" i="1" u="none"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Verdana"/>
              <a:buNone/>
            </a:pPr>
            <a:endParaRPr sz="2000" b="0" i="1" u="none" strike="noStrike" cap="none">
              <a:solidFill>
                <a:srgbClr val="0F5494"/>
              </a:solidFill>
              <a:latin typeface="Arial"/>
              <a:ea typeface="Arial"/>
              <a:cs typeface="Arial"/>
              <a:sym typeface="Arial"/>
            </a:endParaRPr>
          </a:p>
          <a:p>
            <a:pPr marL="0" marR="0" lvl="0" indent="0" algn="l" rtl="0">
              <a:lnSpc>
                <a:spcPct val="120000"/>
              </a:lnSpc>
              <a:spcBef>
                <a:spcPts val="400"/>
              </a:spcBef>
              <a:spcAft>
                <a:spcPts val="0"/>
              </a:spcAft>
              <a:buClr>
                <a:srgbClr val="0F5494"/>
              </a:buClr>
              <a:buSzPts val="2000"/>
              <a:buFont typeface="Verdana"/>
              <a:buNone/>
            </a:pPr>
            <a:endParaRPr sz="2000" b="0" i="1" u="none" strike="noStrike" cap="none">
              <a:solidFill>
                <a:srgbClr val="0F5494"/>
              </a:solidFill>
              <a:latin typeface="Arial"/>
              <a:ea typeface="Arial"/>
              <a:cs typeface="Arial"/>
              <a:sym typeface="Arial"/>
            </a:endParaRPr>
          </a:p>
          <a:p>
            <a:pPr marL="0" marR="0" lvl="0" indent="0" algn="l" rtl="0">
              <a:lnSpc>
                <a:spcPct val="120000"/>
              </a:lnSpc>
              <a:spcBef>
                <a:spcPts val="480"/>
              </a:spcBef>
              <a:spcAft>
                <a:spcPts val="0"/>
              </a:spcAft>
              <a:buClr>
                <a:srgbClr val="0F5494"/>
              </a:buClr>
              <a:buSzPts val="2400"/>
              <a:buFont typeface="Verdana"/>
              <a:buNone/>
            </a:pPr>
            <a:endParaRPr sz="2400" b="0" i="1" u="none" strike="noStrike" cap="none">
              <a:solidFill>
                <a:srgbClr val="0F5494"/>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9"/>
          <p:cNvSpPr txBox="1"/>
          <p:nvPr/>
        </p:nvSpPr>
        <p:spPr>
          <a:xfrm>
            <a:off x="1128205" y="332657"/>
            <a:ext cx="9957817" cy="936625"/>
          </a:xfrm>
          <a:prstGeom prst="rect">
            <a:avLst/>
          </a:prstGeom>
          <a:noFill/>
          <a:ln>
            <a:noFill/>
          </a:ln>
        </p:spPr>
        <p:txBody>
          <a:bodyPr spcFirstLastPara="1" wrap="square" lIns="91425" tIns="45700" rIns="91425" bIns="45700" anchor="ctr" anchorCtr="0">
            <a:normAutofit/>
          </a:bodyPr>
          <a:lstStyle/>
          <a:p>
            <a:pPr marL="358775" marR="0" lvl="0" indent="-358775" algn="l" rtl="0">
              <a:spcBef>
                <a:spcPts val="0"/>
              </a:spcBef>
              <a:spcAft>
                <a:spcPts val="0"/>
              </a:spcAft>
              <a:buNone/>
            </a:pPr>
            <a:r>
              <a:rPr lang="es-ES" sz="2400" b="1" i="0" u="none" strike="noStrike" cap="none">
                <a:solidFill>
                  <a:srgbClr val="0F5494"/>
                </a:solidFill>
                <a:latin typeface="Verdana"/>
                <a:ea typeface="Verdana"/>
                <a:cs typeface="Verdana"/>
                <a:sym typeface="Verdana"/>
              </a:rPr>
              <a:t>Costs</a:t>
            </a:r>
            <a:endParaRPr sz="2400" b="1" i="0" u="none" strike="noStrike" cap="none">
              <a:solidFill>
                <a:srgbClr val="0F5494"/>
              </a:solidFill>
              <a:latin typeface="Verdana"/>
              <a:ea typeface="Verdana"/>
              <a:cs typeface="Verdana"/>
              <a:sym typeface="Verdana"/>
            </a:endParaRPr>
          </a:p>
        </p:txBody>
      </p:sp>
      <p:sp>
        <p:nvSpPr>
          <p:cNvPr id="495" name="Google Shape;495;p29"/>
          <p:cNvSpPr txBox="1"/>
          <p:nvPr/>
        </p:nvSpPr>
        <p:spPr>
          <a:xfrm>
            <a:off x="551385" y="1242327"/>
            <a:ext cx="3744415" cy="506699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MADRID SYSTEM </a:t>
            </a:r>
            <a:r>
              <a:rPr lang="es-ES" sz="2000" b="0" i="0" u="none" strike="noStrike" cap="none">
                <a:solidFill>
                  <a:schemeClr val="dk1"/>
                </a:solidFill>
                <a:highlight>
                  <a:srgbClr val="000000"/>
                </a:highlight>
                <a:latin typeface="Arial"/>
                <a:ea typeface="Arial"/>
                <a:cs typeface="Arial"/>
                <a:sym typeface="Arial"/>
              </a:rPr>
              <a:t>:</a:t>
            </a:r>
            <a:endParaRPr/>
          </a:p>
          <a:p>
            <a:pPr marL="0" marR="0" lvl="0" indent="0" algn="l" rtl="0">
              <a:lnSpc>
                <a:spcPct val="120000"/>
              </a:lnSpc>
              <a:spcBef>
                <a:spcPts val="400"/>
              </a:spcBef>
              <a:spcAft>
                <a:spcPts val="0"/>
              </a:spcAft>
              <a:buClr>
                <a:srgbClr val="0F5494"/>
              </a:buClr>
              <a:buSzPts val="2000"/>
              <a:buFont typeface="Verdana"/>
              <a:buNone/>
            </a:pPr>
            <a:endParaRPr sz="2000" b="0" i="0" u="none" strike="noStrike" cap="none">
              <a:solidFill>
                <a:schemeClr val="dk1"/>
              </a:solidFill>
              <a:highlight>
                <a:srgbClr val="000000"/>
              </a:highlight>
              <a:latin typeface="Arial"/>
              <a:ea typeface="Arial"/>
              <a:cs typeface="Arial"/>
              <a:sym typeface="Arial"/>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A </a:t>
            </a:r>
            <a:r>
              <a:rPr lang="es-ES" sz="1600" b="1" i="1" u="none" strike="noStrike" cap="none">
                <a:solidFill>
                  <a:srgbClr val="0F5494"/>
                </a:solidFill>
                <a:latin typeface="Arial"/>
                <a:ea typeface="Arial"/>
                <a:cs typeface="Arial"/>
                <a:sym typeface="Arial"/>
              </a:rPr>
              <a:t>basic fee </a:t>
            </a:r>
            <a:r>
              <a:rPr lang="es-ES" sz="1600" b="0" i="1" u="none" strike="noStrike" cap="none">
                <a:solidFill>
                  <a:srgbClr val="0F5494"/>
                </a:solidFill>
                <a:latin typeface="Arial"/>
                <a:ea typeface="Arial"/>
                <a:cs typeface="Arial"/>
                <a:sym typeface="Arial"/>
              </a:rPr>
              <a:t>(653 CHF / 903 CHF for color*) plus</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1" i="1" u="none" strike="noStrike" cap="none">
                <a:solidFill>
                  <a:srgbClr val="0F5494"/>
                </a:solidFill>
                <a:latin typeface="Arial"/>
                <a:ea typeface="Arial"/>
                <a:cs typeface="Arial"/>
                <a:sym typeface="Arial"/>
              </a:rPr>
              <a:t>Additional costs </a:t>
            </a:r>
            <a:r>
              <a:rPr lang="es-ES" sz="1600" b="0" i="1" u="none" strike="noStrike" cap="none">
                <a:solidFill>
                  <a:srgbClr val="0F5494"/>
                </a:solidFill>
                <a:latin typeface="Arial"/>
                <a:ea typeface="Arial"/>
                <a:cs typeface="Arial"/>
                <a:sym typeface="Arial"/>
              </a:rPr>
              <a:t>depending on where you want to protect your mark and how many classes of goods / services will be covered by your international registration.</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Transmission fee from Office of origin, translations, etc.</a:t>
            </a:r>
            <a:endParaRPr/>
          </a:p>
          <a:p>
            <a:pPr marL="0" marR="0" lvl="0" indent="0" algn="l" rtl="0">
              <a:lnSpc>
                <a:spcPct val="110000"/>
              </a:lnSpc>
              <a:spcBef>
                <a:spcPts val="200"/>
              </a:spcBef>
              <a:spcAft>
                <a:spcPts val="0"/>
              </a:spcAft>
              <a:buClr>
                <a:srgbClr val="0F5494"/>
              </a:buClr>
              <a:buSzPts val="1000"/>
              <a:buFont typeface="Verdana"/>
              <a:buNone/>
            </a:pPr>
            <a:endParaRPr sz="1000" b="0" i="1" u="none" strike="noStrike" cap="none">
              <a:solidFill>
                <a:srgbClr val="0F5494"/>
              </a:solidFill>
              <a:latin typeface="Arial"/>
              <a:ea typeface="Arial"/>
              <a:cs typeface="Arial"/>
              <a:sym typeface="Arial"/>
            </a:endParaRPr>
          </a:p>
          <a:p>
            <a:pPr marL="400050" marR="0" lvl="1" indent="0" algn="l" rtl="0">
              <a:lnSpc>
                <a:spcPct val="110000"/>
              </a:lnSpc>
              <a:spcBef>
                <a:spcPts val="180"/>
              </a:spcBef>
              <a:spcAft>
                <a:spcPts val="0"/>
              </a:spcAft>
              <a:buClr>
                <a:srgbClr val="0F5494"/>
              </a:buClr>
              <a:buSzPts val="900"/>
              <a:buFont typeface="Arial"/>
              <a:buNone/>
            </a:pPr>
            <a:r>
              <a:rPr lang="es-ES" sz="900" b="0" i="0" u="none" strike="noStrike" cap="none">
                <a:solidFill>
                  <a:srgbClr val="0F5494"/>
                </a:solidFill>
                <a:latin typeface="Arial"/>
                <a:ea typeface="Arial"/>
                <a:cs typeface="Arial"/>
                <a:sym typeface="Arial"/>
              </a:rPr>
              <a:t>Note: After obtaining an international trademark registration, additional fees apply to expand the geographical scope of coverage, modify or renew your trademark portfolio.</a:t>
            </a:r>
            <a:endParaRPr sz="900" b="0" i="0" u="none" strike="noStrike" cap="none">
              <a:solidFill>
                <a:srgbClr val="0F5494"/>
              </a:solidFill>
              <a:latin typeface="Arial"/>
              <a:ea typeface="Arial"/>
              <a:cs typeface="Arial"/>
              <a:sym typeface="Arial"/>
            </a:endParaRPr>
          </a:p>
          <a:p>
            <a:pPr marL="0" marR="0" lvl="0" indent="0" algn="l" rtl="0">
              <a:lnSpc>
                <a:spcPct val="11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sng"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480"/>
              </a:spcBef>
              <a:spcAft>
                <a:spcPts val="0"/>
              </a:spcAft>
              <a:buClr>
                <a:srgbClr val="0F5494"/>
              </a:buClr>
              <a:buSzPts val="2400"/>
              <a:buFont typeface="Verdana"/>
              <a:buNone/>
            </a:pPr>
            <a:endParaRPr sz="2400" b="0" i="1" u="none" strike="noStrike" cap="none">
              <a:solidFill>
                <a:srgbClr val="0F5494"/>
              </a:solidFill>
              <a:latin typeface="Verdana"/>
              <a:ea typeface="Verdana"/>
              <a:cs typeface="Verdana"/>
              <a:sym typeface="Verdana"/>
            </a:endParaRPr>
          </a:p>
        </p:txBody>
      </p:sp>
      <p:sp>
        <p:nvSpPr>
          <p:cNvPr id="496" name="Google Shape;496;p29"/>
          <p:cNvSpPr txBox="1"/>
          <p:nvPr/>
        </p:nvSpPr>
        <p:spPr>
          <a:xfrm>
            <a:off x="4395627" y="1267169"/>
            <a:ext cx="2968206" cy="565001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 PCT </a:t>
            </a:r>
            <a:r>
              <a:rPr lang="es-ES" sz="2000" b="0" i="0" u="none" strike="noStrike" cap="none">
                <a:solidFill>
                  <a:schemeClr val="dk1"/>
                </a:solidFill>
                <a:highlight>
                  <a:srgbClr val="000000"/>
                </a:highlight>
                <a:latin typeface="Arial"/>
                <a:ea typeface="Arial"/>
                <a:cs typeface="Arial"/>
                <a:sym typeface="Arial"/>
              </a:rPr>
              <a:t>:</a:t>
            </a:r>
            <a:endParaRPr/>
          </a:p>
          <a:p>
            <a:pPr marL="0" marR="0" lvl="0" indent="0" algn="l" rtl="0">
              <a:lnSpc>
                <a:spcPct val="120000"/>
              </a:lnSpc>
              <a:spcBef>
                <a:spcPts val="320"/>
              </a:spcBef>
              <a:spcAft>
                <a:spcPts val="0"/>
              </a:spcAft>
              <a:buClr>
                <a:srgbClr val="0F5494"/>
              </a:buClr>
              <a:buSzPts val="1600"/>
              <a:buFont typeface="Verdana"/>
              <a:buNone/>
            </a:pPr>
            <a:endParaRPr sz="1600" b="0" i="0" u="none" strike="noStrike" cap="none">
              <a:solidFill>
                <a:schemeClr val="dk1"/>
              </a:solidFill>
              <a:highlight>
                <a:srgbClr val="000000"/>
              </a:highlight>
              <a:latin typeface="Arial"/>
              <a:ea typeface="Arial"/>
              <a:cs typeface="Arial"/>
              <a:sym typeface="Arial"/>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International filing: 1330 CHF</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Search: 150-2000 CHF</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Transmittal: c.a. 100€</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National  entry fee: e.g. 160€ (MX)</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 translations, etc.</a:t>
            </a:r>
            <a:endParaRPr/>
          </a:p>
          <a:p>
            <a:pPr marL="0" marR="0" lvl="0" indent="0" algn="l" rtl="0">
              <a:lnSpc>
                <a:spcPct val="11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sng"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480"/>
              </a:spcBef>
              <a:spcAft>
                <a:spcPts val="0"/>
              </a:spcAft>
              <a:buClr>
                <a:srgbClr val="0F5494"/>
              </a:buClr>
              <a:buSzPts val="2400"/>
              <a:buFont typeface="Verdana"/>
              <a:buNone/>
            </a:pPr>
            <a:endParaRPr sz="2400" b="0" i="1" u="none" strike="noStrike" cap="none">
              <a:solidFill>
                <a:srgbClr val="0F5494"/>
              </a:solidFill>
              <a:latin typeface="Verdana"/>
              <a:ea typeface="Verdana"/>
              <a:cs typeface="Verdana"/>
              <a:sym typeface="Verdana"/>
            </a:endParaRPr>
          </a:p>
        </p:txBody>
      </p:sp>
      <p:sp>
        <p:nvSpPr>
          <p:cNvPr id="497" name="Google Shape;497;p29"/>
          <p:cNvSpPr txBox="1"/>
          <p:nvPr/>
        </p:nvSpPr>
        <p:spPr>
          <a:xfrm>
            <a:off x="7918425" y="1242326"/>
            <a:ext cx="3722190" cy="470695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F5494"/>
              </a:buClr>
              <a:buSzPts val="2000"/>
              <a:buFont typeface="Arial"/>
              <a:buNone/>
            </a:pPr>
            <a:r>
              <a:rPr lang="es-ES" sz="2000" b="0" i="0" u="none" strike="noStrike" cap="none">
                <a:solidFill>
                  <a:schemeClr val="lt1"/>
                </a:solidFill>
                <a:highlight>
                  <a:srgbClr val="000000"/>
                </a:highlight>
                <a:latin typeface="Arial"/>
                <a:ea typeface="Arial"/>
                <a:cs typeface="Arial"/>
                <a:sym typeface="Arial"/>
              </a:rPr>
              <a:t>HAGUE AGREEMENT</a:t>
            </a:r>
            <a:r>
              <a:rPr lang="es-ES" sz="2000" b="0" i="0" u="none" strike="noStrike" cap="none">
                <a:solidFill>
                  <a:schemeClr val="dk1"/>
                </a:solidFill>
                <a:highlight>
                  <a:srgbClr val="000000"/>
                </a:highlight>
                <a:latin typeface="Arial"/>
                <a:ea typeface="Arial"/>
                <a:cs typeface="Arial"/>
                <a:sym typeface="Arial"/>
              </a:rPr>
              <a:t>:</a:t>
            </a:r>
            <a:endParaRPr/>
          </a:p>
          <a:p>
            <a:pPr marL="0" marR="0" lvl="0" indent="0" algn="l" rtl="0">
              <a:lnSpc>
                <a:spcPct val="120000"/>
              </a:lnSpc>
              <a:spcBef>
                <a:spcPts val="160"/>
              </a:spcBef>
              <a:spcAft>
                <a:spcPts val="0"/>
              </a:spcAft>
              <a:buClr>
                <a:srgbClr val="0F5494"/>
              </a:buClr>
              <a:buSzPts val="800"/>
              <a:buFont typeface="Verdana"/>
              <a:buNone/>
            </a:pPr>
            <a:endParaRPr sz="800" b="0" i="0" u="none" strike="noStrike" cap="none">
              <a:solidFill>
                <a:schemeClr val="dk1"/>
              </a:solidFill>
              <a:highlight>
                <a:srgbClr val="000000"/>
              </a:highlight>
              <a:latin typeface="Arial"/>
              <a:ea typeface="Arial"/>
              <a:cs typeface="Arial"/>
              <a:sym typeface="Arial"/>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a </a:t>
            </a:r>
            <a:r>
              <a:rPr lang="es-ES" sz="1600" b="1" i="1" u="none" strike="noStrike" cap="none">
                <a:solidFill>
                  <a:srgbClr val="0F5494"/>
                </a:solidFill>
                <a:latin typeface="Arial"/>
                <a:ea typeface="Arial"/>
                <a:cs typeface="Arial"/>
                <a:sym typeface="Arial"/>
              </a:rPr>
              <a:t>basic fee </a:t>
            </a:r>
            <a:r>
              <a:rPr lang="es-ES" sz="1600" b="0" i="1" u="none" strike="noStrike" cap="none">
                <a:solidFill>
                  <a:srgbClr val="0F5494"/>
                </a:solidFill>
                <a:latin typeface="Arial"/>
                <a:ea typeface="Arial"/>
                <a:cs typeface="Arial"/>
                <a:sym typeface="Arial"/>
              </a:rPr>
              <a:t>(397 CHF for one design; 19 CHF for each additional design included in the same application),</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a </a:t>
            </a:r>
            <a:r>
              <a:rPr lang="es-ES" sz="1600" b="1" i="1" u="none" strike="noStrike" cap="none">
                <a:solidFill>
                  <a:srgbClr val="0F5494"/>
                </a:solidFill>
                <a:latin typeface="Arial"/>
                <a:ea typeface="Arial"/>
                <a:cs typeface="Arial"/>
                <a:sym typeface="Arial"/>
              </a:rPr>
              <a:t>publication fee </a:t>
            </a:r>
            <a:r>
              <a:rPr lang="es-ES" sz="1600" b="0" i="1" u="none" strike="noStrike" cap="none">
                <a:solidFill>
                  <a:srgbClr val="0F5494"/>
                </a:solidFill>
                <a:latin typeface="Arial"/>
                <a:ea typeface="Arial"/>
                <a:cs typeface="Arial"/>
                <a:sym typeface="Arial"/>
              </a:rPr>
              <a:t>(17 CHF for each reproduction; 150 CHF for each page on which one or more reproductions are shown) and</a:t>
            </a:r>
            <a:endParaRPr/>
          </a:p>
          <a:p>
            <a:pPr marL="342900" marR="0" lvl="0" indent="-342900" algn="l" rtl="0">
              <a:lnSpc>
                <a:spcPct val="110000"/>
              </a:lnSpc>
              <a:spcBef>
                <a:spcPts val="320"/>
              </a:spcBef>
              <a:spcAft>
                <a:spcPts val="0"/>
              </a:spcAft>
              <a:buClr>
                <a:srgbClr val="0F5494"/>
              </a:buClr>
              <a:buSzPts val="1600"/>
              <a:buFont typeface="Arial"/>
              <a:buChar char="›"/>
            </a:pPr>
            <a:r>
              <a:rPr lang="es-ES" sz="1600" b="0" i="1" u="none" strike="noStrike" cap="none">
                <a:solidFill>
                  <a:srgbClr val="0F5494"/>
                </a:solidFill>
                <a:latin typeface="Arial"/>
                <a:ea typeface="Arial"/>
                <a:cs typeface="Arial"/>
                <a:sym typeface="Arial"/>
              </a:rPr>
              <a:t>a </a:t>
            </a:r>
            <a:r>
              <a:rPr lang="es-ES" sz="1600" b="1" i="1" u="none" strike="noStrike" cap="none">
                <a:solidFill>
                  <a:srgbClr val="0F5494"/>
                </a:solidFill>
                <a:latin typeface="Arial"/>
                <a:ea typeface="Arial"/>
                <a:cs typeface="Arial"/>
                <a:sym typeface="Arial"/>
              </a:rPr>
              <a:t>standard designation fee </a:t>
            </a:r>
            <a:r>
              <a:rPr lang="es-ES" sz="1600" b="0" i="1" u="none" strike="noStrike" cap="none">
                <a:solidFill>
                  <a:srgbClr val="0F5494"/>
                </a:solidFill>
                <a:latin typeface="Arial"/>
                <a:ea typeface="Arial"/>
                <a:cs typeface="Arial"/>
                <a:sym typeface="Arial"/>
              </a:rPr>
              <a:t>or </a:t>
            </a:r>
            <a:r>
              <a:rPr lang="es-ES" sz="1600" b="1" i="1" u="none" strike="noStrike" cap="none">
                <a:solidFill>
                  <a:srgbClr val="0F5494"/>
                </a:solidFill>
                <a:latin typeface="Arial"/>
                <a:ea typeface="Arial"/>
                <a:cs typeface="Arial"/>
                <a:sym typeface="Arial"/>
              </a:rPr>
              <a:t>an individual designation fee </a:t>
            </a:r>
            <a:r>
              <a:rPr lang="es-ES" sz="1600" b="0" i="1" u="none" strike="noStrike" cap="none">
                <a:solidFill>
                  <a:srgbClr val="0F5494"/>
                </a:solidFill>
                <a:latin typeface="Arial"/>
                <a:ea typeface="Arial"/>
                <a:cs typeface="Arial"/>
                <a:sym typeface="Arial"/>
              </a:rPr>
              <a:t>for each Contracting Party where protection is sought. </a:t>
            </a:r>
            <a:endParaRPr/>
          </a:p>
          <a:p>
            <a:pPr marL="342900" marR="0" lvl="0" indent="-336550" algn="l" rtl="0">
              <a:lnSpc>
                <a:spcPct val="110000"/>
              </a:lnSpc>
              <a:spcBef>
                <a:spcPts val="20"/>
              </a:spcBef>
              <a:spcAft>
                <a:spcPts val="0"/>
              </a:spcAft>
              <a:buClr>
                <a:srgbClr val="0F5494"/>
              </a:buClr>
              <a:buSzPts val="100"/>
              <a:buFont typeface="Arial"/>
              <a:buNone/>
            </a:pPr>
            <a:endParaRPr sz="100" b="0" i="1" u="none" strike="noStrike" cap="none">
              <a:solidFill>
                <a:srgbClr val="0F5494"/>
              </a:solidFill>
              <a:latin typeface="Arial"/>
              <a:ea typeface="Arial"/>
              <a:cs typeface="Arial"/>
              <a:sym typeface="Arial"/>
            </a:endParaRPr>
          </a:p>
          <a:p>
            <a:pPr marL="342900" marR="0" lvl="0" indent="-330200" algn="l" rtl="0">
              <a:lnSpc>
                <a:spcPct val="110000"/>
              </a:lnSpc>
              <a:spcBef>
                <a:spcPts val="40"/>
              </a:spcBef>
              <a:spcAft>
                <a:spcPts val="0"/>
              </a:spcAft>
              <a:buClr>
                <a:srgbClr val="0F5494"/>
              </a:buClr>
              <a:buSzPts val="200"/>
              <a:buFont typeface="Arial"/>
              <a:buNone/>
            </a:pPr>
            <a:endParaRPr sz="200" b="0" i="1" u="none" strike="noStrike" cap="none">
              <a:solidFill>
                <a:srgbClr val="0F5494"/>
              </a:solidFill>
              <a:latin typeface="Arial"/>
              <a:ea typeface="Arial"/>
              <a:cs typeface="Arial"/>
              <a:sym typeface="Arial"/>
            </a:endParaRPr>
          </a:p>
          <a:p>
            <a:pPr marL="400050" marR="0" lvl="1" indent="0" algn="l" rtl="0">
              <a:lnSpc>
                <a:spcPct val="110000"/>
              </a:lnSpc>
              <a:spcBef>
                <a:spcPts val="180"/>
              </a:spcBef>
              <a:spcAft>
                <a:spcPts val="0"/>
              </a:spcAft>
              <a:buClr>
                <a:srgbClr val="0F5494"/>
              </a:buClr>
              <a:buSzPts val="900"/>
              <a:buFont typeface="Arial"/>
              <a:buNone/>
            </a:pPr>
            <a:r>
              <a:rPr lang="es-ES" sz="900" b="0" i="1" u="none" strike="noStrike" cap="none">
                <a:solidFill>
                  <a:srgbClr val="0F5494"/>
                </a:solidFill>
                <a:latin typeface="Arial"/>
                <a:ea typeface="Arial"/>
                <a:cs typeface="Arial"/>
                <a:sym typeface="Arial"/>
              </a:rPr>
              <a:t>Note: For standard designation fees, a three-level structure applies, reflecting the level of examination carried out by the contracting party.</a:t>
            </a:r>
            <a:endParaRPr/>
          </a:p>
          <a:p>
            <a:pPr marL="342900" marR="0" lvl="0" indent="-254000" algn="l" rtl="0">
              <a:lnSpc>
                <a:spcPct val="110000"/>
              </a:lnSpc>
              <a:spcBef>
                <a:spcPts val="280"/>
              </a:spcBef>
              <a:spcAft>
                <a:spcPts val="0"/>
              </a:spcAft>
              <a:buClr>
                <a:srgbClr val="0F5494"/>
              </a:buClr>
              <a:buSzPts val="1400"/>
              <a:buFont typeface="Arial"/>
              <a:buNone/>
            </a:pPr>
            <a:endParaRPr sz="1400" b="0" i="1" u="none" strike="noStrike" cap="none">
              <a:solidFill>
                <a:srgbClr val="0F5494"/>
              </a:solidFill>
              <a:latin typeface="Arial"/>
              <a:ea typeface="Arial"/>
              <a:cs typeface="Arial"/>
              <a:sym typeface="Arial"/>
            </a:endParaRPr>
          </a:p>
          <a:p>
            <a:pPr marL="0" marR="0" lvl="0" indent="0" algn="l" rtl="0">
              <a:lnSpc>
                <a:spcPct val="11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sng"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280"/>
              </a:spcBef>
              <a:spcAft>
                <a:spcPts val="0"/>
              </a:spcAft>
              <a:buClr>
                <a:srgbClr val="0F5494"/>
              </a:buClr>
              <a:buSzPts val="1400"/>
              <a:buFont typeface="Verdana"/>
              <a:buNone/>
            </a:pPr>
            <a:endParaRPr sz="1400" b="0" i="1" u="none" strike="noStrike" cap="none">
              <a:solidFill>
                <a:srgbClr val="0F5494"/>
              </a:solidFill>
              <a:latin typeface="Arial"/>
              <a:ea typeface="Arial"/>
              <a:cs typeface="Arial"/>
              <a:sym typeface="Arial"/>
            </a:endParaRPr>
          </a:p>
          <a:p>
            <a:pPr marL="0" marR="0" lvl="0" indent="0" algn="l" rtl="0">
              <a:lnSpc>
                <a:spcPct val="120000"/>
              </a:lnSpc>
              <a:spcBef>
                <a:spcPts val="480"/>
              </a:spcBef>
              <a:spcAft>
                <a:spcPts val="0"/>
              </a:spcAft>
              <a:buClr>
                <a:srgbClr val="0F5494"/>
              </a:buClr>
              <a:buSzPts val="2400"/>
              <a:buFont typeface="Verdana"/>
              <a:buNone/>
            </a:pPr>
            <a:endParaRPr sz="2400" b="0" i="1" u="none" strike="noStrike" cap="none">
              <a:solidFill>
                <a:srgbClr val="0F5494"/>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808891" y="-315416"/>
            <a:ext cx="13469814" cy="3312368"/>
          </a:xfrm>
          <a:prstGeom prst="rect">
            <a:avLst/>
          </a:prstGeom>
          <a:solidFill>
            <a:srgbClr val="0F5494"/>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err="1">
                <a:latin typeface="Verdana" panose="020B0604030504040204" pitchFamily="34" charset="0"/>
                <a:ea typeface="Verdana" panose="020B0604030504040204" pitchFamily="34" charset="0"/>
                <a:cs typeface="Verdana" panose="020B0604030504040204" pitchFamily="34" charset="0"/>
              </a:rPr>
              <a:t>Why</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IPRs</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matter</a:t>
            </a:r>
            <a:r>
              <a:rPr lang="es-ES" sz="3600" dirty="0">
                <a:latin typeface="Verdana" panose="020B0604030504040204" pitchFamily="34" charset="0"/>
                <a:ea typeface="Verdana" panose="020B0604030504040204" pitchFamily="34" charset="0"/>
                <a:cs typeface="Verdana" panose="020B0604030504040204" pitchFamily="34" charset="0"/>
              </a:rPr>
              <a:t>? </a:t>
            </a:r>
            <a:br>
              <a:rPr lang="en-GB" kern="0" dirty="0"/>
            </a:br>
            <a:endParaRPr lang="en-GB" kern="0" dirty="0"/>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936104"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1</a:t>
            </a:r>
            <a:br>
              <a:rPr lang="en-GB" kern="0" dirty="0"/>
            </a:br>
            <a:endParaRPr lang="en-GB" kern="0" dirty="0"/>
          </a:p>
        </p:txBody>
      </p:sp>
    </p:spTree>
    <p:extLst>
      <p:ext uri="{BB962C8B-B14F-4D97-AF65-F5344CB8AC3E}">
        <p14:creationId xmlns:p14="http://schemas.microsoft.com/office/powerpoint/2010/main" val="40314785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ldLvl="2"/>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351692" y="-315416"/>
            <a:ext cx="12819184" cy="3312368"/>
          </a:xfrm>
          <a:prstGeom prst="rect">
            <a:avLst/>
          </a:prstGeom>
          <a:solidFill>
            <a:srgbClr val="FFC000"/>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2258307"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B</a:t>
            </a:r>
            <a:br>
              <a:rPr lang="en-GB" kern="0" dirty="0"/>
            </a:br>
            <a:endParaRPr lang="en-GB" kern="0" dirty="0"/>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err="1">
                <a:solidFill>
                  <a:schemeClr val="tx1"/>
                </a:solidFill>
              </a:rPr>
              <a:t>Choose</a:t>
            </a:r>
            <a:r>
              <a:rPr lang="es-ES" sz="3600" dirty="0">
                <a:solidFill>
                  <a:schemeClr val="tx1"/>
                </a:solidFill>
              </a:rPr>
              <a:t> </a:t>
            </a:r>
            <a:r>
              <a:rPr lang="es-ES" sz="3600" dirty="0" err="1">
                <a:solidFill>
                  <a:schemeClr val="tx1"/>
                </a:solidFill>
              </a:rPr>
              <a:t>the</a:t>
            </a:r>
            <a:r>
              <a:rPr lang="es-ES" sz="3600" dirty="0">
                <a:solidFill>
                  <a:schemeClr val="tx1"/>
                </a:solidFill>
              </a:rPr>
              <a:t> </a:t>
            </a:r>
            <a:r>
              <a:rPr lang="es-ES" sz="3600" dirty="0" err="1">
                <a:solidFill>
                  <a:schemeClr val="tx1"/>
                </a:solidFill>
              </a:rPr>
              <a:t>right</a:t>
            </a:r>
            <a:r>
              <a:rPr lang="es-ES" sz="3600" dirty="0">
                <a:solidFill>
                  <a:schemeClr val="tx1"/>
                </a:solidFill>
              </a:rPr>
              <a:t> </a:t>
            </a:r>
          </a:p>
          <a:p>
            <a:r>
              <a:rPr lang="es-ES" sz="3600" dirty="0">
                <a:solidFill>
                  <a:schemeClr val="tx1"/>
                </a:solidFill>
              </a:rPr>
              <a:t>Business </a:t>
            </a:r>
            <a:r>
              <a:rPr lang="es-ES" sz="3600" dirty="0" err="1">
                <a:solidFill>
                  <a:schemeClr val="tx1"/>
                </a:solidFill>
              </a:rPr>
              <a:t>model</a:t>
            </a:r>
            <a:br>
              <a:rPr lang="en-GB" kern="0" dirty="0"/>
            </a:br>
            <a:endParaRPr lang="en-GB" kern="0" dirty="0"/>
          </a:p>
        </p:txBody>
      </p:sp>
    </p:spTree>
    <p:extLst>
      <p:ext uri="{BB962C8B-B14F-4D97-AF65-F5344CB8AC3E}">
        <p14:creationId xmlns:p14="http://schemas.microsoft.com/office/powerpoint/2010/main" val="40649393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092" y="1269281"/>
            <a:ext cx="9957816" cy="5028158"/>
          </a:xfrm>
        </p:spPr>
        <p:txBody>
          <a:bodyPr>
            <a:normAutofit/>
          </a:bodyPr>
          <a:lstStyle/>
          <a:p>
            <a:pPr marL="395287" indent="-285750">
              <a:lnSpc>
                <a:spcPct val="170000"/>
              </a:lnSpc>
              <a:buFont typeface="Wingdings" pitchFamily="2" charset="2"/>
              <a:buChar char="ü"/>
              <a:defRPr/>
            </a:pPr>
            <a:r>
              <a:rPr lang="en-US" sz="1800" dirty="0">
                <a:latin typeface="Verdana" panose="020B0604030504040204" pitchFamily="34" charset="0"/>
                <a:ea typeface="Verdana" panose="020B0604030504040204" pitchFamily="34" charset="0"/>
                <a:cs typeface="Verdana" panose="020B0604030504040204" pitchFamily="34" charset="0"/>
              </a:rPr>
              <a:t>Control over how the product/service reaches the end consumer </a:t>
            </a:r>
          </a:p>
          <a:p>
            <a:pPr marL="395287" indent="-285750">
              <a:lnSpc>
                <a:spcPct val="170000"/>
              </a:lnSpc>
              <a:buFont typeface="Wingdings" pitchFamily="2" charset="2"/>
              <a:buChar char="ü"/>
              <a:defRPr/>
            </a:pPr>
            <a:r>
              <a:rPr lang="en-US" sz="1800" dirty="0">
                <a:latin typeface="Verdana" panose="020B0604030504040204" pitchFamily="34" charset="0"/>
                <a:ea typeface="Verdana" panose="020B0604030504040204" pitchFamily="34" charset="0"/>
                <a:cs typeface="Verdana" panose="020B0604030504040204" pitchFamily="34" charset="0"/>
              </a:rPr>
              <a:t>Investment required</a:t>
            </a:r>
          </a:p>
          <a:p>
            <a:pPr marL="395287" indent="-285750">
              <a:lnSpc>
                <a:spcPct val="170000"/>
              </a:lnSpc>
              <a:buFont typeface="Wingdings" pitchFamily="2" charset="2"/>
              <a:buChar char="ü"/>
              <a:defRPr/>
            </a:pPr>
            <a:r>
              <a:rPr lang="en-US" sz="1800" dirty="0">
                <a:latin typeface="Verdana" panose="020B0604030504040204" pitchFamily="34" charset="0"/>
                <a:ea typeface="Verdana" panose="020B0604030504040204" pitchFamily="34" charset="0"/>
                <a:cs typeface="Verdana" panose="020B0604030504040204" pitchFamily="34" charset="0"/>
              </a:rPr>
              <a:t>Profitability </a:t>
            </a:r>
          </a:p>
          <a:p>
            <a:pPr marL="395287" indent="-285750">
              <a:lnSpc>
                <a:spcPct val="170000"/>
              </a:lnSpc>
              <a:buFont typeface="Wingdings" pitchFamily="2" charset="2"/>
              <a:buChar char="ü"/>
              <a:defRPr/>
            </a:pPr>
            <a:r>
              <a:rPr lang="en-US" sz="1800" dirty="0">
                <a:latin typeface="Verdana" panose="020B0604030504040204" pitchFamily="34" charset="0"/>
                <a:ea typeface="Verdana" panose="020B0604030504040204" pitchFamily="34" charset="0"/>
                <a:cs typeface="Verdana" panose="020B0604030504040204" pitchFamily="34" charset="0"/>
              </a:rPr>
              <a:t>Risks assumed </a:t>
            </a:r>
          </a:p>
          <a:p>
            <a:pPr marL="395287" indent="-285750">
              <a:lnSpc>
                <a:spcPct val="170000"/>
              </a:lnSpc>
              <a:buFont typeface="Wingdings" pitchFamily="2" charset="2"/>
              <a:buChar char="ü"/>
              <a:defRPr/>
            </a:pPr>
            <a:r>
              <a:rPr lang="en-US" sz="1800" dirty="0" err="1">
                <a:latin typeface="Verdana" panose="020B0604030504040204" pitchFamily="34" charset="0"/>
                <a:ea typeface="Verdana" panose="020B0604030504040204" pitchFamily="34" charset="0"/>
                <a:cs typeface="Verdana" panose="020B0604030504040204" pitchFamily="34" charset="0"/>
              </a:rPr>
              <a:t>Specifities</a:t>
            </a:r>
            <a:r>
              <a:rPr lang="en-US" sz="1800" dirty="0">
                <a:latin typeface="Verdana" panose="020B0604030504040204" pitchFamily="34" charset="0"/>
                <a:ea typeface="Verdana" panose="020B0604030504040204" pitchFamily="34" charset="0"/>
                <a:cs typeface="Verdana" panose="020B0604030504040204" pitchFamily="34" charset="0"/>
              </a:rPr>
              <a:t> of the business model </a:t>
            </a:r>
          </a:p>
          <a:p>
            <a:pPr marL="0" indent="0">
              <a:buNone/>
            </a:pPr>
            <a:endParaRPr lang="en-US" altLang="es-ES" sz="1800" dirty="0">
              <a:latin typeface="Verdana" panose="020B0604030504040204" pitchFamily="34" charset="0"/>
            </a:endParaRPr>
          </a:p>
        </p:txBody>
      </p:sp>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fontAlgn="auto">
              <a:spcAft>
                <a:spcPts val="0"/>
              </a:spcAft>
              <a:defRPr/>
            </a:pPr>
            <a:r>
              <a:rPr lang="es-ES_tradnl" sz="2400" dirty="0" err="1"/>
              <a:t>Exploitation</a:t>
            </a:r>
            <a:r>
              <a:rPr lang="es-ES_tradnl" sz="2400" dirty="0"/>
              <a:t> </a:t>
            </a:r>
            <a:r>
              <a:rPr lang="es-ES_tradnl" sz="2400" dirty="0" err="1"/>
              <a:t>strategies</a:t>
            </a:r>
            <a:endParaRPr lang="es-ES_tradnl" sz="2400" dirty="0"/>
          </a:p>
        </p:txBody>
      </p:sp>
      <p:pic>
        <p:nvPicPr>
          <p:cNvPr id="4" name="Imagen 3">
            <a:extLst>
              <a:ext uri="{FF2B5EF4-FFF2-40B4-BE49-F238E27FC236}">
                <a16:creationId xmlns:a16="http://schemas.microsoft.com/office/drawing/2014/main" id="{84233B3F-9AAC-4F4E-BB45-50017CCFF4F7}"/>
              </a:ext>
            </a:extLst>
          </p:cNvPr>
          <p:cNvPicPr>
            <a:picLocks noChangeAspect="1"/>
          </p:cNvPicPr>
          <p:nvPr/>
        </p:nvPicPr>
        <p:blipFill>
          <a:blip r:embed="rId3"/>
          <a:stretch>
            <a:fillRect/>
          </a:stretch>
        </p:blipFill>
        <p:spPr>
          <a:xfrm>
            <a:off x="6517533" y="1890423"/>
            <a:ext cx="5674468" cy="4194172"/>
          </a:xfrm>
          <a:prstGeom prst="rect">
            <a:avLst/>
          </a:prstGeom>
        </p:spPr>
      </p:pic>
    </p:spTree>
    <p:extLst>
      <p:ext uri="{BB962C8B-B14F-4D97-AF65-F5344CB8AC3E}">
        <p14:creationId xmlns:p14="http://schemas.microsoft.com/office/powerpoint/2010/main" val="230243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092" y="1269281"/>
            <a:ext cx="9957817" cy="5028158"/>
          </a:xfrm>
        </p:spPr>
        <p:txBody>
          <a:bodyPr>
            <a:normAutofit fontScale="92500" lnSpcReduction="10000"/>
          </a:bodyPr>
          <a:lstStyle/>
          <a:p>
            <a:pPr marL="395287" indent="-285750">
              <a:lnSpc>
                <a:spcPct val="170000"/>
              </a:lnSpc>
              <a:defRPr/>
            </a:pPr>
            <a:r>
              <a:rPr lang="en-US" sz="1800" dirty="0">
                <a:latin typeface="Verdana" panose="020B0604030504040204" pitchFamily="34" charset="0"/>
                <a:ea typeface="Verdana" panose="020B0604030504040204" pitchFamily="34" charset="0"/>
                <a:cs typeface="Verdana" panose="020B0604030504040204" pitchFamily="34" charset="0"/>
              </a:rPr>
              <a:t>Assignment</a:t>
            </a:r>
          </a:p>
          <a:p>
            <a:pPr marL="395287" indent="-285750">
              <a:lnSpc>
                <a:spcPct val="170000"/>
              </a:lnSpc>
              <a:defRPr/>
            </a:pPr>
            <a:r>
              <a:rPr lang="en-US" sz="1800" dirty="0">
                <a:latin typeface="Verdana" panose="020B0604030504040204" pitchFamily="34" charset="0"/>
                <a:ea typeface="Verdana" panose="020B0604030504040204" pitchFamily="34" charset="0"/>
                <a:cs typeface="Verdana" panose="020B0604030504040204" pitchFamily="34" charset="0"/>
              </a:rPr>
              <a:t>Licensing</a:t>
            </a:r>
          </a:p>
          <a:p>
            <a:pPr marL="395287" indent="-285750">
              <a:lnSpc>
                <a:spcPct val="170000"/>
              </a:lnSpc>
              <a:defRPr/>
            </a:pPr>
            <a:r>
              <a:rPr lang="en-US" sz="1800" dirty="0">
                <a:latin typeface="Verdana" panose="020B0604030504040204" pitchFamily="34" charset="0"/>
                <a:ea typeface="Verdana" panose="020B0604030504040204" pitchFamily="34" charset="0"/>
                <a:cs typeface="Verdana" panose="020B0604030504040204" pitchFamily="34" charset="0"/>
              </a:rPr>
              <a:t>Distribution agreement</a:t>
            </a:r>
          </a:p>
          <a:p>
            <a:pPr marL="395287" indent="-285750">
              <a:lnSpc>
                <a:spcPct val="170000"/>
              </a:lnSpc>
              <a:defRPr/>
            </a:pPr>
            <a:r>
              <a:rPr lang="en-US" sz="1800" dirty="0">
                <a:latin typeface="Verdana" panose="020B0604030504040204" pitchFamily="34" charset="0"/>
                <a:ea typeface="Verdana" panose="020B0604030504040204" pitchFamily="34" charset="0"/>
                <a:cs typeface="Verdana" panose="020B0604030504040204" pitchFamily="34" charset="0"/>
              </a:rPr>
              <a:t>Franchise</a:t>
            </a:r>
          </a:p>
          <a:p>
            <a:pPr marL="395287" indent="-285750">
              <a:lnSpc>
                <a:spcPct val="170000"/>
              </a:lnSpc>
              <a:defRPr/>
            </a:pPr>
            <a:r>
              <a:rPr lang="en-US" sz="1800" dirty="0">
                <a:latin typeface="Verdana" panose="020B0604030504040204" pitchFamily="34" charset="0"/>
                <a:ea typeface="Verdana" panose="020B0604030504040204" pitchFamily="34" charset="0"/>
                <a:cs typeface="Verdana" panose="020B0604030504040204" pitchFamily="34" charset="0"/>
              </a:rPr>
              <a:t>Subsidiaries</a:t>
            </a:r>
          </a:p>
          <a:p>
            <a:pPr marL="109537" indent="0">
              <a:lnSpc>
                <a:spcPct val="170000"/>
              </a:lnSpc>
              <a:buNone/>
              <a:defRPr/>
            </a:pPr>
            <a:r>
              <a:rPr lang="en-US" sz="1800" b="1" dirty="0">
                <a:latin typeface="Verdana" panose="020B0604030504040204" pitchFamily="34" charset="0"/>
                <a:ea typeface="Verdana" panose="020B0604030504040204" pitchFamily="34" charset="0"/>
                <a:cs typeface="Verdana" panose="020B0604030504040204" pitchFamily="34" charset="0"/>
              </a:rPr>
              <a:t>Other ways:</a:t>
            </a:r>
          </a:p>
          <a:p>
            <a:pPr marL="795337" lvl="1">
              <a:lnSpc>
                <a:spcPct val="170000"/>
              </a:lnSpc>
              <a:defRPr/>
            </a:pPr>
            <a:r>
              <a:rPr lang="en-US" sz="1600" b="0" i="1" dirty="0">
                <a:latin typeface="Verdana" panose="020B0604030504040204" pitchFamily="34" charset="0"/>
                <a:ea typeface="Verdana" panose="020B0604030504040204" pitchFamily="34" charset="0"/>
                <a:cs typeface="Verdana" panose="020B0604030504040204" pitchFamily="34" charset="0"/>
              </a:rPr>
              <a:t>Using it as a negotiation tool</a:t>
            </a:r>
          </a:p>
          <a:p>
            <a:pPr marL="795337" lvl="1">
              <a:lnSpc>
                <a:spcPct val="170000"/>
              </a:lnSpc>
              <a:defRPr/>
            </a:pPr>
            <a:r>
              <a:rPr lang="en-US" sz="1600" b="0" i="1" dirty="0">
                <a:latin typeface="Verdana" panose="020B0604030504040204" pitchFamily="34" charset="0"/>
                <a:ea typeface="Verdana" panose="020B0604030504040204" pitchFamily="34" charset="0"/>
                <a:cs typeface="Verdana" panose="020B0604030504040204" pitchFamily="34" charset="0"/>
              </a:rPr>
              <a:t>Increasing your company valuation in the framework of merger and acquisition transactions</a:t>
            </a:r>
          </a:p>
          <a:p>
            <a:pPr marL="795337" lvl="1">
              <a:lnSpc>
                <a:spcPct val="170000"/>
              </a:lnSpc>
              <a:defRPr/>
            </a:pPr>
            <a:r>
              <a:rPr lang="en-US" sz="1600" b="0" i="1" dirty="0">
                <a:latin typeface="Verdana" panose="020B0604030504040204" pitchFamily="34" charset="0"/>
                <a:ea typeface="Verdana" panose="020B0604030504040204" pitchFamily="34" charset="0"/>
                <a:cs typeface="Verdana" panose="020B0604030504040204" pitchFamily="34" charset="0"/>
              </a:rPr>
              <a:t>Attracting investors</a:t>
            </a:r>
          </a:p>
          <a:p>
            <a:pPr marL="795337" lvl="1">
              <a:lnSpc>
                <a:spcPct val="170000"/>
              </a:lnSpc>
              <a:defRPr/>
            </a:pPr>
            <a:r>
              <a:rPr lang="en-US" sz="1600" b="0" i="1" dirty="0">
                <a:latin typeface="Verdana" panose="020B0604030504040204" pitchFamily="34" charset="0"/>
                <a:ea typeface="Verdana" panose="020B0604030504040204" pitchFamily="34" charset="0"/>
                <a:cs typeface="Verdana" panose="020B0604030504040204" pitchFamily="34" charset="0"/>
              </a:rPr>
              <a:t>Offering it as a collateral to obtain financing</a:t>
            </a:r>
          </a:p>
          <a:p>
            <a:pPr marL="795337" lvl="1">
              <a:lnSpc>
                <a:spcPct val="170000"/>
              </a:lnSpc>
              <a:defRPr/>
            </a:pPr>
            <a:r>
              <a:rPr lang="en-US" sz="1600" b="0" i="1" dirty="0">
                <a:latin typeface="Verdana" panose="020B0604030504040204" pitchFamily="34" charset="0"/>
                <a:ea typeface="Verdana" panose="020B0604030504040204" pitchFamily="34" charset="0"/>
                <a:cs typeface="Verdana" panose="020B0604030504040204" pitchFamily="34" charset="0"/>
              </a:rPr>
              <a:t>Tax-deducting purposes</a:t>
            </a:r>
          </a:p>
        </p:txBody>
      </p:sp>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6"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fontAlgn="auto">
              <a:spcAft>
                <a:spcPts val="0"/>
              </a:spcAft>
              <a:defRPr/>
            </a:pPr>
            <a:r>
              <a:rPr lang="es-ES_tradnl" sz="2400" dirty="0" err="1"/>
              <a:t>Exploitation</a:t>
            </a:r>
            <a:r>
              <a:rPr lang="es-ES_tradnl" sz="2400" dirty="0"/>
              <a:t> </a:t>
            </a:r>
            <a:r>
              <a:rPr lang="es-ES_tradnl" sz="2400" dirty="0" err="1"/>
              <a:t>models</a:t>
            </a:r>
            <a:endParaRPr lang="en-GB" sz="2400" kern="0" dirty="0"/>
          </a:p>
        </p:txBody>
      </p:sp>
    </p:spTree>
    <p:extLst>
      <p:ext uri="{BB962C8B-B14F-4D97-AF65-F5344CB8AC3E}">
        <p14:creationId xmlns:p14="http://schemas.microsoft.com/office/powerpoint/2010/main" val="352565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808891" y="-315416"/>
            <a:ext cx="13469814" cy="3312368"/>
          </a:xfrm>
          <a:prstGeom prst="rect">
            <a:avLst/>
          </a:prstGeom>
          <a:solidFill>
            <a:srgbClr val="0F5494"/>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a:latin typeface="Verdana" panose="020B0604030504040204" pitchFamily="34" charset="0"/>
                <a:ea typeface="Verdana" panose="020B0604030504040204" pitchFamily="34" charset="0"/>
                <a:cs typeface="Verdana" panose="020B0604030504040204" pitchFamily="34" charset="0"/>
              </a:rPr>
              <a:t>9 </a:t>
            </a:r>
            <a:r>
              <a:rPr lang="es-ES" sz="3600" dirty="0" err="1">
                <a:latin typeface="Verdana" panose="020B0604030504040204" pitchFamily="34" charset="0"/>
                <a:ea typeface="Verdana" panose="020B0604030504040204" pitchFamily="34" charset="0"/>
                <a:cs typeface="Verdana" panose="020B0604030504040204" pitchFamily="34" charset="0"/>
              </a:rPr>
              <a:t>tips</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to</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protect</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your</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brand</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abroad</a:t>
            </a:r>
            <a:endParaRPr lang="en-GB" kern="0" dirty="0"/>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936104"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4</a:t>
            </a:r>
            <a:br>
              <a:rPr lang="en-GB" kern="0" dirty="0"/>
            </a:br>
            <a:endParaRPr lang="en-GB" kern="0" dirty="0"/>
          </a:p>
        </p:txBody>
      </p:sp>
    </p:spTree>
    <p:extLst>
      <p:ext uri="{BB962C8B-B14F-4D97-AF65-F5344CB8AC3E}">
        <p14:creationId xmlns:p14="http://schemas.microsoft.com/office/powerpoint/2010/main" val="19955927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ldLvl="2"/>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BF82E40-6CBA-3840-A6ED-191D9E57CAF1}"/>
              </a:ext>
            </a:extLst>
          </p:cNvPr>
          <p:cNvPicPr>
            <a:picLocks noChangeAspect="1"/>
          </p:cNvPicPr>
          <p:nvPr/>
        </p:nvPicPr>
        <p:blipFill>
          <a:blip r:embed="rId3"/>
          <a:stretch>
            <a:fillRect/>
          </a:stretch>
        </p:blipFill>
        <p:spPr>
          <a:xfrm>
            <a:off x="5752252" y="1124744"/>
            <a:ext cx="4190578" cy="4942733"/>
          </a:xfrm>
          <a:prstGeom prst="rect">
            <a:avLst/>
          </a:prstGeom>
        </p:spPr>
      </p:pic>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30469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1.</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Seek</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professional</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assistance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spTree>
    <p:extLst>
      <p:ext uri="{BB962C8B-B14F-4D97-AF65-F5344CB8AC3E}">
        <p14:creationId xmlns:p14="http://schemas.microsoft.com/office/powerpoint/2010/main" val="188307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2.</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Design</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your</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brand</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identity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carefully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and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protect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all</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its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elements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7" name="Imagen 6">
            <a:extLst>
              <a:ext uri="{FF2B5EF4-FFF2-40B4-BE49-F238E27FC236}">
                <a16:creationId xmlns:a16="http://schemas.microsoft.com/office/drawing/2014/main" id="{2FB16FCA-FE44-C141-8F37-6A89A75E8A3E}"/>
              </a:ext>
            </a:extLst>
          </p:cNvPr>
          <p:cNvPicPr>
            <a:picLocks noChangeAspect="1"/>
          </p:cNvPicPr>
          <p:nvPr/>
        </p:nvPicPr>
        <p:blipFill>
          <a:blip r:embed="rId3"/>
          <a:stretch>
            <a:fillRect/>
          </a:stretch>
        </p:blipFill>
        <p:spPr>
          <a:xfrm>
            <a:off x="5319399" y="1181466"/>
            <a:ext cx="6242374" cy="4067001"/>
          </a:xfrm>
          <a:prstGeom prst="rect">
            <a:avLst/>
          </a:prstGeom>
        </p:spPr>
      </p:pic>
    </p:spTree>
    <p:extLst>
      <p:ext uri="{BB962C8B-B14F-4D97-AF65-F5344CB8AC3E}">
        <p14:creationId xmlns:p14="http://schemas.microsoft.com/office/powerpoint/2010/main" val="354421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3.</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Make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sure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that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you</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own</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these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elements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before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registering</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them</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2" name="Imagen 1">
            <a:extLst>
              <a:ext uri="{FF2B5EF4-FFF2-40B4-BE49-F238E27FC236}">
                <a16:creationId xmlns:a16="http://schemas.microsoft.com/office/drawing/2014/main" id="{B97DB8E6-573F-7043-A35C-E9E8871383EC}"/>
              </a:ext>
            </a:extLst>
          </p:cNvPr>
          <p:cNvPicPr>
            <a:picLocks noChangeAspect="1"/>
          </p:cNvPicPr>
          <p:nvPr/>
        </p:nvPicPr>
        <p:blipFill>
          <a:blip r:embed="rId3"/>
          <a:stretch>
            <a:fillRect/>
          </a:stretch>
        </p:blipFill>
        <p:spPr>
          <a:xfrm>
            <a:off x="6107926" y="1196752"/>
            <a:ext cx="4300457" cy="4224566"/>
          </a:xfrm>
          <a:prstGeom prst="rect">
            <a:avLst/>
          </a:prstGeom>
        </p:spPr>
      </p:pic>
    </p:spTree>
    <p:extLst>
      <p:ext uri="{BB962C8B-B14F-4D97-AF65-F5344CB8AC3E}">
        <p14:creationId xmlns:p14="http://schemas.microsoft.com/office/powerpoint/2010/main" val="368915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4.</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Think</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globally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not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locally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8" name="Imagen 7">
            <a:extLst>
              <a:ext uri="{FF2B5EF4-FFF2-40B4-BE49-F238E27FC236}">
                <a16:creationId xmlns:a16="http://schemas.microsoft.com/office/drawing/2014/main" id="{7AE019F3-000C-B24E-9BF0-7EE04EA42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856" y="836712"/>
            <a:ext cx="5854700" cy="4775200"/>
          </a:xfrm>
          <a:prstGeom prst="rect">
            <a:avLst/>
          </a:prstGeom>
        </p:spPr>
      </p:pic>
    </p:spTree>
    <p:extLst>
      <p:ext uri="{BB962C8B-B14F-4D97-AF65-F5344CB8AC3E}">
        <p14:creationId xmlns:p14="http://schemas.microsoft.com/office/powerpoint/2010/main" val="134158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4.</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Think</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globally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not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locally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2" name="Imagen 1">
            <a:extLst>
              <a:ext uri="{FF2B5EF4-FFF2-40B4-BE49-F238E27FC236}">
                <a16:creationId xmlns:a16="http://schemas.microsoft.com/office/drawing/2014/main" id="{6586092E-B98D-D54F-A0CC-5234D65A2B39}"/>
              </a:ext>
            </a:extLst>
          </p:cNvPr>
          <p:cNvPicPr>
            <a:picLocks noChangeAspect="1"/>
          </p:cNvPicPr>
          <p:nvPr/>
        </p:nvPicPr>
        <p:blipFill>
          <a:blip r:embed="rId3"/>
          <a:stretch>
            <a:fillRect/>
          </a:stretch>
        </p:blipFill>
        <p:spPr>
          <a:xfrm>
            <a:off x="6076338" y="1052736"/>
            <a:ext cx="4879269" cy="3907154"/>
          </a:xfrm>
          <a:prstGeom prst="rect">
            <a:avLst/>
          </a:prstGeom>
        </p:spPr>
      </p:pic>
      <p:grpSp>
        <p:nvGrpSpPr>
          <p:cNvPr id="5" name="Grupo 4">
            <a:extLst>
              <a:ext uri="{FF2B5EF4-FFF2-40B4-BE49-F238E27FC236}">
                <a16:creationId xmlns:a16="http://schemas.microsoft.com/office/drawing/2014/main" id="{5B3EC74F-E6AE-574D-98A8-53942C0AC29D}"/>
              </a:ext>
            </a:extLst>
          </p:cNvPr>
          <p:cNvGrpSpPr/>
          <p:nvPr/>
        </p:nvGrpSpPr>
        <p:grpSpPr>
          <a:xfrm>
            <a:off x="5349098" y="412869"/>
            <a:ext cx="5921931" cy="5186888"/>
            <a:chOff x="5646677" y="582778"/>
            <a:chExt cx="5921931" cy="5186888"/>
          </a:xfrm>
        </p:grpSpPr>
        <p:sp>
          <p:nvSpPr>
            <p:cNvPr id="7" name="Rectángulo 6">
              <a:extLst>
                <a:ext uri="{FF2B5EF4-FFF2-40B4-BE49-F238E27FC236}">
                  <a16:creationId xmlns:a16="http://schemas.microsoft.com/office/drawing/2014/main" id="{80B9DAFD-D3C8-634C-BC0C-2F2217FB5944}"/>
                </a:ext>
              </a:extLst>
            </p:cNvPr>
            <p:cNvSpPr/>
            <p:nvPr/>
          </p:nvSpPr>
          <p:spPr>
            <a:xfrm>
              <a:off x="5646677" y="582778"/>
              <a:ext cx="5921931" cy="50784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3FEF3520-7BF6-114C-9420-A6FB7F6F919E}"/>
                </a:ext>
              </a:extLst>
            </p:cNvPr>
            <p:cNvPicPr>
              <a:picLocks noChangeAspect="1"/>
            </p:cNvPicPr>
            <p:nvPr/>
          </p:nvPicPr>
          <p:blipFill>
            <a:blip r:embed="rId4"/>
            <a:stretch>
              <a:fillRect/>
            </a:stretch>
          </p:blipFill>
          <p:spPr>
            <a:xfrm>
              <a:off x="6240016" y="893535"/>
              <a:ext cx="4046686" cy="4876131"/>
            </a:xfrm>
            <a:prstGeom prst="rect">
              <a:avLst/>
            </a:prstGeom>
          </p:spPr>
        </p:pic>
      </p:grpSp>
    </p:spTree>
    <p:extLst>
      <p:ext uri="{BB962C8B-B14F-4D97-AF65-F5344CB8AC3E}">
        <p14:creationId xmlns:p14="http://schemas.microsoft.com/office/powerpoint/2010/main" val="150150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378565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5.</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Search</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for</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prior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trade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marks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thoroughly</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3" name="Imagen 2">
            <a:extLst>
              <a:ext uri="{FF2B5EF4-FFF2-40B4-BE49-F238E27FC236}">
                <a16:creationId xmlns:a16="http://schemas.microsoft.com/office/drawing/2014/main" id="{88597DD1-536B-E444-930C-DCA086AF23B3}"/>
              </a:ext>
            </a:extLst>
          </p:cNvPr>
          <p:cNvPicPr>
            <a:picLocks noChangeAspect="1"/>
          </p:cNvPicPr>
          <p:nvPr/>
        </p:nvPicPr>
        <p:blipFill>
          <a:blip r:embed="rId3"/>
          <a:stretch>
            <a:fillRect/>
          </a:stretch>
        </p:blipFill>
        <p:spPr>
          <a:xfrm>
            <a:off x="6118887" y="908720"/>
            <a:ext cx="4353644" cy="4441596"/>
          </a:xfrm>
          <a:prstGeom prst="rect">
            <a:avLst/>
          </a:prstGeom>
        </p:spPr>
      </p:pic>
    </p:spTree>
    <p:extLst>
      <p:ext uri="{BB962C8B-B14F-4D97-AF65-F5344CB8AC3E}">
        <p14:creationId xmlns:p14="http://schemas.microsoft.com/office/powerpoint/2010/main" val="2799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9CE0D-C45F-3CFB-D6E5-93017B604420}"/>
              </a:ext>
            </a:extLst>
          </p:cNvPr>
          <p:cNvSpPr>
            <a:spLocks noGrp="1"/>
          </p:cNvSpPr>
          <p:nvPr>
            <p:ph type="title"/>
          </p:nvPr>
        </p:nvSpPr>
        <p:spPr/>
        <p:txBody>
          <a:bodyPr/>
          <a:lstStyle/>
          <a:p>
            <a:r>
              <a:rPr lang="en-ES" dirty="0">
                <a:solidFill>
                  <a:schemeClr val="accent6"/>
                </a:solidFill>
              </a:rPr>
              <a:t>Two aspects to consider</a:t>
            </a:r>
          </a:p>
        </p:txBody>
      </p:sp>
      <p:pic>
        <p:nvPicPr>
          <p:cNvPr id="11" name="Content Placeholder 10">
            <a:extLst>
              <a:ext uri="{FF2B5EF4-FFF2-40B4-BE49-F238E27FC236}">
                <a16:creationId xmlns:a16="http://schemas.microsoft.com/office/drawing/2014/main" id="{E0A97EBF-E9A6-2A30-08A1-39DD310857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2301" y="2075532"/>
            <a:ext cx="3383965" cy="3633788"/>
          </a:xfrm>
          <a:scene3d>
            <a:camera prst="orthographicFront">
              <a:rot lat="0" lon="10799999" rev="0"/>
            </a:camera>
            <a:lightRig rig="threePt" dir="t"/>
          </a:scene3d>
        </p:spPr>
      </p:pic>
      <p:pic>
        <p:nvPicPr>
          <p:cNvPr id="14" name="Picture 13">
            <a:extLst>
              <a:ext uri="{FF2B5EF4-FFF2-40B4-BE49-F238E27FC236}">
                <a16:creationId xmlns:a16="http://schemas.microsoft.com/office/drawing/2014/main" id="{2B08D457-654A-2736-FDB5-991073FD1335}"/>
              </a:ext>
            </a:extLst>
          </p:cNvPr>
          <p:cNvPicPr>
            <a:picLocks noChangeAspect="1"/>
          </p:cNvPicPr>
          <p:nvPr/>
        </p:nvPicPr>
        <p:blipFill>
          <a:blip r:embed="rId4"/>
          <a:stretch>
            <a:fillRect/>
          </a:stretch>
        </p:blipFill>
        <p:spPr>
          <a:xfrm>
            <a:off x="7085736" y="1048447"/>
            <a:ext cx="2767392" cy="4761105"/>
          </a:xfrm>
          <a:prstGeom prst="rect">
            <a:avLst/>
          </a:prstGeom>
        </p:spPr>
      </p:pic>
    </p:spTree>
    <p:extLst>
      <p:ext uri="{BB962C8B-B14F-4D97-AF65-F5344CB8AC3E}">
        <p14:creationId xmlns:p14="http://schemas.microsoft.com/office/powerpoint/2010/main" val="3354853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526297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6.</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Benefit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from</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international</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protection</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mechanisms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where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available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3" name="Imagen 2">
            <a:extLst>
              <a:ext uri="{FF2B5EF4-FFF2-40B4-BE49-F238E27FC236}">
                <a16:creationId xmlns:a16="http://schemas.microsoft.com/office/drawing/2014/main" id="{6A48F0F7-7C7E-B342-8C9E-16891F9AE3AF}"/>
              </a:ext>
            </a:extLst>
          </p:cNvPr>
          <p:cNvPicPr>
            <a:picLocks noChangeAspect="1"/>
          </p:cNvPicPr>
          <p:nvPr/>
        </p:nvPicPr>
        <p:blipFill>
          <a:blip r:embed="rId3"/>
          <a:stretch>
            <a:fillRect/>
          </a:stretch>
        </p:blipFill>
        <p:spPr>
          <a:xfrm>
            <a:off x="5356088" y="1300679"/>
            <a:ext cx="6136748" cy="3606130"/>
          </a:xfrm>
          <a:prstGeom prst="rect">
            <a:avLst/>
          </a:prstGeom>
        </p:spPr>
      </p:pic>
    </p:spTree>
    <p:extLst>
      <p:ext uri="{BB962C8B-B14F-4D97-AF65-F5344CB8AC3E}">
        <p14:creationId xmlns:p14="http://schemas.microsoft.com/office/powerpoint/2010/main" val="69281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7.</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Take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into</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account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registration</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time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differences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2" name="Imagen 1">
            <a:extLst>
              <a:ext uri="{FF2B5EF4-FFF2-40B4-BE49-F238E27FC236}">
                <a16:creationId xmlns:a16="http://schemas.microsoft.com/office/drawing/2014/main" id="{ABCA3384-A20A-7146-B0C2-0BC4A223FF80}"/>
              </a:ext>
            </a:extLst>
          </p:cNvPr>
          <p:cNvPicPr>
            <a:picLocks noChangeAspect="1"/>
          </p:cNvPicPr>
          <p:nvPr/>
        </p:nvPicPr>
        <p:blipFill>
          <a:blip r:embed="rId3"/>
          <a:stretch>
            <a:fillRect/>
          </a:stretch>
        </p:blipFill>
        <p:spPr>
          <a:xfrm>
            <a:off x="5395725" y="1529891"/>
            <a:ext cx="5329758" cy="3798218"/>
          </a:xfrm>
          <a:prstGeom prst="rect">
            <a:avLst/>
          </a:prstGeom>
        </p:spPr>
      </p:pic>
    </p:spTree>
    <p:extLst>
      <p:ext uri="{BB962C8B-B14F-4D97-AF65-F5344CB8AC3E}">
        <p14:creationId xmlns:p14="http://schemas.microsoft.com/office/powerpoint/2010/main" val="34349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896544"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8.</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Define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the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types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and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products</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you</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aim</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to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commercialise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3" name="Imagen 2">
            <a:extLst>
              <a:ext uri="{FF2B5EF4-FFF2-40B4-BE49-F238E27FC236}">
                <a16:creationId xmlns:a16="http://schemas.microsoft.com/office/drawing/2014/main" id="{21A40A1A-35B2-154E-B5E0-1B2831F839DF}"/>
              </a:ext>
            </a:extLst>
          </p:cNvPr>
          <p:cNvPicPr>
            <a:picLocks noChangeAspect="1"/>
          </p:cNvPicPr>
          <p:nvPr/>
        </p:nvPicPr>
        <p:blipFill>
          <a:blip r:embed="rId3"/>
          <a:stretch>
            <a:fillRect/>
          </a:stretch>
        </p:blipFill>
        <p:spPr>
          <a:xfrm>
            <a:off x="5663952" y="1052736"/>
            <a:ext cx="5668590" cy="4109201"/>
          </a:xfrm>
          <a:prstGeom prst="rect">
            <a:avLst/>
          </a:prstGeom>
        </p:spPr>
      </p:pic>
    </p:spTree>
    <p:extLst>
      <p:ext uri="{BB962C8B-B14F-4D97-AF65-F5344CB8AC3E}">
        <p14:creationId xmlns:p14="http://schemas.microsoft.com/office/powerpoint/2010/main" val="170020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053756C-8A5E-CB4D-ADF6-941A37FDAF67}"/>
              </a:ext>
            </a:extLst>
          </p:cNvPr>
          <p:cNvSpPr txBox="1"/>
          <p:nvPr/>
        </p:nvSpPr>
        <p:spPr>
          <a:xfrm>
            <a:off x="623392" y="382494"/>
            <a:ext cx="4750750" cy="30469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9.</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Protect</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before</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you</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 </a:t>
            </a:r>
            <a:r>
              <a:rPr kumimoji="0" lang="es-ES" sz="4800" b="1" i="0" u="sng" strike="noStrike" kern="1200" cap="none" spc="0" normalizeH="0" baseline="0" noProof="0" dirty="0" err="1">
                <a:ln>
                  <a:noFill/>
                </a:ln>
                <a:solidFill>
                  <a:srgbClr val="000000"/>
                </a:solidFill>
                <a:effectLst/>
                <a:uLnTx/>
                <a:uFillTx/>
                <a:latin typeface="Century Gothic" panose="020B0502020202020204" pitchFamily="34" charset="0"/>
                <a:ea typeface="+mn-ea"/>
                <a:cs typeface="Arial Black" panose="020B0604020202020204" pitchFamily="34" charset="0"/>
              </a:rPr>
              <a:t>go</a:t>
            </a:r>
            <a:r>
              <a:rPr kumimoji="0" lang="es-ES" sz="4800" b="1" i="0" u="sng" strike="noStrike" kern="1200" cap="none" spc="0" normalizeH="0" baseline="0" noProof="0" dirty="0">
                <a:ln>
                  <a:noFill/>
                </a:ln>
                <a:solidFill>
                  <a:srgbClr val="000000"/>
                </a:solidFill>
                <a:effectLst/>
                <a:uLnTx/>
                <a:uFillTx/>
                <a:latin typeface="Century Gothic" panose="020B0502020202020204" pitchFamily="34" charset="0"/>
                <a:ea typeface="+mn-ea"/>
                <a:cs typeface="Arial Black" panose="020B0604020202020204" pitchFamily="34" charset="0"/>
              </a:rPr>
              <a:t>.</a:t>
            </a:r>
          </a:p>
        </p:txBody>
      </p:sp>
      <p:pic>
        <p:nvPicPr>
          <p:cNvPr id="2" name="Imagen 1">
            <a:extLst>
              <a:ext uri="{FF2B5EF4-FFF2-40B4-BE49-F238E27FC236}">
                <a16:creationId xmlns:a16="http://schemas.microsoft.com/office/drawing/2014/main" id="{079530A7-B01E-E947-A906-4C0965DF7334}"/>
              </a:ext>
            </a:extLst>
          </p:cNvPr>
          <p:cNvPicPr>
            <a:picLocks noChangeAspect="1"/>
          </p:cNvPicPr>
          <p:nvPr/>
        </p:nvPicPr>
        <p:blipFill>
          <a:blip r:embed="rId3"/>
          <a:stretch>
            <a:fillRect/>
          </a:stretch>
        </p:blipFill>
        <p:spPr>
          <a:xfrm>
            <a:off x="5159896" y="1052736"/>
            <a:ext cx="5184576" cy="4071905"/>
          </a:xfrm>
          <a:prstGeom prst="rect">
            <a:avLst/>
          </a:prstGeom>
        </p:spPr>
      </p:pic>
    </p:spTree>
    <p:extLst>
      <p:ext uri="{BB962C8B-B14F-4D97-AF65-F5344CB8AC3E}">
        <p14:creationId xmlns:p14="http://schemas.microsoft.com/office/powerpoint/2010/main" val="284117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74489"/>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0C26A07-0D92-5F4B-912F-791887EB2DB2}"/>
              </a:ext>
            </a:extLst>
          </p:cNvPr>
          <p:cNvSpPr/>
          <p:nvPr/>
        </p:nvSpPr>
        <p:spPr>
          <a:xfrm>
            <a:off x="2034641" y="2940380"/>
            <a:ext cx="1686461" cy="4750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7171B66A-FDB7-4D4F-A043-BDCD9BEC7160}"/>
              </a:ext>
            </a:extLst>
          </p:cNvPr>
          <p:cNvSpPr txBox="1"/>
          <p:nvPr/>
        </p:nvSpPr>
        <p:spPr>
          <a:xfrm>
            <a:off x="2034638" y="2854723"/>
            <a:ext cx="178806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WE ARE</a:t>
            </a:r>
          </a:p>
        </p:txBody>
      </p:sp>
      <p:sp>
        <p:nvSpPr>
          <p:cNvPr id="18" name="CuadroTexto 17">
            <a:extLst>
              <a:ext uri="{FF2B5EF4-FFF2-40B4-BE49-F238E27FC236}">
                <a16:creationId xmlns:a16="http://schemas.microsoft.com/office/drawing/2014/main" id="{78A09A57-E931-4F47-B3F1-1071642B7854}"/>
              </a:ext>
            </a:extLst>
          </p:cNvPr>
          <p:cNvSpPr txBox="1"/>
          <p:nvPr/>
        </p:nvSpPr>
        <p:spPr>
          <a:xfrm>
            <a:off x="3826906" y="2854723"/>
            <a:ext cx="5160891"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WORKING FOR EU SMES</a:t>
            </a:r>
          </a:p>
        </p:txBody>
      </p:sp>
      <p:sp>
        <p:nvSpPr>
          <p:cNvPr id="19" name="CuadroTexto 18">
            <a:extLst>
              <a:ext uri="{FF2B5EF4-FFF2-40B4-BE49-F238E27FC236}">
                <a16:creationId xmlns:a16="http://schemas.microsoft.com/office/drawing/2014/main" id="{3704232F-8C7F-8445-8FEC-AA5B75C8FB72}"/>
              </a:ext>
            </a:extLst>
          </p:cNvPr>
          <p:cNvSpPr txBox="1"/>
          <p:nvPr/>
        </p:nvSpPr>
        <p:spPr>
          <a:xfrm>
            <a:off x="3826906" y="2854723"/>
            <a:ext cx="388199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FREE OF CHARGE</a:t>
            </a:r>
          </a:p>
        </p:txBody>
      </p:sp>
      <p:sp>
        <p:nvSpPr>
          <p:cNvPr id="20" name="CuadroTexto 19">
            <a:extLst>
              <a:ext uri="{FF2B5EF4-FFF2-40B4-BE49-F238E27FC236}">
                <a16:creationId xmlns:a16="http://schemas.microsoft.com/office/drawing/2014/main" id="{DEDEC234-B09C-3341-99C4-DEFB8AECBDAA}"/>
              </a:ext>
            </a:extLst>
          </p:cNvPr>
          <p:cNvSpPr txBox="1"/>
          <p:nvPr/>
        </p:nvSpPr>
        <p:spPr>
          <a:xfrm>
            <a:off x="3826906" y="2854723"/>
            <a:ext cx="388199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CONFIDENTIAL</a:t>
            </a:r>
          </a:p>
        </p:txBody>
      </p:sp>
      <p:sp>
        <p:nvSpPr>
          <p:cNvPr id="21" name="CuadroTexto 20">
            <a:extLst>
              <a:ext uri="{FF2B5EF4-FFF2-40B4-BE49-F238E27FC236}">
                <a16:creationId xmlns:a16="http://schemas.microsoft.com/office/drawing/2014/main" id="{4E4031BB-9AAE-5B4D-BF87-486C9164A095}"/>
              </a:ext>
            </a:extLst>
          </p:cNvPr>
          <p:cNvSpPr txBox="1"/>
          <p:nvPr/>
        </p:nvSpPr>
        <p:spPr>
          <a:xfrm>
            <a:off x="3822698" y="2854723"/>
            <a:ext cx="4351896"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BUSINESS-ORIENTED</a:t>
            </a:r>
          </a:p>
        </p:txBody>
      </p:sp>
      <p:sp>
        <p:nvSpPr>
          <p:cNvPr id="22" name="CuadroTexto 21">
            <a:extLst>
              <a:ext uri="{FF2B5EF4-FFF2-40B4-BE49-F238E27FC236}">
                <a16:creationId xmlns:a16="http://schemas.microsoft.com/office/drawing/2014/main" id="{68F645C5-FC61-C24B-8A66-C6F3F8011322}"/>
              </a:ext>
            </a:extLst>
          </p:cNvPr>
          <p:cNvSpPr txBox="1"/>
          <p:nvPr/>
        </p:nvSpPr>
        <p:spPr>
          <a:xfrm>
            <a:off x="3911597" y="2854722"/>
            <a:ext cx="4116946"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AT YOUR DISPOSAL</a:t>
            </a:r>
          </a:p>
        </p:txBody>
      </p:sp>
      <p:sp>
        <p:nvSpPr>
          <p:cNvPr id="17" name="Rectángulo 16">
            <a:extLst>
              <a:ext uri="{FF2B5EF4-FFF2-40B4-BE49-F238E27FC236}">
                <a16:creationId xmlns:a16="http://schemas.microsoft.com/office/drawing/2014/main" id="{D23C1CD1-7607-164D-BF79-6CE6D9D33A61}"/>
              </a:ext>
            </a:extLst>
          </p:cNvPr>
          <p:cNvSpPr/>
          <p:nvPr/>
        </p:nvSpPr>
        <p:spPr>
          <a:xfrm>
            <a:off x="3849336" y="-115107"/>
            <a:ext cx="4954237" cy="3055487"/>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0D53D3E2-85B6-B945-AE13-A90D4B40A223}"/>
              </a:ext>
            </a:extLst>
          </p:cNvPr>
          <p:cNvSpPr/>
          <p:nvPr/>
        </p:nvSpPr>
        <p:spPr>
          <a:xfrm>
            <a:off x="-118548" y="1106633"/>
            <a:ext cx="2153187" cy="4023904"/>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uadroTexto 25">
            <a:extLst>
              <a:ext uri="{FF2B5EF4-FFF2-40B4-BE49-F238E27FC236}">
                <a16:creationId xmlns:a16="http://schemas.microsoft.com/office/drawing/2014/main" id="{E0088A78-1C0D-664A-ABCE-E3D50316AA64}"/>
              </a:ext>
            </a:extLst>
          </p:cNvPr>
          <p:cNvSpPr txBox="1"/>
          <p:nvPr/>
        </p:nvSpPr>
        <p:spPr>
          <a:xfrm>
            <a:off x="3855089" y="2343333"/>
            <a:ext cx="254571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INTERNATIONAL</a:t>
            </a:r>
          </a:p>
        </p:txBody>
      </p:sp>
      <p:sp>
        <p:nvSpPr>
          <p:cNvPr id="34" name="Rectángulo 33">
            <a:extLst>
              <a:ext uri="{FF2B5EF4-FFF2-40B4-BE49-F238E27FC236}">
                <a16:creationId xmlns:a16="http://schemas.microsoft.com/office/drawing/2014/main" id="{710EB512-D525-304D-A8E1-4272DA848D8A}"/>
              </a:ext>
            </a:extLst>
          </p:cNvPr>
          <p:cNvSpPr/>
          <p:nvPr/>
        </p:nvSpPr>
        <p:spPr>
          <a:xfrm>
            <a:off x="3826906" y="2838224"/>
            <a:ext cx="5741165" cy="4085367"/>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uadroTexto 27">
            <a:extLst>
              <a:ext uri="{FF2B5EF4-FFF2-40B4-BE49-F238E27FC236}">
                <a16:creationId xmlns:a16="http://schemas.microsoft.com/office/drawing/2014/main" id="{146CC09B-245D-724E-8FB6-13B53BD1ECF2}"/>
              </a:ext>
            </a:extLst>
          </p:cNvPr>
          <p:cNvSpPr txBox="1"/>
          <p:nvPr/>
        </p:nvSpPr>
        <p:spPr>
          <a:xfrm>
            <a:off x="3869252" y="2838227"/>
            <a:ext cx="5828105"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rPr>
              <a:t>IP SME HELPDESKS</a:t>
            </a:r>
          </a:p>
        </p:txBody>
      </p:sp>
      <p:sp>
        <p:nvSpPr>
          <p:cNvPr id="14" name="Rectángulo 13">
            <a:extLst>
              <a:ext uri="{FF2B5EF4-FFF2-40B4-BE49-F238E27FC236}">
                <a16:creationId xmlns:a16="http://schemas.microsoft.com/office/drawing/2014/main" id="{16E1407B-93A5-DE47-98D5-FE9AADE44FC9}"/>
              </a:ext>
            </a:extLst>
          </p:cNvPr>
          <p:cNvSpPr/>
          <p:nvPr/>
        </p:nvSpPr>
        <p:spPr>
          <a:xfrm>
            <a:off x="3822703" y="3415394"/>
            <a:ext cx="5165093" cy="3508198"/>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ángulo 30">
            <a:extLst>
              <a:ext uri="{FF2B5EF4-FFF2-40B4-BE49-F238E27FC236}">
                <a16:creationId xmlns:a16="http://schemas.microsoft.com/office/drawing/2014/main" id="{A0A09BC1-65DB-7347-BB9A-918BB6491D63}"/>
              </a:ext>
            </a:extLst>
          </p:cNvPr>
          <p:cNvSpPr/>
          <p:nvPr/>
        </p:nvSpPr>
        <p:spPr>
          <a:xfrm>
            <a:off x="-23688" y="1165077"/>
            <a:ext cx="3880879" cy="1778096"/>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ángulo 24">
            <a:extLst>
              <a:ext uri="{FF2B5EF4-FFF2-40B4-BE49-F238E27FC236}">
                <a16:creationId xmlns:a16="http://schemas.microsoft.com/office/drawing/2014/main" id="{384E6C0C-5931-664C-B4F3-59115B2F2421}"/>
              </a:ext>
            </a:extLst>
          </p:cNvPr>
          <p:cNvSpPr/>
          <p:nvPr/>
        </p:nvSpPr>
        <p:spPr>
          <a:xfrm>
            <a:off x="3721102" y="3642625"/>
            <a:ext cx="1962847" cy="330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36F8B6B2-3F5A-4E4C-958C-D516352A1A1E}"/>
              </a:ext>
            </a:extLst>
          </p:cNvPr>
          <p:cNvSpPr txBox="1"/>
          <p:nvPr/>
        </p:nvSpPr>
        <p:spPr>
          <a:xfrm>
            <a:off x="3819682" y="3602643"/>
            <a:ext cx="1890497"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prstClr val="white"/>
                </a:solidFill>
                <a:effectLst/>
                <a:uLnTx/>
                <a:uFillTx/>
                <a:latin typeface="PF Square Sans Pro Medium" panose="02000506040000020004" pitchFamily="2" charset="0"/>
                <a:ea typeface="+mn-ea"/>
                <a:cs typeface="+mn-cs"/>
              </a:rPr>
              <a:t>www.ipr-hub.eu</a:t>
            </a:r>
            <a:endParaRPr kumimoji="0" lang="es-ES" sz="2000" b="0" i="0" u="none" strike="noStrike" kern="1200" cap="none" spc="0" normalizeH="0" baseline="0" noProof="0" dirty="0">
              <a:ln>
                <a:noFill/>
              </a:ln>
              <a:solidFill>
                <a:prstClr val="white"/>
              </a:solidFill>
              <a:effectLst/>
              <a:uLnTx/>
              <a:uFillTx/>
              <a:latin typeface="PF Square Sans Pro Medium" panose="02000506040000020004" pitchFamily="2" charset="0"/>
              <a:ea typeface="+mn-ea"/>
              <a:cs typeface="+mn-cs"/>
            </a:endParaRPr>
          </a:p>
        </p:txBody>
      </p:sp>
      <p:sp>
        <p:nvSpPr>
          <p:cNvPr id="29" name="Rectángulo 28">
            <a:extLst>
              <a:ext uri="{FF2B5EF4-FFF2-40B4-BE49-F238E27FC236}">
                <a16:creationId xmlns:a16="http://schemas.microsoft.com/office/drawing/2014/main" id="{DF7600C2-DF2C-2440-9AE4-07A79A5D0F44}"/>
              </a:ext>
            </a:extLst>
          </p:cNvPr>
          <p:cNvSpPr/>
          <p:nvPr/>
        </p:nvSpPr>
        <p:spPr>
          <a:xfrm>
            <a:off x="-23688" y="3504841"/>
            <a:ext cx="3892939" cy="1778096"/>
          </a:xfrm>
          <a:prstGeom prst="rect">
            <a:avLst/>
          </a:prstGeom>
          <a:solidFill>
            <a:srgbClr val="174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riángulo 2">
            <a:extLst>
              <a:ext uri="{FF2B5EF4-FFF2-40B4-BE49-F238E27FC236}">
                <a16:creationId xmlns:a16="http://schemas.microsoft.com/office/drawing/2014/main" id="{1030EF8B-C0C3-7D46-9C06-66F3BD19CAD8}"/>
              </a:ext>
            </a:extLst>
          </p:cNvPr>
          <p:cNvSpPr/>
          <p:nvPr/>
        </p:nvSpPr>
        <p:spPr>
          <a:xfrm>
            <a:off x="8362303" y="4347148"/>
            <a:ext cx="3892939" cy="2543490"/>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0 w 2466030"/>
              <a:gd name="connsiteY0" fmla="*/ 1508167 h 1508167"/>
              <a:gd name="connsiteX1" fmla="*/ 2466030 w 2466030"/>
              <a:gd name="connsiteY1" fmla="*/ 0 h 1508167"/>
              <a:gd name="connsiteX2" fmla="*/ 1060704 w 2466030"/>
              <a:gd name="connsiteY2" fmla="*/ 1508167 h 1508167"/>
              <a:gd name="connsiteX3" fmla="*/ 0 w 2466030"/>
              <a:gd name="connsiteY3" fmla="*/ 1508167 h 1508167"/>
              <a:gd name="connsiteX0" fmla="*/ 0 w 2521369"/>
              <a:gd name="connsiteY0" fmla="*/ 1508167 h 2054432"/>
              <a:gd name="connsiteX1" fmla="*/ 2466030 w 2521369"/>
              <a:gd name="connsiteY1" fmla="*/ 0 h 2054432"/>
              <a:gd name="connsiteX2" fmla="*/ 2521369 w 2521369"/>
              <a:gd name="connsiteY2" fmla="*/ 2054432 h 2054432"/>
              <a:gd name="connsiteX3" fmla="*/ 0 w 2521369"/>
              <a:gd name="connsiteY3" fmla="*/ 1508167 h 2054432"/>
              <a:gd name="connsiteX0" fmla="*/ 0 w 3257639"/>
              <a:gd name="connsiteY0" fmla="*/ 2018806 h 2054432"/>
              <a:gd name="connsiteX1" fmla="*/ 3202300 w 3257639"/>
              <a:gd name="connsiteY1" fmla="*/ 0 h 2054432"/>
              <a:gd name="connsiteX2" fmla="*/ 3257639 w 3257639"/>
              <a:gd name="connsiteY2" fmla="*/ 2054432 h 2054432"/>
              <a:gd name="connsiteX3" fmla="*/ 0 w 3257639"/>
              <a:gd name="connsiteY3" fmla="*/ 2018806 h 2054432"/>
            </a:gdLst>
            <a:ahLst/>
            <a:cxnLst>
              <a:cxn ang="0">
                <a:pos x="connsiteX0" y="connsiteY0"/>
              </a:cxn>
              <a:cxn ang="0">
                <a:pos x="connsiteX1" y="connsiteY1"/>
              </a:cxn>
              <a:cxn ang="0">
                <a:pos x="connsiteX2" y="connsiteY2"/>
              </a:cxn>
              <a:cxn ang="0">
                <a:pos x="connsiteX3" y="connsiteY3"/>
              </a:cxn>
            </a:cxnLst>
            <a:rect l="l" t="t" r="r" b="b"/>
            <a:pathLst>
              <a:path w="3257639" h="2054432">
                <a:moveTo>
                  <a:pt x="0" y="2018806"/>
                </a:moveTo>
                <a:lnTo>
                  <a:pt x="3202300" y="0"/>
                </a:lnTo>
                <a:lnTo>
                  <a:pt x="3257639" y="2054432"/>
                </a:lnTo>
                <a:lnTo>
                  <a:pt x="0" y="201880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E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17">
            <a:extLst>
              <a:ext uri="{FF2B5EF4-FFF2-40B4-BE49-F238E27FC236}">
                <a16:creationId xmlns:a16="http://schemas.microsoft.com/office/drawing/2014/main" id="{2383EA0D-F38F-9A46-B759-5732774622A0}"/>
              </a:ext>
            </a:extLst>
          </p:cNvPr>
          <p:cNvPicPr/>
          <p:nvPr/>
        </p:nvPicPr>
        <p:blipFill>
          <a:blip r:embed="rId3"/>
          <a:stretch/>
        </p:blipFill>
        <p:spPr>
          <a:xfrm>
            <a:off x="9442382" y="6145200"/>
            <a:ext cx="2317137" cy="596520"/>
          </a:xfrm>
          <a:prstGeom prst="rect">
            <a:avLst/>
          </a:prstGeom>
          <a:ln w="9360">
            <a:noFill/>
          </a:ln>
        </p:spPr>
      </p:pic>
    </p:spTree>
    <p:extLst>
      <p:ext uri="{BB962C8B-B14F-4D97-AF65-F5344CB8AC3E}">
        <p14:creationId xmlns:p14="http://schemas.microsoft.com/office/powerpoint/2010/main" val="33110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decel="5000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xit" presetSubtype="1" accel="50000" fill="hold" grpId="1" nodeType="afterEffect">
                                  <p:stCondLst>
                                    <p:cond delay="1000"/>
                                  </p:stCondLst>
                                  <p:childTnLst>
                                    <p:anim calcmode="lin" valueType="num">
                                      <p:cBhvr additive="base">
                                        <p:cTn id="21" dur="500"/>
                                        <p:tgtEl>
                                          <p:spTgt spid="18"/>
                                        </p:tgtEl>
                                        <p:attrNameLst>
                                          <p:attrName>ppt_x</p:attrName>
                                        </p:attrNameLst>
                                      </p:cBhvr>
                                      <p:tavLst>
                                        <p:tav tm="0">
                                          <p:val>
                                            <p:strVal val="ppt_x"/>
                                          </p:val>
                                        </p:tav>
                                        <p:tav tm="100000">
                                          <p:val>
                                            <p:strVal val="ppt_x"/>
                                          </p:val>
                                        </p:tav>
                                      </p:tavLst>
                                    </p:anim>
                                    <p:anim calcmode="lin" valueType="num">
                                      <p:cBhvr additive="base">
                                        <p:cTn id="22" dur="500"/>
                                        <p:tgtEl>
                                          <p:spTgt spid="18"/>
                                        </p:tgtEl>
                                        <p:attrNameLst>
                                          <p:attrName>ppt_y</p:attrName>
                                        </p:attrNameLst>
                                      </p:cBhvr>
                                      <p:tavLst>
                                        <p:tav tm="0">
                                          <p:val>
                                            <p:strVal val="ppt_y"/>
                                          </p:val>
                                        </p:tav>
                                        <p:tav tm="100000">
                                          <p:val>
                                            <p:strVal val="0-ppt_h/2"/>
                                          </p:val>
                                        </p:tav>
                                      </p:tavLst>
                                    </p:anim>
                                    <p:set>
                                      <p:cBhvr>
                                        <p:cTn id="23" dur="1" fill="hold">
                                          <p:stCondLst>
                                            <p:cond delay="499"/>
                                          </p:stCondLst>
                                        </p:cTn>
                                        <p:tgtEl>
                                          <p:spTgt spid="18"/>
                                        </p:tgtEl>
                                        <p:attrNameLst>
                                          <p:attrName>style.visibility</p:attrName>
                                        </p:attrNameLst>
                                      </p:cBhvr>
                                      <p:to>
                                        <p:strVal val="hidden"/>
                                      </p:to>
                                    </p:set>
                                  </p:childTnLst>
                                </p:cTn>
                              </p:par>
                              <p:par>
                                <p:cTn id="24" presetID="2" presetClass="entr" presetSubtype="4" decel="50000" fill="hold" grpId="0" nodeType="withEffect">
                                  <p:stCondLst>
                                    <p:cond delay="10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xit" presetSubtype="1" accel="50000" fill="hold" grpId="1" nodeType="afterEffect">
                                  <p:stCondLst>
                                    <p:cond delay="100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0-ppt_h/2"/>
                                          </p:val>
                                        </p:tav>
                                      </p:tavLst>
                                    </p:anim>
                                    <p:set>
                                      <p:cBhvr>
                                        <p:cTn id="32" dur="1" fill="hold">
                                          <p:stCondLst>
                                            <p:cond delay="499"/>
                                          </p:stCondLst>
                                        </p:cTn>
                                        <p:tgtEl>
                                          <p:spTgt spid="19"/>
                                        </p:tgtEl>
                                        <p:attrNameLst>
                                          <p:attrName>style.visibility</p:attrName>
                                        </p:attrNameLst>
                                      </p:cBhvr>
                                      <p:to>
                                        <p:strVal val="hidden"/>
                                      </p:to>
                                    </p:set>
                                  </p:childTnLst>
                                </p:cTn>
                              </p:par>
                              <p:par>
                                <p:cTn id="33" presetID="2" presetClass="entr" presetSubtype="4" decel="50000" fill="hold" grpId="0" nodeType="withEffect">
                                  <p:stCondLst>
                                    <p:cond delay="1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xit" presetSubtype="1" accel="50000" fill="hold" grpId="1" nodeType="afterEffect">
                                  <p:stCondLst>
                                    <p:cond delay="1000"/>
                                  </p:stCondLst>
                                  <p:childTnLst>
                                    <p:anim calcmode="lin" valueType="num">
                                      <p:cBhvr additive="base">
                                        <p:cTn id="39" dur="500"/>
                                        <p:tgtEl>
                                          <p:spTgt spid="20"/>
                                        </p:tgtEl>
                                        <p:attrNameLst>
                                          <p:attrName>ppt_x</p:attrName>
                                        </p:attrNameLst>
                                      </p:cBhvr>
                                      <p:tavLst>
                                        <p:tav tm="0">
                                          <p:val>
                                            <p:strVal val="ppt_x"/>
                                          </p:val>
                                        </p:tav>
                                        <p:tav tm="100000">
                                          <p:val>
                                            <p:strVal val="ppt_x"/>
                                          </p:val>
                                        </p:tav>
                                      </p:tavLst>
                                    </p:anim>
                                    <p:anim calcmode="lin" valueType="num">
                                      <p:cBhvr additive="base">
                                        <p:cTn id="40" dur="500"/>
                                        <p:tgtEl>
                                          <p:spTgt spid="20"/>
                                        </p:tgtEl>
                                        <p:attrNameLst>
                                          <p:attrName>ppt_y</p:attrName>
                                        </p:attrNameLst>
                                      </p:cBhvr>
                                      <p:tavLst>
                                        <p:tav tm="0">
                                          <p:val>
                                            <p:strVal val="ppt_y"/>
                                          </p:val>
                                        </p:tav>
                                        <p:tav tm="100000">
                                          <p:val>
                                            <p:strVal val="0-ppt_h/2"/>
                                          </p:val>
                                        </p:tav>
                                      </p:tavLst>
                                    </p:anim>
                                    <p:set>
                                      <p:cBhvr>
                                        <p:cTn id="41" dur="1" fill="hold">
                                          <p:stCondLst>
                                            <p:cond delay="499"/>
                                          </p:stCondLst>
                                        </p:cTn>
                                        <p:tgtEl>
                                          <p:spTgt spid="20"/>
                                        </p:tgtEl>
                                        <p:attrNameLst>
                                          <p:attrName>style.visibility</p:attrName>
                                        </p:attrNameLst>
                                      </p:cBhvr>
                                      <p:to>
                                        <p:strVal val="hidden"/>
                                      </p:to>
                                    </p:set>
                                  </p:childTnLst>
                                </p:cTn>
                              </p:par>
                              <p:par>
                                <p:cTn id="42" presetID="2" presetClass="entr" presetSubtype="4" decel="50000" fill="hold" grpId="0" nodeType="withEffect">
                                  <p:stCondLst>
                                    <p:cond delay="100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par>
                          <p:cTn id="46" fill="hold">
                            <p:stCondLst>
                              <p:cond delay="6000"/>
                            </p:stCondLst>
                            <p:childTnLst>
                              <p:par>
                                <p:cTn id="47" presetID="2" presetClass="exit" presetSubtype="1" accel="50000" fill="hold" grpId="1" nodeType="afterEffect">
                                  <p:stCondLst>
                                    <p:cond delay="1000"/>
                                  </p:stCondLst>
                                  <p:childTnLst>
                                    <p:anim calcmode="lin" valueType="num">
                                      <p:cBhvr additive="base">
                                        <p:cTn id="48" dur="500"/>
                                        <p:tgtEl>
                                          <p:spTgt spid="21"/>
                                        </p:tgtEl>
                                        <p:attrNameLst>
                                          <p:attrName>ppt_x</p:attrName>
                                        </p:attrNameLst>
                                      </p:cBhvr>
                                      <p:tavLst>
                                        <p:tav tm="0">
                                          <p:val>
                                            <p:strVal val="ppt_x"/>
                                          </p:val>
                                        </p:tav>
                                        <p:tav tm="100000">
                                          <p:val>
                                            <p:strVal val="ppt_x"/>
                                          </p:val>
                                        </p:tav>
                                      </p:tavLst>
                                    </p:anim>
                                    <p:anim calcmode="lin" valueType="num">
                                      <p:cBhvr additive="base">
                                        <p:cTn id="49" dur="500"/>
                                        <p:tgtEl>
                                          <p:spTgt spid="21"/>
                                        </p:tgtEl>
                                        <p:attrNameLst>
                                          <p:attrName>ppt_y</p:attrName>
                                        </p:attrNameLst>
                                      </p:cBhvr>
                                      <p:tavLst>
                                        <p:tav tm="0">
                                          <p:val>
                                            <p:strVal val="ppt_y"/>
                                          </p:val>
                                        </p:tav>
                                        <p:tav tm="100000">
                                          <p:val>
                                            <p:strVal val="0-ppt_h/2"/>
                                          </p:val>
                                        </p:tav>
                                      </p:tavLst>
                                    </p:anim>
                                    <p:set>
                                      <p:cBhvr>
                                        <p:cTn id="50" dur="1" fill="hold">
                                          <p:stCondLst>
                                            <p:cond delay="499"/>
                                          </p:stCondLst>
                                        </p:cTn>
                                        <p:tgtEl>
                                          <p:spTgt spid="21"/>
                                        </p:tgtEl>
                                        <p:attrNameLst>
                                          <p:attrName>style.visibility</p:attrName>
                                        </p:attrNameLst>
                                      </p:cBhvr>
                                      <p:to>
                                        <p:strVal val="hidden"/>
                                      </p:to>
                                    </p:set>
                                  </p:childTnLst>
                                </p:cTn>
                              </p:par>
                              <p:par>
                                <p:cTn id="51" presetID="2" presetClass="entr" presetSubtype="4" decel="50000" fill="hold" grpId="0" nodeType="withEffect">
                                  <p:stCondLst>
                                    <p:cond delay="100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par>
                          <p:cTn id="55" fill="hold">
                            <p:stCondLst>
                              <p:cond delay="7500"/>
                            </p:stCondLst>
                            <p:childTnLst>
                              <p:par>
                                <p:cTn id="56" presetID="2" presetClass="exit" presetSubtype="1" accel="50000" fill="hold" grpId="1" nodeType="afterEffect">
                                  <p:stCondLst>
                                    <p:cond delay="1000"/>
                                  </p:stCondLst>
                                  <p:childTnLst>
                                    <p:anim calcmode="lin" valueType="num">
                                      <p:cBhvr additive="base">
                                        <p:cTn id="57" dur="500"/>
                                        <p:tgtEl>
                                          <p:spTgt spid="22"/>
                                        </p:tgtEl>
                                        <p:attrNameLst>
                                          <p:attrName>ppt_x</p:attrName>
                                        </p:attrNameLst>
                                      </p:cBhvr>
                                      <p:tavLst>
                                        <p:tav tm="0">
                                          <p:val>
                                            <p:strVal val="ppt_x"/>
                                          </p:val>
                                        </p:tav>
                                        <p:tav tm="100000">
                                          <p:val>
                                            <p:strVal val="ppt_x"/>
                                          </p:val>
                                        </p:tav>
                                      </p:tavLst>
                                    </p:anim>
                                    <p:anim calcmode="lin" valueType="num">
                                      <p:cBhvr additive="base">
                                        <p:cTn id="58" dur="500"/>
                                        <p:tgtEl>
                                          <p:spTgt spid="22"/>
                                        </p:tgtEl>
                                        <p:attrNameLst>
                                          <p:attrName>ppt_y</p:attrName>
                                        </p:attrNameLst>
                                      </p:cBhvr>
                                      <p:tavLst>
                                        <p:tav tm="0">
                                          <p:val>
                                            <p:strVal val="ppt_y"/>
                                          </p:val>
                                        </p:tav>
                                        <p:tav tm="100000">
                                          <p:val>
                                            <p:strVal val="0-ppt_h/2"/>
                                          </p:val>
                                        </p:tav>
                                      </p:tavLst>
                                    </p:anim>
                                    <p:set>
                                      <p:cBhvr>
                                        <p:cTn id="59" dur="1" fill="hold">
                                          <p:stCondLst>
                                            <p:cond delay="499"/>
                                          </p:stCondLst>
                                        </p:cTn>
                                        <p:tgtEl>
                                          <p:spTgt spid="22"/>
                                        </p:tgtEl>
                                        <p:attrNameLst>
                                          <p:attrName>style.visibility</p:attrName>
                                        </p:attrNameLst>
                                      </p:cBhvr>
                                      <p:to>
                                        <p:strVal val="hidden"/>
                                      </p:to>
                                    </p:set>
                                  </p:childTnLst>
                                </p:cTn>
                              </p:par>
                              <p:par>
                                <p:cTn id="60" presetID="2" presetClass="entr" presetSubtype="4" decel="50000" fill="hold" grpId="0" nodeType="withEffect">
                                  <p:stCondLst>
                                    <p:cond delay="100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ppt_x"/>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2" presetClass="entr" presetSubtype="4" decel="5000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8" decel="50000" fill="hold" grpId="0" nodeType="withEffect">
                                  <p:stCondLst>
                                    <p:cond delay="70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0-#ppt_w/2"/>
                                          </p:val>
                                        </p:tav>
                                        <p:tav tm="100000">
                                          <p:val>
                                            <p:strVal val="#ppt_x"/>
                                          </p:val>
                                        </p:tav>
                                      </p:tavLst>
                                    </p:anim>
                                    <p:anim calcmode="lin" valueType="num">
                                      <p:cBhvr additive="base">
                                        <p:cTn id="74" dur="500" fill="hold"/>
                                        <p:tgtEl>
                                          <p:spTgt spid="23"/>
                                        </p:tgtEl>
                                        <p:attrNameLst>
                                          <p:attrName>ppt_y</p:attrName>
                                        </p:attrNameLst>
                                      </p:cBhvr>
                                      <p:tavLst>
                                        <p:tav tm="0">
                                          <p:val>
                                            <p:strVal val="#ppt_y"/>
                                          </p:val>
                                        </p:tav>
                                        <p:tav tm="100000">
                                          <p:val>
                                            <p:strVal val="#ppt_y"/>
                                          </p:val>
                                        </p:tav>
                                      </p:tavLst>
                                    </p:anim>
                                  </p:childTnLst>
                                </p:cTn>
                              </p:par>
                            </p:childTnLst>
                          </p:cTn>
                        </p:par>
                        <p:par>
                          <p:cTn id="75" fill="hold">
                            <p:stCondLst>
                              <p:cond delay="10200"/>
                            </p:stCondLst>
                            <p:childTnLst>
                              <p:par>
                                <p:cTn id="76" presetID="2" presetClass="entr" presetSubtype="8" decel="5000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0-#ppt_w/2"/>
                                          </p:val>
                                        </p:tav>
                                        <p:tav tm="100000">
                                          <p:val>
                                            <p:strVal val="#ppt_x"/>
                                          </p:val>
                                        </p:tav>
                                      </p:tavLst>
                                    </p:anim>
                                    <p:anim calcmode="lin" valueType="num">
                                      <p:cBhvr additive="base">
                                        <p:cTn id="7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8" grpId="0"/>
      <p:bldP spid="18" grpId="1"/>
      <p:bldP spid="19" grpId="0"/>
      <p:bldP spid="19" grpId="1"/>
      <p:bldP spid="20" grpId="0"/>
      <p:bldP spid="20" grpId="1"/>
      <p:bldP spid="21" grpId="0"/>
      <p:bldP spid="21" grpId="1"/>
      <p:bldP spid="22" grpId="0"/>
      <p:bldP spid="22" grpId="1"/>
      <p:bldP spid="26" grpId="0"/>
      <p:bldP spid="34" grpId="0" animBg="1"/>
      <p:bldP spid="28" grpId="0"/>
      <p:bldP spid="25"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6CBDDC-6EE4-0624-F88C-FDE3EA0DCC76}"/>
              </a:ext>
            </a:extLst>
          </p:cNvPr>
          <p:cNvPicPr>
            <a:picLocks noGrp="1" noChangeAspect="1"/>
          </p:cNvPicPr>
          <p:nvPr>
            <p:ph idx="1"/>
          </p:nvPr>
        </p:nvPicPr>
        <p:blipFill>
          <a:blip r:embed="rId3">
            <a:grayscl/>
            <a:extLst>
              <a:ext uri="{28A0092B-C50C-407E-A947-70E740481C1C}">
                <a14:useLocalDpi xmlns:a14="http://schemas.microsoft.com/office/drawing/2010/main" val="0"/>
              </a:ext>
            </a:extLst>
          </a:blip>
          <a:stretch>
            <a:fillRect/>
          </a:stretch>
        </p:blipFill>
        <p:spPr>
          <a:xfrm>
            <a:off x="844883" y="1735494"/>
            <a:ext cx="10502233" cy="3862873"/>
          </a:xfrm>
        </p:spPr>
      </p:pic>
    </p:spTree>
    <p:extLst>
      <p:ext uri="{BB962C8B-B14F-4D97-AF65-F5344CB8AC3E}">
        <p14:creationId xmlns:p14="http://schemas.microsoft.com/office/powerpoint/2010/main" val="868381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DD93202-69CD-2B4F-B8A5-746EEF02F258}"/>
              </a:ext>
            </a:extLst>
          </p:cNvPr>
          <p:cNvSpPr/>
          <p:nvPr/>
        </p:nvSpPr>
        <p:spPr>
          <a:xfrm>
            <a:off x="-808891" y="-315416"/>
            <a:ext cx="13469814" cy="3312368"/>
          </a:xfrm>
          <a:prstGeom prst="rect">
            <a:avLst/>
          </a:prstGeom>
          <a:solidFill>
            <a:srgbClr val="0F5494"/>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s-ES">
              <a:solidFill>
                <a:schemeClr val="tx1"/>
              </a:solidFill>
            </a:endParaRPr>
          </a:p>
        </p:txBody>
      </p:sp>
      <p:sp>
        <p:nvSpPr>
          <p:cNvPr id="7" name="Title 1">
            <a:extLst>
              <a:ext uri="{FF2B5EF4-FFF2-40B4-BE49-F238E27FC236}">
                <a16:creationId xmlns:a16="http://schemas.microsoft.com/office/drawing/2014/main" id="{1C5E1C3A-2C6F-3044-A486-25A6D57C829B}"/>
              </a:ext>
            </a:extLst>
          </p:cNvPr>
          <p:cNvSpPr txBox="1">
            <a:spLocks/>
          </p:cNvSpPr>
          <p:nvPr/>
        </p:nvSpPr>
        <p:spPr bwMode="auto">
          <a:xfrm>
            <a:off x="1847528" y="3284984"/>
            <a:ext cx="8100900" cy="201622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3600" dirty="0" err="1">
                <a:latin typeface="Verdana" panose="020B0604030504040204" pitchFamily="34" charset="0"/>
                <a:ea typeface="Verdana" panose="020B0604030504040204" pitchFamily="34" charset="0"/>
                <a:cs typeface="Verdana" panose="020B0604030504040204" pitchFamily="34" charset="0"/>
              </a:rPr>
              <a:t>Why</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is</a:t>
            </a:r>
            <a:r>
              <a:rPr lang="es-ES" sz="3600" dirty="0">
                <a:latin typeface="Verdana" panose="020B0604030504040204" pitchFamily="34" charset="0"/>
                <a:ea typeface="Verdana" panose="020B0604030504040204" pitchFamily="34" charset="0"/>
                <a:cs typeface="Verdana" panose="020B0604030504040204" pitchFamily="34" charset="0"/>
              </a:rPr>
              <a:t> IP so </a:t>
            </a:r>
            <a:r>
              <a:rPr lang="es-ES" sz="3600" dirty="0" err="1">
                <a:latin typeface="Verdana" panose="020B0604030504040204" pitchFamily="34" charset="0"/>
                <a:ea typeface="Verdana" panose="020B0604030504040204" pitchFamily="34" charset="0"/>
                <a:cs typeface="Verdana" panose="020B0604030504040204" pitchFamily="34" charset="0"/>
              </a:rPr>
              <a:t>important</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for</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the</a:t>
            </a:r>
            <a:endParaRPr lang="es-ES" sz="3600" dirty="0">
              <a:latin typeface="Verdana" panose="020B0604030504040204" pitchFamily="34" charset="0"/>
              <a:ea typeface="Verdana" panose="020B0604030504040204" pitchFamily="34" charset="0"/>
              <a:cs typeface="Verdana" panose="020B0604030504040204" pitchFamily="34" charset="0"/>
            </a:endParaRPr>
          </a:p>
          <a:p>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fashion</a:t>
            </a:r>
            <a:r>
              <a:rPr lang="es-ES" sz="3600" dirty="0">
                <a:latin typeface="Verdana" panose="020B0604030504040204" pitchFamily="34" charset="0"/>
                <a:ea typeface="Verdana" panose="020B0604030504040204" pitchFamily="34" charset="0"/>
                <a:cs typeface="Verdana" panose="020B0604030504040204" pitchFamily="34" charset="0"/>
              </a:rPr>
              <a:t> </a:t>
            </a:r>
            <a:r>
              <a:rPr lang="es-ES" sz="3600" dirty="0" err="1">
                <a:latin typeface="Verdana" panose="020B0604030504040204" pitchFamily="34" charset="0"/>
                <a:ea typeface="Verdana" panose="020B0604030504040204" pitchFamily="34" charset="0"/>
                <a:cs typeface="Verdana" panose="020B0604030504040204" pitchFamily="34" charset="0"/>
              </a:rPr>
              <a:t>industry</a:t>
            </a:r>
            <a:r>
              <a:rPr lang="es-ES" sz="3600" dirty="0">
                <a:latin typeface="Verdana" panose="020B0604030504040204" pitchFamily="34" charset="0"/>
                <a:ea typeface="Verdana" panose="020B0604030504040204" pitchFamily="34" charset="0"/>
                <a:cs typeface="Verdana" panose="020B0604030504040204" pitchFamily="34" charset="0"/>
              </a:rPr>
              <a:t>? </a:t>
            </a:r>
            <a:br>
              <a:rPr lang="en-GB" kern="0" dirty="0"/>
            </a:br>
            <a:endParaRPr lang="en-GB" kern="0" dirty="0"/>
          </a:p>
        </p:txBody>
      </p:sp>
      <p:sp>
        <p:nvSpPr>
          <p:cNvPr id="8" name="Title 1">
            <a:extLst>
              <a:ext uri="{FF2B5EF4-FFF2-40B4-BE49-F238E27FC236}">
                <a16:creationId xmlns:a16="http://schemas.microsoft.com/office/drawing/2014/main" id="{E3326F5B-3750-A241-A75B-D16E6C3B76CE}"/>
              </a:ext>
            </a:extLst>
          </p:cNvPr>
          <p:cNvSpPr txBox="1">
            <a:spLocks/>
          </p:cNvSpPr>
          <p:nvPr/>
        </p:nvSpPr>
        <p:spPr bwMode="auto">
          <a:xfrm>
            <a:off x="1847528" y="2006695"/>
            <a:ext cx="936104" cy="77734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8000" kern="0" dirty="0">
                <a:solidFill>
                  <a:schemeClr val="bg1"/>
                </a:solidFill>
              </a:rPr>
              <a:t>2</a:t>
            </a:r>
            <a:br>
              <a:rPr lang="en-GB" kern="0" dirty="0"/>
            </a:br>
            <a:endParaRPr lang="en-GB" kern="0" dirty="0"/>
          </a:p>
        </p:txBody>
      </p:sp>
    </p:spTree>
    <p:extLst>
      <p:ext uri="{BB962C8B-B14F-4D97-AF65-F5344CB8AC3E}">
        <p14:creationId xmlns:p14="http://schemas.microsoft.com/office/powerpoint/2010/main" val="23209306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uiExpand="1" bldLvl="2"/>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sultado de imagen de goretex">
            <a:extLst>
              <a:ext uri="{FF2B5EF4-FFF2-40B4-BE49-F238E27FC236}">
                <a16:creationId xmlns:a16="http://schemas.microsoft.com/office/drawing/2014/main" id="{0F89BC08-F783-C34E-ADAD-059EC12CCC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8023" y="2333356"/>
            <a:ext cx="5121509" cy="288084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2400" dirty="0" err="1">
                <a:latin typeface="Verdana" panose="020B0604030504040204" pitchFamily="34" charset="0"/>
                <a:ea typeface="Verdana" panose="020B0604030504040204" pitchFamily="34" charset="0"/>
                <a:cs typeface="Verdana" panose="020B0604030504040204" pitchFamily="34" charset="0"/>
              </a:rPr>
              <a:t>Why</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is</a:t>
            </a:r>
            <a:r>
              <a:rPr lang="es-ES" sz="2400" dirty="0">
                <a:latin typeface="Verdana" panose="020B0604030504040204" pitchFamily="34" charset="0"/>
                <a:ea typeface="Verdana" panose="020B0604030504040204" pitchFamily="34" charset="0"/>
                <a:cs typeface="Verdana" panose="020B0604030504040204" pitchFamily="34" charset="0"/>
              </a:rPr>
              <a:t> IP so </a:t>
            </a:r>
            <a:r>
              <a:rPr lang="es-ES" sz="2400" dirty="0" err="1">
                <a:latin typeface="Verdana" panose="020B0604030504040204" pitchFamily="34" charset="0"/>
                <a:ea typeface="Verdana" panose="020B0604030504040204" pitchFamily="34" charset="0"/>
                <a:cs typeface="Verdana" panose="020B0604030504040204" pitchFamily="34" charset="0"/>
              </a:rPr>
              <a:t>important</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for</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the</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fashion</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industry</a:t>
            </a:r>
            <a:r>
              <a:rPr lang="es-ES" sz="2400" dirty="0">
                <a:latin typeface="Verdana" panose="020B0604030504040204" pitchFamily="34" charset="0"/>
                <a:ea typeface="Verdana" panose="020B0604030504040204" pitchFamily="34" charset="0"/>
                <a:cs typeface="Verdana" panose="020B0604030504040204" pitchFamily="34" charset="0"/>
              </a:rPr>
              <a:t>?</a:t>
            </a:r>
            <a:endParaRPr lang="es-ES_tradnl" sz="2400" dirty="0"/>
          </a:p>
        </p:txBody>
      </p:sp>
      <p:pic>
        <p:nvPicPr>
          <p:cNvPr id="4" name="Picture 4">
            <a:extLst>
              <a:ext uri="{FF2B5EF4-FFF2-40B4-BE49-F238E27FC236}">
                <a16:creationId xmlns:a16="http://schemas.microsoft.com/office/drawing/2014/main" id="{E4567151-895F-064F-AA33-C07AEC258C29}"/>
              </a:ext>
            </a:extLst>
          </p:cNvPr>
          <p:cNvPicPr>
            <a:picLocks noChangeAspect="1"/>
          </p:cNvPicPr>
          <p:nvPr/>
        </p:nvPicPr>
        <p:blipFill>
          <a:blip r:embed="rId4"/>
          <a:stretch>
            <a:fillRect/>
          </a:stretch>
        </p:blipFill>
        <p:spPr>
          <a:xfrm>
            <a:off x="3283189" y="1371422"/>
            <a:ext cx="5121509" cy="4835531"/>
          </a:xfrm>
          <a:prstGeom prst="rect">
            <a:avLst/>
          </a:prstGeom>
        </p:spPr>
      </p:pic>
      <p:pic>
        <p:nvPicPr>
          <p:cNvPr id="8" name="Picture 4" descr="esultado de imagen de cremallera patente">
            <a:extLst>
              <a:ext uri="{FF2B5EF4-FFF2-40B4-BE49-F238E27FC236}">
                <a16:creationId xmlns:a16="http://schemas.microsoft.com/office/drawing/2014/main" id="{DE730055-0ED9-6A4B-809F-44A6C84F32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5379" y="1957595"/>
            <a:ext cx="2343464" cy="36323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104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092" y="1269281"/>
            <a:ext cx="9957816" cy="5028158"/>
          </a:xfrm>
        </p:spPr>
        <p:txBody>
          <a:bodyPr>
            <a:normAutofit lnSpcReduction="10000"/>
          </a:bodyPr>
          <a:lstStyle/>
          <a:p>
            <a:pPr>
              <a:lnSpc>
                <a:spcPct val="150000"/>
              </a:lnSpc>
              <a:buFont typeface="+mj-lt"/>
              <a:buAutoNum type="arabicPeriod"/>
            </a:pPr>
            <a:r>
              <a:rPr lang="en-GB" sz="1800" dirty="0"/>
              <a:t>Highly competitive environment </a:t>
            </a:r>
          </a:p>
          <a:p>
            <a:pPr>
              <a:lnSpc>
                <a:spcPct val="150000"/>
              </a:lnSpc>
              <a:buFont typeface="+mj-lt"/>
              <a:buAutoNum type="arabicPeriod"/>
            </a:pPr>
            <a:r>
              <a:rPr lang="en-GB" sz="1800" dirty="0"/>
              <a:t>Differentiating your products from your competitors’ </a:t>
            </a:r>
            <a:r>
              <a:rPr lang="en-GB" sz="1800" dirty="0">
                <a:sym typeface="Wingdings" pitchFamily="2" charset="2"/>
              </a:rPr>
              <a:t> success/failure</a:t>
            </a:r>
            <a:endParaRPr lang="en-GB" sz="1800" dirty="0"/>
          </a:p>
          <a:p>
            <a:pPr>
              <a:lnSpc>
                <a:spcPct val="150000"/>
              </a:lnSpc>
              <a:buFont typeface="+mj-lt"/>
              <a:buAutoNum type="arabicPeriod"/>
            </a:pPr>
            <a:r>
              <a:rPr lang="en-GB" sz="1800" dirty="0"/>
              <a:t>Your reputation and goodwill are vital</a:t>
            </a:r>
          </a:p>
          <a:p>
            <a:pPr>
              <a:lnSpc>
                <a:spcPct val="150000"/>
              </a:lnSpc>
              <a:buFont typeface="+mj-lt"/>
              <a:buAutoNum type="arabicPeriod"/>
            </a:pPr>
            <a:r>
              <a:rPr lang="en-GB" sz="1800" dirty="0"/>
              <a:t>Products’ short life cycle</a:t>
            </a:r>
          </a:p>
          <a:p>
            <a:pPr>
              <a:lnSpc>
                <a:spcPct val="150000"/>
              </a:lnSpc>
              <a:buFont typeface="+mj-lt"/>
              <a:buAutoNum type="arabicPeriod"/>
            </a:pPr>
            <a:r>
              <a:rPr lang="en-GB" sz="1800" dirty="0"/>
              <a:t>IPR are an effective internationalisation tool</a:t>
            </a:r>
          </a:p>
          <a:p>
            <a:pPr marL="0" indent="0">
              <a:lnSpc>
                <a:spcPct val="150000"/>
              </a:lnSpc>
              <a:buNone/>
            </a:pPr>
            <a:endParaRPr lang="en-GB" sz="1800" b="1" dirty="0"/>
          </a:p>
          <a:p>
            <a:pPr marL="0" indent="0">
              <a:lnSpc>
                <a:spcPct val="150000"/>
              </a:lnSpc>
              <a:buNone/>
            </a:pPr>
            <a:r>
              <a:rPr lang="en-GB" sz="1800" b="1" dirty="0"/>
              <a:t>It is necessary to:</a:t>
            </a:r>
            <a:endParaRPr lang="en-GB" sz="1800" dirty="0"/>
          </a:p>
          <a:p>
            <a:pPr marL="0" indent="0">
              <a:lnSpc>
                <a:spcPct val="150000"/>
              </a:lnSpc>
              <a:buNone/>
            </a:pPr>
            <a:r>
              <a:rPr lang="en-GB" sz="1800" dirty="0">
                <a:sym typeface="Wingdings"/>
              </a:rPr>
              <a:t> Create an identity</a:t>
            </a:r>
          </a:p>
          <a:p>
            <a:pPr>
              <a:lnSpc>
                <a:spcPct val="150000"/>
              </a:lnSpc>
              <a:buFont typeface="Wingdings" charset="0"/>
              <a:buChar char="à"/>
            </a:pPr>
            <a:r>
              <a:rPr lang="en-GB" sz="1800" dirty="0"/>
              <a:t>Secure its ownership</a:t>
            </a:r>
          </a:p>
          <a:p>
            <a:pPr>
              <a:lnSpc>
                <a:spcPct val="150000"/>
              </a:lnSpc>
              <a:buFont typeface="Wingdings" charset="0"/>
              <a:buChar char="à"/>
            </a:pPr>
            <a:r>
              <a:rPr lang="en-GB" sz="1800" dirty="0"/>
              <a:t>Carefully consider the business model in the internationalization process</a:t>
            </a:r>
          </a:p>
          <a:p>
            <a:pPr>
              <a:lnSpc>
                <a:spcPct val="150000"/>
              </a:lnSpc>
              <a:buFont typeface="Wingdings" charset="0"/>
              <a:buChar char="à"/>
            </a:pPr>
            <a:r>
              <a:rPr lang="en-GB" sz="1800" dirty="0"/>
              <a:t>Be prepared for counterfeit</a:t>
            </a:r>
            <a:endParaRPr lang="en-GB" sz="1800" b="1" dirty="0"/>
          </a:p>
        </p:txBody>
      </p:sp>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2400" dirty="0" err="1">
                <a:latin typeface="Verdana" panose="020B0604030504040204" pitchFamily="34" charset="0"/>
                <a:ea typeface="Verdana" panose="020B0604030504040204" pitchFamily="34" charset="0"/>
                <a:cs typeface="Verdana" panose="020B0604030504040204" pitchFamily="34" charset="0"/>
              </a:rPr>
              <a:t>Why</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is</a:t>
            </a:r>
            <a:r>
              <a:rPr lang="es-ES" sz="2400" dirty="0">
                <a:latin typeface="Verdana" panose="020B0604030504040204" pitchFamily="34" charset="0"/>
                <a:ea typeface="Verdana" panose="020B0604030504040204" pitchFamily="34" charset="0"/>
                <a:cs typeface="Verdana" panose="020B0604030504040204" pitchFamily="34" charset="0"/>
              </a:rPr>
              <a:t> IP so </a:t>
            </a:r>
            <a:r>
              <a:rPr lang="es-ES" sz="2400" dirty="0" err="1">
                <a:latin typeface="Verdana" panose="020B0604030504040204" pitchFamily="34" charset="0"/>
                <a:ea typeface="Verdana" panose="020B0604030504040204" pitchFamily="34" charset="0"/>
                <a:cs typeface="Verdana" panose="020B0604030504040204" pitchFamily="34" charset="0"/>
              </a:rPr>
              <a:t>important</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for</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the</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fashion</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industry</a:t>
            </a:r>
            <a:r>
              <a:rPr lang="es-ES" sz="2400" dirty="0">
                <a:latin typeface="Verdana" panose="020B0604030504040204" pitchFamily="34" charset="0"/>
                <a:ea typeface="Verdana" panose="020B0604030504040204" pitchFamily="34" charset="0"/>
                <a:cs typeface="Verdana" panose="020B0604030504040204" pitchFamily="34" charset="0"/>
              </a:rPr>
              <a:t>?</a:t>
            </a:r>
            <a:endParaRPr lang="es-ES_tradnl" sz="2400" dirty="0"/>
          </a:p>
        </p:txBody>
      </p:sp>
    </p:spTree>
    <p:extLst>
      <p:ext uri="{BB962C8B-B14F-4D97-AF65-F5344CB8AC3E}">
        <p14:creationId xmlns:p14="http://schemas.microsoft.com/office/powerpoint/2010/main" val="28976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2400" dirty="0" err="1">
                <a:latin typeface="Verdana" panose="020B0604030504040204" pitchFamily="34" charset="0"/>
                <a:ea typeface="Verdana" panose="020B0604030504040204" pitchFamily="34" charset="0"/>
                <a:cs typeface="Verdana" panose="020B0604030504040204" pitchFamily="34" charset="0"/>
              </a:rPr>
              <a:t>Why</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is</a:t>
            </a:r>
            <a:r>
              <a:rPr lang="es-ES" sz="2400" dirty="0">
                <a:latin typeface="Verdana" panose="020B0604030504040204" pitchFamily="34" charset="0"/>
                <a:ea typeface="Verdana" panose="020B0604030504040204" pitchFamily="34" charset="0"/>
                <a:cs typeface="Verdana" panose="020B0604030504040204" pitchFamily="34" charset="0"/>
              </a:rPr>
              <a:t> IP so </a:t>
            </a:r>
            <a:r>
              <a:rPr lang="es-ES" sz="2400" dirty="0" err="1">
                <a:latin typeface="Verdana" panose="020B0604030504040204" pitchFamily="34" charset="0"/>
                <a:ea typeface="Verdana" panose="020B0604030504040204" pitchFamily="34" charset="0"/>
                <a:cs typeface="Verdana" panose="020B0604030504040204" pitchFamily="34" charset="0"/>
              </a:rPr>
              <a:t>important</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for</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the</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fashion</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industry</a:t>
            </a:r>
            <a:r>
              <a:rPr lang="es-ES" sz="2400" dirty="0">
                <a:latin typeface="Verdana" panose="020B0604030504040204" pitchFamily="34" charset="0"/>
                <a:ea typeface="Verdana" panose="020B0604030504040204" pitchFamily="34" charset="0"/>
                <a:cs typeface="Verdana" panose="020B0604030504040204" pitchFamily="34" charset="0"/>
              </a:rPr>
              <a:t>?</a:t>
            </a:r>
            <a:endParaRPr lang="es-ES_tradnl" sz="2400" dirty="0"/>
          </a:p>
        </p:txBody>
      </p:sp>
      <p:graphicFrame>
        <p:nvGraphicFramePr>
          <p:cNvPr id="6" name="Content Placeholder 2">
            <a:extLst>
              <a:ext uri="{FF2B5EF4-FFF2-40B4-BE49-F238E27FC236}">
                <a16:creationId xmlns:a16="http://schemas.microsoft.com/office/drawing/2014/main" id="{231333EF-145D-7D4F-84F1-2414163CA242}"/>
              </a:ext>
            </a:extLst>
          </p:cNvPr>
          <p:cNvGraphicFramePr>
            <a:graphicFrameLocks/>
          </p:cNvGraphicFramePr>
          <p:nvPr>
            <p:extLst>
              <p:ext uri="{D42A27DB-BD31-4B8C-83A1-F6EECF244321}">
                <p14:modId xmlns:p14="http://schemas.microsoft.com/office/powerpoint/2010/main" val="2699036741"/>
              </p:ext>
            </p:extLst>
          </p:nvPr>
        </p:nvGraphicFramePr>
        <p:xfrm>
          <a:off x="3192670" y="1463835"/>
          <a:ext cx="5806659" cy="4599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957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1583D85-89A9-494B-9961-FC7527C33F97}"/>
              </a:ext>
            </a:extLst>
          </p:cNvPr>
          <p:cNvSpPr txBox="1">
            <a:spLocks/>
          </p:cNvSpPr>
          <p:nvPr/>
        </p:nvSpPr>
        <p:spPr bwMode="auto">
          <a:xfrm>
            <a:off x="1128205" y="332657"/>
            <a:ext cx="9957817" cy="93662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r>
              <a:rPr lang="es-ES" sz="2400" dirty="0" err="1">
                <a:latin typeface="Verdana" panose="020B0604030504040204" pitchFamily="34" charset="0"/>
                <a:ea typeface="Verdana" panose="020B0604030504040204" pitchFamily="34" charset="0"/>
                <a:cs typeface="Verdana" panose="020B0604030504040204" pitchFamily="34" charset="0"/>
              </a:rPr>
              <a:t>Why</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is</a:t>
            </a:r>
            <a:r>
              <a:rPr lang="es-ES" sz="2400" dirty="0">
                <a:latin typeface="Verdana" panose="020B0604030504040204" pitchFamily="34" charset="0"/>
                <a:ea typeface="Verdana" panose="020B0604030504040204" pitchFamily="34" charset="0"/>
                <a:cs typeface="Verdana" panose="020B0604030504040204" pitchFamily="34" charset="0"/>
              </a:rPr>
              <a:t> IP so </a:t>
            </a:r>
            <a:r>
              <a:rPr lang="es-ES" sz="2400" dirty="0" err="1">
                <a:latin typeface="Verdana" panose="020B0604030504040204" pitchFamily="34" charset="0"/>
                <a:ea typeface="Verdana" panose="020B0604030504040204" pitchFamily="34" charset="0"/>
                <a:cs typeface="Verdana" panose="020B0604030504040204" pitchFamily="34" charset="0"/>
              </a:rPr>
              <a:t>important</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for</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the</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fashion</a:t>
            </a:r>
            <a:r>
              <a:rPr lang="es-ES" sz="2400" dirty="0">
                <a:latin typeface="Verdana" panose="020B0604030504040204" pitchFamily="34" charset="0"/>
                <a:ea typeface="Verdana" panose="020B0604030504040204" pitchFamily="34" charset="0"/>
                <a:cs typeface="Verdana" panose="020B0604030504040204" pitchFamily="34" charset="0"/>
              </a:rPr>
              <a:t> </a:t>
            </a:r>
            <a:r>
              <a:rPr lang="es-ES" sz="2400" dirty="0" err="1">
                <a:latin typeface="Verdana" panose="020B0604030504040204" pitchFamily="34" charset="0"/>
                <a:ea typeface="Verdana" panose="020B0604030504040204" pitchFamily="34" charset="0"/>
                <a:cs typeface="Verdana" panose="020B0604030504040204" pitchFamily="34" charset="0"/>
              </a:rPr>
              <a:t>industry</a:t>
            </a:r>
            <a:r>
              <a:rPr lang="es-ES" sz="2400" dirty="0">
                <a:latin typeface="Verdana" panose="020B0604030504040204" pitchFamily="34" charset="0"/>
                <a:ea typeface="Verdana" panose="020B0604030504040204" pitchFamily="34" charset="0"/>
                <a:cs typeface="Verdana" panose="020B0604030504040204" pitchFamily="34" charset="0"/>
              </a:rPr>
              <a:t>?</a:t>
            </a:r>
            <a:endParaRPr lang="es-ES_tradnl" sz="2400" dirty="0"/>
          </a:p>
        </p:txBody>
      </p:sp>
      <p:pic>
        <p:nvPicPr>
          <p:cNvPr id="4100" name="Picture 4" descr="La polémica de Hawkers en México: su reputación a un tuit de distancia">
            <a:extLst>
              <a:ext uri="{FF2B5EF4-FFF2-40B4-BE49-F238E27FC236}">
                <a16:creationId xmlns:a16="http://schemas.microsoft.com/office/drawing/2014/main" id="{6B8CB692-90B4-7A41-B9CA-79D8A06DD1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97" y="17145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uestro objetivo es pasarlo bien. Estamos 'mu' locos” - Emprendedores.es">
            <a:extLst>
              <a:ext uri="{FF2B5EF4-FFF2-40B4-BE49-F238E27FC236}">
                <a16:creationId xmlns:a16="http://schemas.microsoft.com/office/drawing/2014/main" id="{65161237-8C3B-7641-85E3-EFBFE1844CF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8205" y="1714500"/>
            <a:ext cx="4511388" cy="34678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B6F36CF0-4571-CF44-9800-C764FCC026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49082" y="4052989"/>
            <a:ext cx="2181022" cy="2181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300"/>
                                        <p:tgtEl>
                                          <p:spTgt spid="4102"/>
                                        </p:tgtEl>
                                      </p:cBhvr>
                                    </p:animEffect>
                                  </p:childTnLst>
                                </p:cTn>
                              </p:par>
                              <p:par>
                                <p:cTn id="8" presetID="10" presetClass="entr" presetSubtype="0" fill="hold" nodeType="withEffect">
                                  <p:stCondLst>
                                    <p:cond delay="500"/>
                                  </p:stCondLst>
                                  <p:childTnLst>
                                    <p:set>
                                      <p:cBhvr>
                                        <p:cTn id="9" dur="1" fill="hold">
                                          <p:stCondLst>
                                            <p:cond delay="0"/>
                                          </p:stCondLst>
                                        </p:cTn>
                                        <p:tgtEl>
                                          <p:spTgt spid="4100"/>
                                        </p:tgtEl>
                                        <p:attrNameLst>
                                          <p:attrName>style.visibility</p:attrName>
                                        </p:attrNameLst>
                                      </p:cBhvr>
                                      <p:to>
                                        <p:strVal val="visible"/>
                                      </p:to>
                                    </p:set>
                                    <p:animEffect transition="in" filter="fade">
                                      <p:cBhvr>
                                        <p:cTn id="10" dur="500"/>
                                        <p:tgtEl>
                                          <p:spTgt spid="4100"/>
                                        </p:tgtEl>
                                      </p:cBhvr>
                                    </p:animEffect>
                                  </p:childTnLst>
                                </p:cTn>
                              </p:par>
                              <p:par>
                                <p:cTn id="11" presetID="10" presetClass="entr" presetSubtype="0" fill="hold" nodeType="withEffect">
                                  <p:stCondLst>
                                    <p:cond delay="35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id="{F769C8C8-7797-4469-910C-4EE1C11C04CD}" vid="{C30843B6-6866-40C8-A456-8529EE7D8DC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7243</TotalTime>
  <Words>5829</Words>
  <Application>Microsoft Macintosh PowerPoint</Application>
  <PresentationFormat>Widescreen</PresentationFormat>
  <Paragraphs>557</Paragraphs>
  <Slides>34</Slides>
  <Notes>33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34</vt:i4>
      </vt:variant>
    </vt:vector>
  </HeadingPairs>
  <TitlesOfParts>
    <vt:vector size="49" baseType="lpstr">
      <vt:lpstr>Arial</vt:lpstr>
      <vt:lpstr>Calibri</vt:lpstr>
      <vt:lpstr>Calibri Light</vt:lpstr>
      <vt:lpstr>Century Gothic</vt:lpstr>
      <vt:lpstr>Georgia</vt:lpstr>
      <vt:lpstr>PF Square Sans Pro Medium</vt:lpstr>
      <vt:lpstr>Symbol</vt:lpstr>
      <vt:lpstr>Times New Roman</vt:lpstr>
      <vt:lpstr>Verdana</vt:lpstr>
      <vt:lpstr>Wingdings</vt:lpstr>
      <vt:lpstr>Office Theme</vt:lpstr>
      <vt:lpstr>Default Design</vt:lpstr>
      <vt:lpstr>Tema de Office</vt:lpstr>
      <vt:lpstr>2_Default Design</vt:lpstr>
      <vt:lpstr>1_Default Design</vt:lpstr>
      <vt:lpstr>PowerPoint Presentation</vt:lpstr>
      <vt:lpstr>PowerPoint Presentation</vt:lpstr>
      <vt:lpstr>Two aspects to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MARTIN Erwan (EASME)</dc:creator>
  <dc:description/>
  <cp:lastModifiedBy>Giovanna Girardi</cp:lastModifiedBy>
  <cp:revision>473</cp:revision>
  <cp:lastPrinted>2019-10-23T10:12:54Z</cp:lastPrinted>
  <dcterms:created xsi:type="dcterms:W3CDTF">2018-10-02T08:47:50Z</dcterms:created>
  <dcterms:modified xsi:type="dcterms:W3CDTF">2023-06-28T20:45:32Z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Company">
    <vt:lpwstr>European Commission</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22</vt:i4>
  </property>
  <property fmtid="{D5CDD505-2E9C-101B-9397-08002B2CF9AE}" pid="9" name="PresentationFormat">
    <vt:lpwstr>Presentación en pantalla (4:3)</vt:lpwstr>
  </property>
  <property fmtid="{D5CDD505-2E9C-101B-9397-08002B2CF9AE}" pid="10" name="ScaleCrop">
    <vt:bool>false</vt:bool>
  </property>
  <property fmtid="{D5CDD505-2E9C-101B-9397-08002B2CF9AE}" pid="11" name="ShareDoc">
    <vt:bool>false</vt:bool>
  </property>
  <property fmtid="{D5CDD505-2E9C-101B-9397-08002B2CF9AE}" pid="12" name="Slides">
    <vt:i4>22</vt:i4>
  </property>
</Properties>
</file>