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3BC"/>
    <a:srgbClr val="AAC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2" name="Espace réservé du contenu 21"/>
          <p:cNvSpPr>
            <a:spLocks noGrp="1"/>
          </p:cNvSpPr>
          <p:nvPr>
            <p:ph sz="quarter" idx="10" hasCustomPrompt="1"/>
          </p:nvPr>
        </p:nvSpPr>
        <p:spPr>
          <a:xfrm>
            <a:off x="0" y="6572250"/>
            <a:ext cx="2428875" cy="2857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pl-PL" dirty="0"/>
              <a:t>0</a:t>
            </a:r>
            <a:r>
              <a:rPr lang="fr-FR" dirty="0"/>
              <a:t>2/0</a:t>
            </a:r>
            <a:r>
              <a:rPr lang="pl-PL" dirty="0"/>
              <a:t>6</a:t>
            </a:r>
            <a:r>
              <a:rPr lang="fr-FR" dirty="0"/>
              <a:t>/23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90" y="6562725"/>
            <a:ext cx="827535" cy="272142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7055142" y="6514130"/>
            <a:ext cx="234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 J</a:t>
            </a:r>
            <a:r>
              <a:rPr lang="pl-PL" b="1" dirty="0" err="1">
                <a:solidFill>
                  <a:schemeClr val="bg1"/>
                </a:solidFill>
              </a:rPr>
              <a:t>une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2023</a:t>
            </a:r>
          </a:p>
        </p:txBody>
      </p:sp>
      <p:pic>
        <p:nvPicPr>
          <p:cNvPr id="5" name="Obraz 4" descr="Obraz zawierający diagram&#10;&#10;Opis wygenerowany automatycznie">
            <a:extLst>
              <a:ext uri="{FF2B5EF4-FFF2-40B4-BE49-F238E27FC236}">
                <a16:creationId xmlns:a16="http://schemas.microsoft.com/office/drawing/2014/main" id="{AE84DCF3-0E5A-43B4-A517-2DFE45846F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9"/>
            <a:ext cx="9143999" cy="23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1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9525" y="0"/>
            <a:ext cx="9153525" cy="1266825"/>
          </a:xfrm>
          <a:prstGeom prst="rect">
            <a:avLst/>
          </a:prstGeom>
          <a:gradFill flip="none" rotWithShape="1">
            <a:gsLst>
              <a:gs pos="2000">
                <a:srgbClr val="9DD3E8">
                  <a:tint val="66000"/>
                  <a:satMod val="160000"/>
                </a:srgbClr>
              </a:gs>
              <a:gs pos="43000">
                <a:srgbClr val="A3D3BC"/>
              </a:gs>
              <a:gs pos="86000">
                <a:srgbClr val="AACC3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20650"/>
            <a:ext cx="7886700" cy="972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5" y="6572250"/>
            <a:ext cx="9153525" cy="285750"/>
          </a:xfrm>
          <a:prstGeom prst="rect">
            <a:avLst/>
          </a:prstGeom>
          <a:solidFill>
            <a:srgbClr val="A3D3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86600" y="65174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9E825B-8BC9-4A4A-BCCB-9C54C48DB16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contenu 21"/>
          <p:cNvSpPr>
            <a:spLocks noGrp="1"/>
          </p:cNvSpPr>
          <p:nvPr>
            <p:ph sz="quarter" idx="10" hasCustomPrompt="1"/>
          </p:nvPr>
        </p:nvSpPr>
        <p:spPr>
          <a:xfrm>
            <a:off x="0" y="6619627"/>
            <a:ext cx="2428875" cy="28575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pl-PL" dirty="0"/>
              <a:t>02</a:t>
            </a:r>
            <a:r>
              <a:rPr lang="fr-FR" dirty="0"/>
              <a:t>/0</a:t>
            </a:r>
            <a:r>
              <a:rPr lang="pl-PL" dirty="0"/>
              <a:t>6</a:t>
            </a:r>
            <a:r>
              <a:rPr lang="fr-FR" dirty="0"/>
              <a:t>/23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90" y="6562725"/>
            <a:ext cx="827535" cy="2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99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525" y="6532561"/>
            <a:ext cx="9134475" cy="323850"/>
          </a:xfrm>
          <a:prstGeom prst="rect">
            <a:avLst/>
          </a:prstGeom>
          <a:solidFill>
            <a:srgbClr val="A3D3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90" y="6562725"/>
            <a:ext cx="827535" cy="2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4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wa.szkiladz@ncbr.gov.pl" TargetMode="External"/><Relationship Id="rId2" Type="http://schemas.openxmlformats.org/officeDocument/2006/relationships/hyperlink" Target="mailto:argo.soon@etag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485775" y="2503487"/>
            <a:ext cx="7772400" cy="1008000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l-PL" altLang="pl-PL" sz="2000" b="1" dirty="0"/>
              <a:t>Name</a:t>
            </a:r>
            <a:r>
              <a:rPr lang="pl-PL" altLang="pl-PL" sz="2000" dirty="0"/>
              <a:t> (edit)</a:t>
            </a:r>
          </a:p>
          <a:p>
            <a:pPr>
              <a:defRPr/>
            </a:pPr>
            <a:r>
              <a:rPr lang="pl-PL" altLang="pl-PL" sz="2000" b="1" dirty="0"/>
              <a:t>Organi</a:t>
            </a:r>
            <a:r>
              <a:rPr lang="fr-FR" altLang="pl-PL" sz="2000" b="1" dirty="0"/>
              <a:t>s</a:t>
            </a:r>
            <a:r>
              <a:rPr lang="pl-PL" altLang="pl-PL" sz="2000" b="1" dirty="0"/>
              <a:t>ation</a:t>
            </a:r>
            <a:r>
              <a:rPr lang="pl-PL" altLang="pl-PL" sz="2000" dirty="0"/>
              <a:t> (edit</a:t>
            </a:r>
            <a:r>
              <a:rPr lang="fr-FR" altLang="pl-PL" sz="2000" dirty="0"/>
              <a:t> - </a:t>
            </a:r>
            <a:r>
              <a:rPr lang="pl-PL" altLang="pl-PL" sz="2000" dirty="0"/>
              <a:t>the nature of your organisation e.g. SME, academic institution, public, private</a:t>
            </a:r>
            <a:r>
              <a:rPr lang="fr-FR" altLang="pl-PL" sz="2000" dirty="0"/>
              <a:t> </a:t>
            </a:r>
            <a:r>
              <a:rPr lang="pl-PL" altLang="pl-PL" sz="2000" dirty="0"/>
              <a:t>)</a:t>
            </a:r>
            <a:endParaRPr lang="fr-FR" altLang="pl-PL" sz="2000" dirty="0"/>
          </a:p>
          <a:p>
            <a:pPr>
              <a:defRPr/>
            </a:pPr>
            <a:r>
              <a:rPr lang="fr-FR" altLang="pl-PL" sz="2000" b="1" dirty="0"/>
              <a:t>Country</a:t>
            </a:r>
            <a:r>
              <a:rPr lang="fr-FR" altLang="pl-PL" sz="2000" dirty="0"/>
              <a:t> (</a:t>
            </a:r>
            <a:r>
              <a:rPr lang="fr-FR" altLang="pl-PL" sz="2000" dirty="0" err="1"/>
              <a:t>edit</a:t>
            </a:r>
            <a:r>
              <a:rPr lang="fr-FR" altLang="pl-PL" sz="2000" dirty="0"/>
              <a:t>)</a:t>
            </a:r>
          </a:p>
          <a:p>
            <a:pPr>
              <a:defRPr/>
            </a:pPr>
            <a:r>
              <a:rPr lang="fr-FR" altLang="pl-PL" sz="2000" b="1" dirty="0"/>
              <a:t>Contact </a:t>
            </a:r>
            <a:r>
              <a:rPr lang="fr-FR" altLang="pl-PL" sz="2000" b="1" dirty="0" err="1"/>
              <a:t>details</a:t>
            </a:r>
            <a:r>
              <a:rPr lang="fr-FR" altLang="pl-PL" sz="2000" b="1" dirty="0"/>
              <a:t> and organisation </a:t>
            </a:r>
            <a:r>
              <a:rPr lang="fr-FR" altLang="pl-PL" sz="2000" b="1" dirty="0" err="1"/>
              <a:t>website</a:t>
            </a:r>
            <a:r>
              <a:rPr lang="fr-FR" altLang="pl-PL" sz="2000" b="1" dirty="0"/>
              <a:t> </a:t>
            </a:r>
            <a:r>
              <a:rPr lang="fr-FR" altLang="pl-PL" sz="2000" dirty="0"/>
              <a:t>(</a:t>
            </a:r>
            <a:r>
              <a:rPr lang="fr-FR" altLang="pl-PL" sz="2000" dirty="0" err="1"/>
              <a:t>edit</a:t>
            </a:r>
            <a:r>
              <a:rPr lang="fr-FR" altLang="pl-PL" sz="2000" dirty="0"/>
              <a:t>)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67511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06C106AD-D09B-46A1-A083-696D588DE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46FA-DCBE-4D85-B195-50D3D6615A9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08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l-PL" dirty="0"/>
              <a:t>02.06.2023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764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r-FR" altLang="pl-PL" sz="2200" b="1" dirty="0"/>
              <a:t>Your presentation </a:t>
            </a:r>
            <a:r>
              <a:rPr lang="pl-PL" altLang="pl-PL" sz="2200" b="1" dirty="0" err="1"/>
              <a:t>must</a:t>
            </a:r>
            <a:r>
              <a:rPr lang="pl-PL" altLang="pl-PL" sz="2200" b="1" dirty="0"/>
              <a:t> </a:t>
            </a:r>
            <a:r>
              <a:rPr lang="fr-FR" altLang="pl-PL" sz="2200" b="1" dirty="0"/>
              <a:t>contain the following items:</a:t>
            </a:r>
            <a:endParaRPr lang="pl-PL" altLang="pl-PL" sz="2200" b="1" dirty="0"/>
          </a:p>
          <a:p>
            <a:pPr>
              <a:buFontTx/>
              <a:buChar char="•"/>
              <a:defRPr/>
            </a:pPr>
            <a:r>
              <a:rPr lang="fr-FR" altLang="pl-PL" sz="2200" dirty="0"/>
              <a:t>T</a:t>
            </a:r>
            <a:r>
              <a:rPr lang="pl-PL" altLang="pl-PL" sz="2200" dirty="0"/>
              <a:t>he topic</a:t>
            </a:r>
            <a:r>
              <a:rPr lang="fr-FR" altLang="pl-PL" sz="2200" dirty="0"/>
              <a:t>(</a:t>
            </a:r>
            <a:r>
              <a:rPr lang="pl-PL" altLang="pl-PL" sz="2200" dirty="0"/>
              <a:t>s</a:t>
            </a:r>
            <a:r>
              <a:rPr lang="fr-FR" altLang="pl-PL" sz="2200" dirty="0"/>
              <a:t>)</a:t>
            </a:r>
            <a:r>
              <a:rPr lang="pl-PL" altLang="pl-PL" sz="2200" dirty="0"/>
              <a:t> you are interested in</a:t>
            </a:r>
            <a:endParaRPr lang="fr-FR" altLang="pl-PL" sz="2200" dirty="0"/>
          </a:p>
          <a:p>
            <a:pPr>
              <a:buFontTx/>
              <a:buChar char="•"/>
              <a:defRPr/>
            </a:pPr>
            <a:r>
              <a:rPr lang="fr-FR" altLang="pl-PL" sz="2200" dirty="0"/>
              <a:t>Your and/or your organisation expertise in relation to the topic(s)</a:t>
            </a:r>
            <a:endParaRPr lang="pl-PL" altLang="pl-PL" sz="2200" dirty="0"/>
          </a:p>
          <a:p>
            <a:pPr>
              <a:buFontTx/>
              <a:buChar char="•"/>
              <a:defRPr/>
            </a:pPr>
            <a:r>
              <a:rPr lang="fr-FR" altLang="pl-PL" sz="2200" dirty="0"/>
              <a:t>A</a:t>
            </a:r>
            <a:r>
              <a:rPr lang="pl-PL" altLang="pl-PL" sz="2200" dirty="0"/>
              <a:t>n idea of the existing </a:t>
            </a:r>
            <a:r>
              <a:rPr lang="pl-PL" altLang="pl-PL" sz="2200" dirty="0" err="1"/>
              <a:t>partnership</a:t>
            </a:r>
            <a:r>
              <a:rPr lang="fr-FR" altLang="pl-PL" sz="2200" dirty="0"/>
              <a:t>s</a:t>
            </a:r>
            <a:endParaRPr lang="pl-PL" altLang="pl-PL" sz="2200" dirty="0"/>
          </a:p>
          <a:p>
            <a:pPr marL="0" indent="0">
              <a:buNone/>
              <a:defRPr/>
            </a:pPr>
            <a:endParaRPr lang="pl-PL" altLang="pl-PL" sz="2200" b="1" dirty="0"/>
          </a:p>
          <a:p>
            <a:pPr marL="0" indent="0">
              <a:buNone/>
              <a:defRPr/>
            </a:pPr>
            <a:r>
              <a:rPr lang="pl-PL" altLang="pl-PL" sz="2200" b="1" dirty="0" err="1"/>
              <a:t>Your</a:t>
            </a:r>
            <a:r>
              <a:rPr lang="pl-PL" altLang="pl-PL" sz="2200" b="1" dirty="0"/>
              <a:t> </a:t>
            </a:r>
            <a:r>
              <a:rPr lang="pl-PL" altLang="pl-PL" sz="2200" b="1" dirty="0" err="1"/>
              <a:t>presentation</a:t>
            </a:r>
            <a:r>
              <a:rPr lang="pl-PL" altLang="pl-PL" sz="2200" b="1" dirty="0"/>
              <a:t> </a:t>
            </a:r>
            <a:r>
              <a:rPr lang="pl-PL" altLang="pl-PL" sz="2200" b="1" dirty="0" err="1"/>
              <a:t>may</a:t>
            </a:r>
            <a:r>
              <a:rPr lang="pl-PL" altLang="pl-PL" sz="2200" b="1" dirty="0"/>
              <a:t> </a:t>
            </a:r>
            <a:r>
              <a:rPr lang="pl-PL" altLang="pl-PL" sz="2200" b="1" dirty="0" err="1"/>
              <a:t>contain</a:t>
            </a:r>
            <a:r>
              <a:rPr lang="pl-PL" altLang="pl-PL" sz="2200" b="1" dirty="0"/>
              <a:t> </a:t>
            </a:r>
            <a:r>
              <a:rPr lang="pl-PL" altLang="pl-PL" sz="2200" b="1" dirty="0" err="1"/>
              <a:t>several</a:t>
            </a:r>
            <a:r>
              <a:rPr lang="pl-PL" altLang="pl-PL" sz="2200" b="1" dirty="0"/>
              <a:t> of the </a:t>
            </a:r>
            <a:r>
              <a:rPr lang="pl-PL" altLang="pl-PL" sz="2200" b="1" dirty="0" err="1"/>
              <a:t>following</a:t>
            </a:r>
            <a:r>
              <a:rPr lang="pl-PL" altLang="pl-PL" sz="2200" b="1" dirty="0"/>
              <a:t> </a:t>
            </a:r>
            <a:r>
              <a:rPr lang="pl-PL" altLang="pl-PL" sz="2200" b="1" dirty="0" err="1"/>
              <a:t>items</a:t>
            </a:r>
            <a:r>
              <a:rPr lang="pl-PL" altLang="pl-PL" sz="2200" b="1" dirty="0"/>
              <a:t>:</a:t>
            </a:r>
          </a:p>
          <a:p>
            <a:pPr>
              <a:buFontTx/>
              <a:buChar char="•"/>
              <a:defRPr/>
            </a:pPr>
            <a:r>
              <a:rPr lang="fr-FR" altLang="pl-PL" sz="2200" dirty="0"/>
              <a:t>T</a:t>
            </a:r>
            <a:r>
              <a:rPr lang="pl-PL" altLang="pl-PL" sz="2200" dirty="0"/>
              <a:t>he </a:t>
            </a:r>
            <a:r>
              <a:rPr lang="pl-PL" altLang="pl-PL" sz="2200" dirty="0" err="1"/>
              <a:t>objectives</a:t>
            </a:r>
            <a:r>
              <a:rPr lang="pl-PL" altLang="pl-PL" sz="2200" dirty="0"/>
              <a:t> of </a:t>
            </a:r>
            <a:r>
              <a:rPr lang="pl-PL" altLang="pl-PL" sz="2200" dirty="0" err="1"/>
              <a:t>your</a:t>
            </a:r>
            <a:r>
              <a:rPr lang="pl-PL" altLang="pl-PL" sz="2200" dirty="0"/>
              <a:t> </a:t>
            </a:r>
            <a:r>
              <a:rPr lang="pl-PL" altLang="pl-PL" sz="2200" dirty="0" err="1"/>
              <a:t>proposal</a:t>
            </a:r>
            <a:r>
              <a:rPr lang="fr-FR" altLang="pl-PL" sz="2200" dirty="0"/>
              <a:t> for a project idea</a:t>
            </a:r>
          </a:p>
          <a:p>
            <a:pPr>
              <a:buFontTx/>
              <a:buChar char="•"/>
              <a:defRPr/>
            </a:pPr>
            <a:r>
              <a:rPr lang="fr-FR" altLang="pl-PL" sz="2200" dirty="0"/>
              <a:t>T</a:t>
            </a:r>
            <a:r>
              <a:rPr lang="pl-PL" altLang="pl-PL" sz="2200" dirty="0"/>
              <a:t>he requirements for additional partner(s)</a:t>
            </a:r>
            <a:r>
              <a:rPr lang="fr-FR" altLang="pl-PL" sz="2200" dirty="0"/>
              <a:t> if </a:t>
            </a:r>
            <a:r>
              <a:rPr lang="fr-FR" altLang="pl-PL" sz="2200" dirty="0" err="1"/>
              <a:t>needed</a:t>
            </a:r>
            <a:endParaRPr lang="pl-PL" altLang="pl-PL" sz="2200" dirty="0"/>
          </a:p>
          <a:p>
            <a:pPr>
              <a:buFontTx/>
              <a:buChar char="•"/>
              <a:defRPr/>
            </a:pPr>
            <a:r>
              <a:rPr lang="fr-FR" altLang="pl-PL" sz="2200" dirty="0"/>
              <a:t>I</a:t>
            </a:r>
            <a:r>
              <a:rPr lang="pl-PL" altLang="pl-PL" sz="2200" dirty="0"/>
              <a:t>nvolvement in previous / ongoing projects in the area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12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Advices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1739900"/>
            <a:ext cx="8354484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altLang="pl-PL" sz="2200" b="1" dirty="0"/>
              <a:t>Please note:</a:t>
            </a:r>
          </a:p>
          <a:p>
            <a:pPr>
              <a:buFontTx/>
              <a:buChar char="•"/>
              <a:defRPr/>
            </a:pPr>
            <a:r>
              <a:rPr lang="pl-PL" altLang="pl-PL" sz="2200" dirty="0"/>
              <a:t>the </a:t>
            </a:r>
            <a:r>
              <a:rPr lang="pl-PL" altLang="pl-PL" sz="2200" dirty="0" err="1"/>
              <a:t>presentations</a:t>
            </a:r>
            <a:r>
              <a:rPr lang="pl-PL" altLang="pl-PL" sz="2200" dirty="0"/>
              <a:t> (</a:t>
            </a:r>
            <a:r>
              <a:rPr lang="pl-PL" altLang="pl-PL" sz="2200" dirty="0" err="1"/>
              <a:t>using</a:t>
            </a:r>
            <a:r>
              <a:rPr lang="pl-PL" altLang="pl-PL" sz="2200" dirty="0"/>
              <a:t> </a:t>
            </a:r>
            <a:r>
              <a:rPr lang="pl-PL" altLang="pl-PL" sz="2200" dirty="0" err="1"/>
              <a:t>this</a:t>
            </a:r>
            <a:r>
              <a:rPr lang="pl-PL" altLang="pl-PL" sz="2200" dirty="0"/>
              <a:t> </a:t>
            </a:r>
            <a:r>
              <a:rPr lang="pl-PL" altLang="pl-PL" sz="2200" dirty="0" err="1"/>
              <a:t>tepmplate</a:t>
            </a:r>
            <a:r>
              <a:rPr lang="pl-PL" altLang="pl-PL" sz="2200" dirty="0"/>
              <a:t>) </a:t>
            </a:r>
            <a:r>
              <a:rPr lang="pl-PL" altLang="pl-PL" sz="2200" dirty="0" err="1"/>
              <a:t>should</a:t>
            </a:r>
            <a:r>
              <a:rPr lang="pl-PL" altLang="pl-PL" sz="2200" dirty="0"/>
              <a:t> be in English</a:t>
            </a:r>
            <a:r>
              <a:rPr lang="fr-FR" altLang="pl-PL" sz="2200" dirty="0"/>
              <a:t> last </a:t>
            </a:r>
            <a:r>
              <a:rPr lang="fr-FR" altLang="pl-PL" sz="2200" b="1" dirty="0"/>
              <a:t>maximum 5 minutes</a:t>
            </a:r>
            <a:endParaRPr lang="pl-PL" altLang="pl-PL" sz="2200" b="1" dirty="0"/>
          </a:p>
          <a:p>
            <a:pPr>
              <a:buFontTx/>
              <a:buChar char="•"/>
              <a:defRPr/>
            </a:pPr>
            <a:r>
              <a:rPr lang="pl-PL" altLang="pl-PL" sz="2200" dirty="0"/>
              <a:t>do not overload your slides – provide links to additional material available on the web</a:t>
            </a:r>
          </a:p>
          <a:p>
            <a:pPr>
              <a:buFontTx/>
              <a:buChar char="•"/>
              <a:defRPr/>
            </a:pPr>
            <a:r>
              <a:rPr lang="pl-PL" altLang="pl-PL" sz="2200" dirty="0"/>
              <a:t>do not use videos, etc. – this might not work with the IT system used</a:t>
            </a:r>
          </a:p>
          <a:p>
            <a:pPr>
              <a:buFontTx/>
              <a:buChar char="•"/>
              <a:defRPr/>
            </a:pPr>
            <a:r>
              <a:rPr lang="pl-PL" altLang="pl-PL" sz="2200" dirty="0">
                <a:solidFill>
                  <a:srgbClr val="FF0000"/>
                </a:solidFill>
              </a:rPr>
              <a:t>send your </a:t>
            </a:r>
            <a:r>
              <a:rPr lang="fr-FR" altLang="pl-PL" sz="2200" dirty="0">
                <a:solidFill>
                  <a:srgbClr val="FF0000"/>
                </a:solidFill>
              </a:rPr>
              <a:t>pitch </a:t>
            </a:r>
            <a:r>
              <a:rPr lang="pl-PL" altLang="pl-PL" sz="2200" b="1" dirty="0" err="1">
                <a:solidFill>
                  <a:srgbClr val="FF0000"/>
                </a:solidFill>
              </a:rPr>
              <a:t>before</a:t>
            </a:r>
            <a:r>
              <a:rPr lang="pl-PL" altLang="pl-PL" sz="2200" b="1">
                <a:solidFill>
                  <a:srgbClr val="FF0000"/>
                </a:solidFill>
              </a:rPr>
              <a:t> 23 May </a:t>
            </a:r>
            <a:r>
              <a:rPr lang="pl-PL" altLang="pl-PL" sz="2200" b="1" dirty="0">
                <a:solidFill>
                  <a:srgbClr val="FF0000"/>
                </a:solidFill>
              </a:rPr>
              <a:t>EOD </a:t>
            </a:r>
            <a:r>
              <a:rPr lang="pl-PL" altLang="pl-PL" sz="2200" dirty="0"/>
              <a:t>to </a:t>
            </a:r>
            <a:r>
              <a:rPr lang="pl-PL" sz="2200" b="0" i="0" u="none" strike="noStrike" dirty="0">
                <a:solidFill>
                  <a:srgbClr val="3397FF"/>
                </a:solidFill>
                <a:effectLst/>
                <a:hlinkClick r:id="rId2"/>
              </a:rPr>
              <a:t>argo.soon@etag.ee</a:t>
            </a:r>
            <a:r>
              <a:rPr lang="pl-PL" sz="2200" b="0" i="0" u="none" strike="noStrike" dirty="0">
                <a:solidFill>
                  <a:srgbClr val="3397FF"/>
                </a:solidFill>
                <a:effectLst/>
              </a:rPr>
              <a:t> </a:t>
            </a:r>
            <a:r>
              <a:rPr lang="fr-FR" sz="2200" dirty="0"/>
              <a:t>and </a:t>
            </a:r>
            <a:r>
              <a:rPr lang="fr-FR" sz="2200" dirty="0">
                <a:hlinkClick r:id="rId3"/>
              </a:rPr>
              <a:t>ewa.szkiladz@ncbr.gov.pl</a:t>
            </a:r>
            <a:endParaRPr lang="fr-FR" sz="2200" dirty="0"/>
          </a:p>
          <a:p>
            <a:pPr>
              <a:buFontTx/>
              <a:buChar char="•"/>
              <a:defRPr/>
            </a:pPr>
            <a:r>
              <a:rPr lang="en-US" sz="2200" dirty="0"/>
              <a:t>The selection for pitching session will be announced on</a:t>
            </a:r>
            <a:r>
              <a:rPr lang="pl-PL" sz="2200" dirty="0"/>
              <a:t> 30 May</a:t>
            </a:r>
            <a:endParaRPr lang="fr-FR" sz="2200" b="1" dirty="0">
              <a:solidFill>
                <a:srgbClr val="A3D3BC"/>
              </a:solidFill>
            </a:endParaRPr>
          </a:p>
          <a:p>
            <a:pPr>
              <a:buFontTx/>
              <a:buChar char="•"/>
              <a:defRPr/>
            </a:pPr>
            <a:r>
              <a:rPr lang="pl-PL" altLang="pl-PL" sz="2200" dirty="0"/>
              <a:t>all s</a:t>
            </a:r>
            <a:r>
              <a:rPr lang="fr-FR" altLang="pl-PL" sz="2200" dirty="0" err="1"/>
              <a:t>ubmitted</a:t>
            </a:r>
            <a:r>
              <a:rPr lang="fr-FR" altLang="pl-PL" sz="2200" dirty="0"/>
              <a:t> </a:t>
            </a:r>
            <a:r>
              <a:rPr lang="fr-FR" altLang="pl-PL" sz="2200" dirty="0" err="1"/>
              <a:t>pitches</a:t>
            </a:r>
            <a:r>
              <a:rPr lang="fr-FR" altLang="pl-PL" sz="2200" dirty="0"/>
              <a:t> </a:t>
            </a:r>
            <a:r>
              <a:rPr lang="pl-PL" altLang="pl-PL" sz="2200" dirty="0"/>
              <a:t>will be made available on the partnering event website</a:t>
            </a:r>
            <a:r>
              <a:rPr lang="fr-FR" altLang="pl-PL" sz="2200" dirty="0"/>
              <a:t> </a:t>
            </a:r>
            <a:r>
              <a:rPr lang="fr-FR" altLang="pl-PL" sz="2200" dirty="0" err="1"/>
              <a:t>after</a:t>
            </a:r>
            <a:r>
              <a:rPr lang="fr-FR" altLang="pl-PL" sz="2200" dirty="0"/>
              <a:t> the </a:t>
            </a:r>
            <a:r>
              <a:rPr lang="fr-FR" altLang="pl-PL" sz="2200" dirty="0" err="1"/>
              <a:t>event</a:t>
            </a:r>
            <a:endParaRPr lang="pl-PL" altLang="pl-PL" sz="2200" dirty="0"/>
          </a:p>
          <a:p>
            <a:pPr>
              <a:buFontTx/>
              <a:buChar char="•"/>
              <a:defRPr/>
            </a:pPr>
            <a:endParaRPr lang="fr-FR" sz="2200" dirty="0"/>
          </a:p>
          <a:p>
            <a:pPr marL="0" indent="0">
              <a:buNone/>
              <a:defRPr/>
            </a:pPr>
            <a:endParaRPr lang="pl-PL" sz="2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9910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 BE_02.06.2023" id="{0907CA03-39D4-459C-BA5B-D04E5CA6A9D0}" vid="{5936F293-339C-40F4-A8E6-1BCCCCF2E0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 BE_02.06.2023</Template>
  <TotalTime>12</TotalTime>
  <Words>227</Words>
  <Application>Microsoft Office PowerPoint</Application>
  <PresentationFormat>Pokaz na ekranie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Instruction</vt:lpstr>
      <vt:lpstr>Advices</vt:lpstr>
    </vt:vector>
  </TitlesOfParts>
  <Company>NCBR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Szkiłądź</dc:creator>
  <cp:lastModifiedBy>Ewa Szkiłądź</cp:lastModifiedBy>
  <cp:revision>2</cp:revision>
  <dcterms:created xsi:type="dcterms:W3CDTF">2023-03-30T14:53:38Z</dcterms:created>
  <dcterms:modified xsi:type="dcterms:W3CDTF">2023-05-17T14:31:10Z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e939cc-945f-447d-b5c0-f5a8e3aaa77b_Enabled">
    <vt:lpwstr>true</vt:lpwstr>
  </property>
  <property fmtid="{D5CDD505-2E9C-101B-9397-08002B2CF9AE}" pid="3" name="MSIP_Label_91e939cc-945f-447d-b5c0-f5a8e3aaa77b_SetDate">
    <vt:lpwstr>2023-03-20T15:48:15Z</vt:lpwstr>
  </property>
  <property fmtid="{D5CDD505-2E9C-101B-9397-08002B2CF9AE}" pid="4" name="MSIP_Label_91e939cc-945f-447d-b5c0-f5a8e3aaa77b_Method">
    <vt:lpwstr>Privileged</vt:lpwstr>
  </property>
  <property fmtid="{D5CDD505-2E9C-101B-9397-08002B2CF9AE}" pid="5" name="MSIP_Label_91e939cc-945f-447d-b5c0-f5a8e3aaa77b_Name">
    <vt:lpwstr>K1 - Publiczna bez oznakowania</vt:lpwstr>
  </property>
  <property fmtid="{D5CDD505-2E9C-101B-9397-08002B2CF9AE}" pid="6" name="MSIP_Label_91e939cc-945f-447d-b5c0-f5a8e3aaa77b_SiteId">
    <vt:lpwstr>114511be-be5b-44a7-b2ab-a51e832dea9d</vt:lpwstr>
  </property>
  <property fmtid="{D5CDD505-2E9C-101B-9397-08002B2CF9AE}" pid="7" name="MSIP_Label_91e939cc-945f-447d-b5c0-f5a8e3aaa77b_ActionId">
    <vt:lpwstr>776f8c47-14be-4110-867c-4381498c69b8</vt:lpwstr>
  </property>
  <property fmtid="{D5CDD505-2E9C-101B-9397-08002B2CF9AE}" pid="8" name="MSIP_Label_91e939cc-945f-447d-b5c0-f5a8e3aaa77b_ContentBits">
    <vt:lpwstr>0</vt:lpwstr>
  </property>
</Properties>
</file>